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962800"/>
            <a:ext cx="9155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Логистическая регрессия: От вероятности к классификации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658320"/>
            <a:ext cx="62964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Линейный классификатор с вероятностной интерпретацией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747720" y="1496160"/>
            <a:ext cx="24238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Вычисление градиента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952200" y="27241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89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747720" y="1991160"/>
            <a:ext cx="7587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Градиентный спуск для логистической регрессии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3293280" y="2653560"/>
            <a:ext cx="140400" cy="155880"/>
          </a:xfrm>
          <a:custGeom>
            <a:avLst/>
            <a:gdLst/>
            <a:ahLst/>
            <a:rect l="0" t="0" r="r" b="b"/>
            <a:pathLst>
              <a:path w="390" h="433">
                <a:moveTo>
                  <a:pt x="124" y="29"/>
                </a:moveTo>
                <a:cubicBezTo>
                  <a:pt x="110" y="29"/>
                  <a:pt x="102" y="28"/>
                  <a:pt x="101" y="26"/>
                </a:cubicBezTo>
                <a:cubicBezTo>
                  <a:pt x="101" y="26"/>
                  <a:pt x="101" y="24"/>
                  <a:pt x="101" y="21"/>
                </a:cubicBezTo>
                <a:cubicBezTo>
                  <a:pt x="101" y="11"/>
                  <a:pt x="103" y="4"/>
                  <a:pt x="108" y="0"/>
                </a:cubicBezTo>
                <a:cubicBezTo>
                  <a:pt x="108" y="0"/>
                  <a:pt x="112" y="0"/>
                  <a:pt x="117" y="0"/>
                </a:cubicBezTo>
                <a:cubicBezTo>
                  <a:pt x="140" y="1"/>
                  <a:pt x="167" y="2"/>
                  <a:pt x="197" y="2"/>
                </a:cubicBezTo>
                <a:cubicBezTo>
                  <a:pt x="257" y="2"/>
                  <a:pt x="291" y="1"/>
                  <a:pt x="300" y="0"/>
                </a:cubicBezTo>
                <a:lnTo>
                  <a:pt x="307" y="0"/>
                </a:lnTo>
                <a:cubicBezTo>
                  <a:pt x="310" y="2"/>
                  <a:pt x="311" y="4"/>
                  <a:pt x="311" y="5"/>
                </a:cubicBezTo>
                <a:cubicBezTo>
                  <a:pt x="311" y="7"/>
                  <a:pt x="311" y="11"/>
                  <a:pt x="310" y="17"/>
                </a:cubicBezTo>
                <a:cubicBezTo>
                  <a:pt x="308" y="23"/>
                  <a:pt x="306" y="27"/>
                  <a:pt x="304" y="29"/>
                </a:cubicBezTo>
                <a:lnTo>
                  <a:pt x="280" y="29"/>
                </a:lnTo>
                <a:cubicBezTo>
                  <a:pt x="251" y="29"/>
                  <a:pt x="234" y="31"/>
                  <a:pt x="229" y="35"/>
                </a:cubicBezTo>
                <a:cubicBezTo>
                  <a:pt x="226" y="36"/>
                  <a:pt x="223" y="42"/>
                  <a:pt x="220" y="52"/>
                </a:cubicBezTo>
                <a:cubicBezTo>
                  <a:pt x="217" y="62"/>
                  <a:pt x="203" y="118"/>
                  <a:pt x="178" y="220"/>
                </a:cubicBezTo>
                <a:cubicBezTo>
                  <a:pt x="171" y="248"/>
                  <a:pt x="164" y="277"/>
                  <a:pt x="156" y="307"/>
                </a:cubicBezTo>
                <a:cubicBezTo>
                  <a:pt x="149" y="338"/>
                  <a:pt x="143" y="361"/>
                  <a:pt x="139" y="377"/>
                </a:cubicBezTo>
                <a:lnTo>
                  <a:pt x="134" y="400"/>
                </a:lnTo>
                <a:cubicBezTo>
                  <a:pt x="134" y="401"/>
                  <a:pt x="135" y="402"/>
                  <a:pt x="139" y="402"/>
                </a:cubicBezTo>
                <a:cubicBezTo>
                  <a:pt x="143" y="402"/>
                  <a:pt x="155" y="403"/>
                  <a:pt x="177" y="403"/>
                </a:cubicBezTo>
                <a:lnTo>
                  <a:pt x="187" y="403"/>
                </a:lnTo>
                <a:cubicBezTo>
                  <a:pt x="201" y="403"/>
                  <a:pt x="211" y="403"/>
                  <a:pt x="219" y="403"/>
                </a:cubicBezTo>
                <a:cubicBezTo>
                  <a:pt x="227" y="402"/>
                  <a:pt x="238" y="401"/>
                  <a:pt x="250" y="398"/>
                </a:cubicBezTo>
                <a:cubicBezTo>
                  <a:pt x="263" y="396"/>
                  <a:pt x="274" y="392"/>
                  <a:pt x="282" y="387"/>
                </a:cubicBezTo>
                <a:cubicBezTo>
                  <a:pt x="290" y="382"/>
                  <a:pt x="300" y="375"/>
                  <a:pt x="310" y="366"/>
                </a:cubicBezTo>
                <a:cubicBezTo>
                  <a:pt x="320" y="356"/>
                  <a:pt x="329" y="345"/>
                  <a:pt x="336" y="331"/>
                </a:cubicBezTo>
                <a:cubicBezTo>
                  <a:pt x="343" y="318"/>
                  <a:pt x="349" y="304"/>
                  <a:pt x="355" y="288"/>
                </a:cubicBezTo>
                <a:cubicBezTo>
                  <a:pt x="362" y="273"/>
                  <a:pt x="366" y="264"/>
                  <a:pt x="367" y="262"/>
                </a:cubicBezTo>
                <a:cubicBezTo>
                  <a:pt x="369" y="261"/>
                  <a:pt x="373" y="260"/>
                  <a:pt x="378" y="260"/>
                </a:cubicBezTo>
                <a:lnTo>
                  <a:pt x="386" y="260"/>
                </a:lnTo>
                <a:cubicBezTo>
                  <a:pt x="389" y="264"/>
                  <a:pt x="390" y="266"/>
                  <a:pt x="390" y="267"/>
                </a:cubicBezTo>
                <a:cubicBezTo>
                  <a:pt x="390" y="268"/>
                  <a:pt x="386" y="280"/>
                  <a:pt x="377" y="304"/>
                </a:cubicBezTo>
                <a:cubicBezTo>
                  <a:pt x="369" y="328"/>
                  <a:pt x="360" y="354"/>
                  <a:pt x="348" y="380"/>
                </a:cubicBezTo>
                <a:cubicBezTo>
                  <a:pt x="338" y="407"/>
                  <a:pt x="333" y="422"/>
                  <a:pt x="332" y="427"/>
                </a:cubicBezTo>
                <a:cubicBezTo>
                  <a:pt x="331" y="429"/>
                  <a:pt x="330" y="430"/>
                  <a:pt x="329" y="431"/>
                </a:cubicBezTo>
                <a:cubicBezTo>
                  <a:pt x="329" y="431"/>
                  <a:pt x="325" y="432"/>
                  <a:pt x="319" y="433"/>
                </a:cubicBezTo>
                <a:cubicBezTo>
                  <a:pt x="313" y="433"/>
                  <a:pt x="304" y="434"/>
                  <a:pt x="292" y="433"/>
                </a:cubicBezTo>
                <a:cubicBezTo>
                  <a:pt x="288" y="433"/>
                  <a:pt x="272" y="433"/>
                  <a:pt x="244" y="433"/>
                </a:cubicBezTo>
                <a:cubicBezTo>
                  <a:pt x="217" y="433"/>
                  <a:pt x="191" y="433"/>
                  <a:pt x="166" y="433"/>
                </a:cubicBezTo>
                <a:lnTo>
                  <a:pt x="53" y="433"/>
                </a:lnTo>
                <a:cubicBezTo>
                  <a:pt x="18" y="433"/>
                  <a:pt x="0" y="430"/>
                  <a:pt x="0" y="426"/>
                </a:cubicBezTo>
                <a:cubicBezTo>
                  <a:pt x="0" y="423"/>
                  <a:pt x="1" y="420"/>
                  <a:pt x="1" y="417"/>
                </a:cubicBezTo>
                <a:cubicBezTo>
                  <a:pt x="4" y="409"/>
                  <a:pt x="6" y="405"/>
                  <a:pt x="8" y="404"/>
                </a:cubicBezTo>
                <a:cubicBezTo>
                  <a:pt x="9" y="404"/>
                  <a:pt x="13" y="403"/>
                  <a:pt x="17" y="403"/>
                </a:cubicBezTo>
                <a:lnTo>
                  <a:pt x="21" y="403"/>
                </a:lnTo>
                <a:cubicBezTo>
                  <a:pt x="32" y="403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7" y="334"/>
                  <a:pt x="116" y="218"/>
                </a:cubicBezTo>
                <a:cubicBezTo>
                  <a:pt x="146" y="102"/>
                  <a:pt x="160" y="41"/>
                  <a:pt x="160" y="35"/>
                </a:cubicBezTo>
                <a:cubicBezTo>
                  <a:pt x="160" y="32"/>
                  <a:pt x="148" y="30"/>
                  <a:pt x="124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3462480" y="26380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7"/>
                  <a:pt x="2" y="260"/>
                  <a:pt x="6" y="234"/>
                </a:cubicBezTo>
                <a:cubicBezTo>
                  <a:pt x="10" y="208"/>
                  <a:pt x="15" y="185"/>
                  <a:pt x="21" y="166"/>
                </a:cubicBezTo>
                <a:cubicBezTo>
                  <a:pt x="26" y="147"/>
                  <a:pt x="34" y="129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6" y="23"/>
                  <a:pt x="113" y="16"/>
                  <a:pt x="115" y="14"/>
                </a:cubicBezTo>
                <a:cubicBezTo>
                  <a:pt x="118" y="11"/>
                  <a:pt x="124" y="7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4" y="53"/>
                </a:cubicBezTo>
                <a:cubicBezTo>
                  <a:pt x="104" y="68"/>
                  <a:pt x="94" y="86"/>
                  <a:pt x="83" y="107"/>
                </a:cubicBezTo>
                <a:cubicBezTo>
                  <a:pt x="73" y="129"/>
                  <a:pt x="64" y="158"/>
                  <a:pt x="57" y="195"/>
                </a:cubicBezTo>
                <a:cubicBezTo>
                  <a:pt x="50" y="231"/>
                  <a:pt x="46" y="272"/>
                  <a:pt x="46" y="317"/>
                </a:cubicBezTo>
                <a:cubicBezTo>
                  <a:pt x="46" y="361"/>
                  <a:pt x="50" y="402"/>
                  <a:pt x="57" y="438"/>
                </a:cubicBezTo>
                <a:cubicBezTo>
                  <a:pt x="64" y="474"/>
                  <a:pt x="72" y="503"/>
                  <a:pt x="83" y="526"/>
                </a:cubicBezTo>
                <a:cubicBezTo>
                  <a:pt x="93" y="548"/>
                  <a:pt x="103" y="566"/>
                  <a:pt x="114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0" y="634"/>
                </a:lnTo>
                <a:lnTo>
                  <a:pt x="132" y="634"/>
                </a:lnTo>
                <a:lnTo>
                  <a:pt x="114" y="618"/>
                </a:lnTo>
                <a:cubicBezTo>
                  <a:pt x="74" y="583"/>
                  <a:pt x="45" y="537"/>
                  <a:pt x="27" y="483"/>
                </a:cubicBezTo>
                <a:cubicBezTo>
                  <a:pt x="9" y="430"/>
                  <a:pt x="0" y="374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3534480" y="2708280"/>
            <a:ext cx="152280" cy="103320"/>
          </a:xfrm>
          <a:custGeom>
            <a:avLst/>
            <a:gdLst/>
            <a:ahLst/>
            <a:rect l="0" t="0" r="r" b="b"/>
            <a:pathLst>
              <a:path w="423" h="287">
                <a:moveTo>
                  <a:pt x="354" y="36"/>
                </a:moveTo>
                <a:cubicBezTo>
                  <a:pt x="354" y="27"/>
                  <a:pt x="358" y="19"/>
                  <a:pt x="366" y="12"/>
                </a:cubicBezTo>
                <a:cubicBezTo>
                  <a:pt x="374" y="4"/>
                  <a:pt x="383" y="0"/>
                  <a:pt x="392" y="0"/>
                </a:cubicBezTo>
                <a:cubicBezTo>
                  <a:pt x="400" y="0"/>
                  <a:pt x="407" y="3"/>
                  <a:pt x="413" y="11"/>
                </a:cubicBezTo>
                <a:cubicBezTo>
                  <a:pt x="420" y="18"/>
                  <a:pt x="423" y="30"/>
                  <a:pt x="423" y="47"/>
                </a:cubicBezTo>
                <a:cubicBezTo>
                  <a:pt x="423" y="60"/>
                  <a:pt x="419" y="84"/>
                  <a:pt x="411" y="121"/>
                </a:cubicBezTo>
                <a:cubicBezTo>
                  <a:pt x="405" y="144"/>
                  <a:pt x="399" y="164"/>
                  <a:pt x="394" y="179"/>
                </a:cubicBezTo>
                <a:cubicBezTo>
                  <a:pt x="389" y="194"/>
                  <a:pt x="382" y="211"/>
                  <a:pt x="372" y="230"/>
                </a:cubicBezTo>
                <a:cubicBezTo>
                  <a:pt x="363" y="249"/>
                  <a:pt x="351" y="263"/>
                  <a:pt x="337" y="273"/>
                </a:cubicBezTo>
                <a:cubicBezTo>
                  <a:pt x="324" y="283"/>
                  <a:pt x="309" y="287"/>
                  <a:pt x="292" y="287"/>
                </a:cubicBezTo>
                <a:cubicBezTo>
                  <a:pt x="273" y="287"/>
                  <a:pt x="257" y="284"/>
                  <a:pt x="243" y="277"/>
                </a:cubicBezTo>
                <a:cubicBezTo>
                  <a:pt x="228" y="271"/>
                  <a:pt x="218" y="262"/>
                  <a:pt x="212" y="250"/>
                </a:cubicBezTo>
                <a:cubicBezTo>
                  <a:pt x="211" y="251"/>
                  <a:pt x="211" y="251"/>
                  <a:pt x="210" y="253"/>
                </a:cubicBezTo>
                <a:cubicBezTo>
                  <a:pt x="192" y="276"/>
                  <a:pt x="171" y="287"/>
                  <a:pt x="147" y="287"/>
                </a:cubicBezTo>
                <a:cubicBezTo>
                  <a:pt x="136" y="287"/>
                  <a:pt x="125" y="286"/>
                  <a:pt x="115" y="284"/>
                </a:cubicBezTo>
                <a:cubicBezTo>
                  <a:pt x="105" y="281"/>
                  <a:pt x="94" y="277"/>
                  <a:pt x="84" y="272"/>
                </a:cubicBezTo>
                <a:cubicBezTo>
                  <a:pt x="75" y="266"/>
                  <a:pt x="67" y="258"/>
                  <a:pt x="61" y="247"/>
                </a:cubicBezTo>
                <a:cubicBezTo>
                  <a:pt x="55" y="236"/>
                  <a:pt x="52" y="223"/>
                  <a:pt x="52" y="207"/>
                </a:cubicBezTo>
                <a:cubicBezTo>
                  <a:pt x="52" y="184"/>
                  <a:pt x="59" y="154"/>
                  <a:pt x="74" y="115"/>
                </a:cubicBezTo>
                <a:cubicBezTo>
                  <a:pt x="88" y="76"/>
                  <a:pt x="95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3" y="27"/>
                </a:cubicBezTo>
                <a:cubicBezTo>
                  <a:pt x="91" y="25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3"/>
                  <a:pt x="38" y="63"/>
                </a:cubicBezTo>
                <a:cubicBezTo>
                  <a:pt x="33" y="72"/>
                  <a:pt x="30" y="81"/>
                  <a:pt x="27" y="90"/>
                </a:cubicBezTo>
                <a:cubicBezTo>
                  <a:pt x="25" y="98"/>
                  <a:pt x="23" y="103"/>
                  <a:pt x="22" y="104"/>
                </a:cubicBezTo>
                <a:cubicBezTo>
                  <a:pt x="21" y="104"/>
                  <a:pt x="18" y="105"/>
                  <a:pt x="12" y="105"/>
                </a:cubicBezTo>
                <a:lnTo>
                  <a:pt x="3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7"/>
                  <a:pt x="1" y="91"/>
                  <a:pt x="5" y="81"/>
                </a:cubicBezTo>
                <a:cubicBezTo>
                  <a:pt x="8" y="72"/>
                  <a:pt x="13" y="61"/>
                  <a:pt x="19" y="48"/>
                </a:cubicBezTo>
                <a:cubicBezTo>
                  <a:pt x="25" y="36"/>
                  <a:pt x="35" y="25"/>
                  <a:pt x="47" y="15"/>
                </a:cubicBezTo>
                <a:cubicBezTo>
                  <a:pt x="59" y="6"/>
                  <a:pt x="73" y="1"/>
                  <a:pt x="88" y="1"/>
                </a:cubicBezTo>
                <a:cubicBezTo>
                  <a:pt x="107" y="1"/>
                  <a:pt x="121" y="6"/>
                  <a:pt x="131" y="17"/>
                </a:cubicBezTo>
                <a:cubicBezTo>
                  <a:pt x="140" y="27"/>
                  <a:pt x="145" y="39"/>
                  <a:pt x="145" y="53"/>
                </a:cubicBezTo>
                <a:cubicBezTo>
                  <a:pt x="145" y="62"/>
                  <a:pt x="138" y="85"/>
                  <a:pt x="124" y="123"/>
                </a:cubicBezTo>
                <a:cubicBezTo>
                  <a:pt x="111" y="160"/>
                  <a:pt x="104" y="190"/>
                  <a:pt x="104" y="210"/>
                </a:cubicBezTo>
                <a:cubicBezTo>
                  <a:pt x="104" y="230"/>
                  <a:pt x="108" y="243"/>
                  <a:pt x="117" y="251"/>
                </a:cubicBezTo>
                <a:cubicBezTo>
                  <a:pt x="126" y="259"/>
                  <a:pt x="137" y="264"/>
                  <a:pt x="150" y="264"/>
                </a:cubicBezTo>
                <a:cubicBezTo>
                  <a:pt x="168" y="264"/>
                  <a:pt x="184" y="251"/>
                  <a:pt x="198" y="226"/>
                </a:cubicBezTo>
                <a:lnTo>
                  <a:pt x="202" y="220"/>
                </a:lnTo>
                <a:lnTo>
                  <a:pt x="202" y="205"/>
                </a:lnTo>
                <a:cubicBezTo>
                  <a:pt x="202" y="204"/>
                  <a:pt x="202" y="202"/>
                  <a:pt x="202" y="200"/>
                </a:cubicBezTo>
                <a:cubicBezTo>
                  <a:pt x="202" y="197"/>
                  <a:pt x="202" y="195"/>
                  <a:pt x="202" y="195"/>
                </a:cubicBezTo>
                <a:cubicBezTo>
                  <a:pt x="203" y="194"/>
                  <a:pt x="203" y="192"/>
                  <a:pt x="203" y="190"/>
                </a:cubicBezTo>
                <a:cubicBezTo>
                  <a:pt x="203" y="188"/>
                  <a:pt x="203" y="186"/>
                  <a:pt x="203" y="184"/>
                </a:cubicBezTo>
                <a:cubicBezTo>
                  <a:pt x="204" y="183"/>
                  <a:pt x="205" y="180"/>
                  <a:pt x="205" y="176"/>
                </a:cubicBezTo>
                <a:cubicBezTo>
                  <a:pt x="206" y="172"/>
                  <a:pt x="207" y="169"/>
                  <a:pt x="207" y="165"/>
                </a:cubicBezTo>
                <a:cubicBezTo>
                  <a:pt x="208" y="162"/>
                  <a:pt x="209" y="157"/>
                  <a:pt x="211" y="150"/>
                </a:cubicBezTo>
                <a:cubicBezTo>
                  <a:pt x="213" y="144"/>
                  <a:pt x="215" y="137"/>
                  <a:pt x="216" y="130"/>
                </a:cubicBezTo>
                <a:cubicBezTo>
                  <a:pt x="217" y="123"/>
                  <a:pt x="220" y="114"/>
                  <a:pt x="223" y="103"/>
                </a:cubicBezTo>
                <a:cubicBezTo>
                  <a:pt x="235" y="54"/>
                  <a:pt x="242" y="28"/>
                  <a:pt x="244" y="24"/>
                </a:cubicBezTo>
                <a:cubicBezTo>
                  <a:pt x="249" y="13"/>
                  <a:pt x="258" y="7"/>
                  <a:pt x="271" y="7"/>
                </a:cubicBezTo>
                <a:cubicBezTo>
                  <a:pt x="279" y="7"/>
                  <a:pt x="285" y="9"/>
                  <a:pt x="288" y="13"/>
                </a:cubicBezTo>
                <a:cubicBezTo>
                  <a:pt x="290" y="18"/>
                  <a:pt x="292" y="22"/>
                  <a:pt x="293" y="25"/>
                </a:cubicBezTo>
                <a:cubicBezTo>
                  <a:pt x="293" y="31"/>
                  <a:pt x="286" y="59"/>
                  <a:pt x="274" y="107"/>
                </a:cubicBezTo>
                <a:cubicBezTo>
                  <a:pt x="262" y="156"/>
                  <a:pt x="255" y="184"/>
                  <a:pt x="254" y="191"/>
                </a:cubicBezTo>
                <a:cubicBezTo>
                  <a:pt x="253" y="195"/>
                  <a:pt x="253" y="203"/>
                  <a:pt x="253" y="213"/>
                </a:cubicBezTo>
                <a:lnTo>
                  <a:pt x="253" y="217"/>
                </a:lnTo>
                <a:cubicBezTo>
                  <a:pt x="253" y="224"/>
                  <a:pt x="253" y="230"/>
                  <a:pt x="255" y="236"/>
                </a:cubicBezTo>
                <a:cubicBezTo>
                  <a:pt x="256" y="242"/>
                  <a:pt x="260" y="248"/>
                  <a:pt x="267" y="254"/>
                </a:cubicBezTo>
                <a:cubicBezTo>
                  <a:pt x="273" y="260"/>
                  <a:pt x="283" y="264"/>
                  <a:pt x="295" y="264"/>
                </a:cubicBezTo>
                <a:cubicBezTo>
                  <a:pt x="325" y="264"/>
                  <a:pt x="349" y="238"/>
                  <a:pt x="367" y="187"/>
                </a:cubicBezTo>
                <a:cubicBezTo>
                  <a:pt x="370" y="177"/>
                  <a:pt x="375" y="164"/>
                  <a:pt x="379" y="146"/>
                </a:cubicBezTo>
                <a:cubicBezTo>
                  <a:pt x="384" y="128"/>
                  <a:pt x="386" y="116"/>
                  <a:pt x="387" y="108"/>
                </a:cubicBezTo>
                <a:cubicBezTo>
                  <a:pt x="387" y="94"/>
                  <a:pt x="384" y="83"/>
                  <a:pt x="379" y="75"/>
                </a:cubicBezTo>
                <a:cubicBezTo>
                  <a:pt x="373" y="67"/>
                  <a:pt x="368" y="60"/>
                  <a:pt x="362" y="54"/>
                </a:cubicBezTo>
                <a:cubicBezTo>
                  <a:pt x="357" y="48"/>
                  <a:pt x="354" y="42"/>
                  <a:pt x="354" y="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3705120" y="26380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19" y="0"/>
                </a:lnTo>
                <a:lnTo>
                  <a:pt x="37" y="16"/>
                </a:lnTo>
                <a:cubicBezTo>
                  <a:pt x="78" y="51"/>
                  <a:pt x="106" y="96"/>
                  <a:pt x="125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5"/>
                  <a:pt x="150" y="373"/>
                  <a:pt x="145" y="399"/>
                </a:cubicBezTo>
                <a:cubicBezTo>
                  <a:pt x="141" y="426"/>
                  <a:pt x="136" y="448"/>
                  <a:pt x="131" y="467"/>
                </a:cubicBezTo>
                <a:cubicBezTo>
                  <a:pt x="125" y="485"/>
                  <a:pt x="118" y="504"/>
                  <a:pt x="107" y="523"/>
                </a:cubicBezTo>
                <a:cubicBezTo>
                  <a:pt x="97" y="541"/>
                  <a:pt x="89" y="555"/>
                  <a:pt x="83" y="565"/>
                </a:cubicBezTo>
                <a:cubicBezTo>
                  <a:pt x="78" y="576"/>
                  <a:pt x="69" y="586"/>
                  <a:pt x="58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0" y="632"/>
                  <a:pt x="20" y="633"/>
                  <a:pt x="19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3" y="634"/>
                  <a:pt x="2" y="633"/>
                  <a:pt x="2" y="632"/>
                </a:cubicBezTo>
                <a:cubicBezTo>
                  <a:pt x="1" y="630"/>
                  <a:pt x="0" y="629"/>
                  <a:pt x="0" y="626"/>
                </a:cubicBezTo>
                <a:cubicBezTo>
                  <a:pt x="0" y="626"/>
                  <a:pt x="2" y="623"/>
                  <a:pt x="7" y="618"/>
                </a:cubicBezTo>
                <a:cubicBezTo>
                  <a:pt x="73" y="549"/>
                  <a:pt x="106" y="449"/>
                  <a:pt x="106" y="317"/>
                </a:cubicBezTo>
                <a:cubicBezTo>
                  <a:pt x="106" y="184"/>
                  <a:pt x="73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1128600" y="2637360"/>
            <a:ext cx="2165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Цель: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Минимизировать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952200" y="3057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3785760" y="26373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4921560" y="3521520"/>
            <a:ext cx="168840" cy="163440"/>
          </a:xfrm>
          <a:custGeom>
            <a:avLst/>
            <a:gdLst/>
            <a:ahLst/>
            <a:rect l="0" t="0" r="r" b="b"/>
            <a:pathLst>
              <a:path w="469" h="454">
                <a:moveTo>
                  <a:pt x="0" y="5"/>
                </a:moveTo>
                <a:cubicBezTo>
                  <a:pt x="0" y="4"/>
                  <a:pt x="2" y="2"/>
                  <a:pt x="4" y="0"/>
                </a:cubicBezTo>
                <a:lnTo>
                  <a:pt x="466" y="0"/>
                </a:lnTo>
                <a:cubicBezTo>
                  <a:pt x="468" y="2"/>
                  <a:pt x="469" y="4"/>
                  <a:pt x="469" y="5"/>
                </a:cubicBezTo>
                <a:cubicBezTo>
                  <a:pt x="469" y="6"/>
                  <a:pt x="434" y="80"/>
                  <a:pt x="363" y="226"/>
                </a:cubicBezTo>
                <a:cubicBezTo>
                  <a:pt x="291" y="373"/>
                  <a:pt x="255" y="448"/>
                  <a:pt x="253" y="450"/>
                </a:cubicBezTo>
                <a:cubicBezTo>
                  <a:pt x="251" y="453"/>
                  <a:pt x="245" y="454"/>
                  <a:pt x="235" y="454"/>
                </a:cubicBezTo>
                <a:cubicBezTo>
                  <a:pt x="226" y="454"/>
                  <a:pt x="220" y="453"/>
                  <a:pt x="218" y="450"/>
                </a:cubicBezTo>
                <a:cubicBezTo>
                  <a:pt x="216" y="448"/>
                  <a:pt x="180" y="373"/>
                  <a:pt x="109" y="226"/>
                </a:cubicBezTo>
                <a:cubicBezTo>
                  <a:pt x="37" y="80"/>
                  <a:pt x="1" y="6"/>
                  <a:pt x="0" y="5"/>
                </a:cubicBezTo>
                <a:moveTo>
                  <a:pt x="413" y="56"/>
                </a:moveTo>
                <a:cubicBezTo>
                  <a:pt x="413" y="55"/>
                  <a:pt x="360" y="55"/>
                  <a:pt x="254" y="55"/>
                </a:cubicBezTo>
                <a:cubicBezTo>
                  <a:pt x="148" y="55"/>
                  <a:pt x="93" y="55"/>
                  <a:pt x="93" y="56"/>
                </a:cubicBezTo>
                <a:cubicBezTo>
                  <a:pt x="94" y="58"/>
                  <a:pt x="122" y="112"/>
                  <a:pt x="174" y="220"/>
                </a:cubicBezTo>
                <a:cubicBezTo>
                  <a:pt x="226" y="327"/>
                  <a:pt x="253" y="381"/>
                  <a:pt x="254" y="382"/>
                </a:cubicBezTo>
                <a:lnTo>
                  <a:pt x="413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5111640" y="3639960"/>
            <a:ext cx="108360" cy="73440"/>
          </a:xfrm>
          <a:custGeom>
            <a:avLst/>
            <a:gdLst/>
            <a:ahLst/>
            <a:rect l="0" t="0" r="r" b="b"/>
            <a:pathLst>
              <a:path w="301" h="204">
                <a:moveTo>
                  <a:pt x="251" y="26"/>
                </a:moveTo>
                <a:cubicBezTo>
                  <a:pt x="251" y="20"/>
                  <a:pt x="254" y="14"/>
                  <a:pt x="260" y="9"/>
                </a:cubicBezTo>
                <a:cubicBezTo>
                  <a:pt x="266" y="3"/>
                  <a:pt x="272" y="1"/>
                  <a:pt x="279" y="0"/>
                </a:cubicBezTo>
                <a:cubicBezTo>
                  <a:pt x="284" y="0"/>
                  <a:pt x="289" y="3"/>
                  <a:pt x="293" y="8"/>
                </a:cubicBezTo>
                <a:cubicBezTo>
                  <a:pt x="298" y="14"/>
                  <a:pt x="300" y="22"/>
                  <a:pt x="301" y="34"/>
                </a:cubicBezTo>
                <a:cubicBezTo>
                  <a:pt x="301" y="42"/>
                  <a:pt x="298" y="60"/>
                  <a:pt x="292" y="85"/>
                </a:cubicBezTo>
                <a:cubicBezTo>
                  <a:pt x="288" y="103"/>
                  <a:pt x="284" y="117"/>
                  <a:pt x="280" y="127"/>
                </a:cubicBezTo>
                <a:cubicBezTo>
                  <a:pt x="276" y="138"/>
                  <a:pt x="271" y="150"/>
                  <a:pt x="264" y="163"/>
                </a:cubicBezTo>
                <a:cubicBezTo>
                  <a:pt x="257" y="177"/>
                  <a:pt x="249" y="187"/>
                  <a:pt x="240" y="194"/>
                </a:cubicBezTo>
                <a:cubicBezTo>
                  <a:pt x="230" y="201"/>
                  <a:pt x="219" y="204"/>
                  <a:pt x="208" y="204"/>
                </a:cubicBezTo>
                <a:cubicBezTo>
                  <a:pt x="194" y="204"/>
                  <a:pt x="183" y="202"/>
                  <a:pt x="173" y="197"/>
                </a:cubicBezTo>
                <a:cubicBezTo>
                  <a:pt x="163" y="192"/>
                  <a:pt x="155" y="186"/>
                  <a:pt x="151" y="178"/>
                </a:cubicBezTo>
                <a:cubicBezTo>
                  <a:pt x="150" y="178"/>
                  <a:pt x="150" y="179"/>
                  <a:pt x="149" y="180"/>
                </a:cubicBezTo>
                <a:cubicBezTo>
                  <a:pt x="137" y="196"/>
                  <a:pt x="122" y="204"/>
                  <a:pt x="105" y="204"/>
                </a:cubicBezTo>
                <a:cubicBezTo>
                  <a:pt x="97" y="204"/>
                  <a:pt x="90" y="203"/>
                  <a:pt x="82" y="202"/>
                </a:cubicBezTo>
                <a:cubicBezTo>
                  <a:pt x="75" y="200"/>
                  <a:pt x="68" y="197"/>
                  <a:pt x="61" y="193"/>
                </a:cubicBezTo>
                <a:cubicBezTo>
                  <a:pt x="54" y="189"/>
                  <a:pt x="49" y="183"/>
                  <a:pt x="45" y="176"/>
                </a:cubicBezTo>
                <a:cubicBezTo>
                  <a:pt x="41" y="168"/>
                  <a:pt x="39" y="158"/>
                  <a:pt x="39" y="147"/>
                </a:cubicBezTo>
                <a:cubicBezTo>
                  <a:pt x="39" y="131"/>
                  <a:pt x="44" y="110"/>
                  <a:pt x="54" y="81"/>
                </a:cubicBezTo>
                <a:cubicBezTo>
                  <a:pt x="64" y="54"/>
                  <a:pt x="69" y="36"/>
                  <a:pt x="69" y="29"/>
                </a:cubicBezTo>
                <a:lnTo>
                  <a:pt x="69" y="28"/>
                </a:lnTo>
                <a:cubicBezTo>
                  <a:pt x="69" y="25"/>
                  <a:pt x="69" y="23"/>
                  <a:pt x="69" y="23"/>
                </a:cubicBezTo>
                <a:cubicBezTo>
                  <a:pt x="69" y="22"/>
                  <a:pt x="69" y="21"/>
                  <a:pt x="68" y="19"/>
                </a:cubicBezTo>
                <a:cubicBezTo>
                  <a:pt x="66" y="18"/>
                  <a:pt x="65" y="18"/>
                  <a:pt x="63" y="18"/>
                </a:cubicBezTo>
                <a:lnTo>
                  <a:pt x="61" y="18"/>
                </a:lnTo>
                <a:cubicBezTo>
                  <a:pt x="54" y="18"/>
                  <a:pt x="48" y="20"/>
                  <a:pt x="42" y="26"/>
                </a:cubicBezTo>
                <a:cubicBezTo>
                  <a:pt x="36" y="32"/>
                  <a:pt x="32" y="38"/>
                  <a:pt x="29" y="44"/>
                </a:cubicBezTo>
                <a:cubicBezTo>
                  <a:pt x="25" y="51"/>
                  <a:pt x="23" y="57"/>
                  <a:pt x="21" y="63"/>
                </a:cubicBezTo>
                <a:cubicBezTo>
                  <a:pt x="19" y="69"/>
                  <a:pt x="18" y="72"/>
                  <a:pt x="18" y="73"/>
                </a:cubicBezTo>
                <a:cubicBezTo>
                  <a:pt x="17" y="74"/>
                  <a:pt x="15" y="74"/>
                  <a:pt x="10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ubicBezTo>
                  <a:pt x="0" y="68"/>
                  <a:pt x="2" y="64"/>
                  <a:pt x="5" y="57"/>
                </a:cubicBezTo>
                <a:cubicBezTo>
                  <a:pt x="7" y="51"/>
                  <a:pt x="11" y="43"/>
                  <a:pt x="15" y="35"/>
                </a:cubicBezTo>
                <a:cubicBezTo>
                  <a:pt x="20" y="26"/>
                  <a:pt x="26" y="18"/>
                  <a:pt x="35" y="11"/>
                </a:cubicBezTo>
                <a:cubicBezTo>
                  <a:pt x="44" y="5"/>
                  <a:pt x="53" y="1"/>
                  <a:pt x="64" y="1"/>
                </a:cubicBezTo>
                <a:cubicBezTo>
                  <a:pt x="77" y="1"/>
                  <a:pt x="87" y="5"/>
                  <a:pt x="94" y="12"/>
                </a:cubicBezTo>
                <a:cubicBezTo>
                  <a:pt x="100" y="20"/>
                  <a:pt x="104" y="28"/>
                  <a:pt x="104" y="38"/>
                </a:cubicBezTo>
                <a:cubicBezTo>
                  <a:pt x="104" y="44"/>
                  <a:pt x="99" y="60"/>
                  <a:pt x="89" y="86"/>
                </a:cubicBezTo>
                <a:cubicBezTo>
                  <a:pt x="79" y="114"/>
                  <a:pt x="74" y="135"/>
                  <a:pt x="74" y="150"/>
                </a:cubicBezTo>
                <a:cubicBezTo>
                  <a:pt x="74" y="163"/>
                  <a:pt x="77" y="173"/>
                  <a:pt x="84" y="179"/>
                </a:cubicBezTo>
                <a:cubicBezTo>
                  <a:pt x="90" y="184"/>
                  <a:pt x="98" y="187"/>
                  <a:pt x="107" y="188"/>
                </a:cubicBezTo>
                <a:cubicBezTo>
                  <a:pt x="120" y="188"/>
                  <a:pt x="132" y="179"/>
                  <a:pt x="141" y="160"/>
                </a:cubicBezTo>
                <a:lnTo>
                  <a:pt x="144" y="156"/>
                </a:lnTo>
                <a:lnTo>
                  <a:pt x="144" y="146"/>
                </a:lnTo>
                <a:cubicBezTo>
                  <a:pt x="144" y="145"/>
                  <a:pt x="144" y="144"/>
                  <a:pt x="144" y="142"/>
                </a:cubicBezTo>
                <a:cubicBezTo>
                  <a:pt x="144" y="140"/>
                  <a:pt x="144" y="139"/>
                  <a:pt x="144" y="138"/>
                </a:cubicBezTo>
                <a:cubicBezTo>
                  <a:pt x="144" y="138"/>
                  <a:pt x="144" y="137"/>
                  <a:pt x="144" y="135"/>
                </a:cubicBezTo>
                <a:cubicBezTo>
                  <a:pt x="144" y="134"/>
                  <a:pt x="145" y="132"/>
                  <a:pt x="145" y="131"/>
                </a:cubicBezTo>
                <a:cubicBezTo>
                  <a:pt x="145" y="130"/>
                  <a:pt x="146" y="128"/>
                  <a:pt x="146" y="125"/>
                </a:cubicBezTo>
                <a:cubicBezTo>
                  <a:pt x="147" y="123"/>
                  <a:pt x="147" y="120"/>
                  <a:pt x="148" y="118"/>
                </a:cubicBezTo>
                <a:cubicBezTo>
                  <a:pt x="148" y="116"/>
                  <a:pt x="149" y="112"/>
                  <a:pt x="150" y="107"/>
                </a:cubicBezTo>
                <a:cubicBezTo>
                  <a:pt x="152" y="102"/>
                  <a:pt x="153" y="98"/>
                  <a:pt x="154" y="93"/>
                </a:cubicBezTo>
                <a:cubicBezTo>
                  <a:pt x="155" y="87"/>
                  <a:pt x="156" y="81"/>
                  <a:pt x="159" y="73"/>
                </a:cubicBezTo>
                <a:cubicBezTo>
                  <a:pt x="167" y="39"/>
                  <a:pt x="172" y="20"/>
                  <a:pt x="174" y="18"/>
                </a:cubicBezTo>
                <a:cubicBezTo>
                  <a:pt x="177" y="10"/>
                  <a:pt x="184" y="6"/>
                  <a:pt x="193" y="6"/>
                </a:cubicBezTo>
                <a:cubicBezTo>
                  <a:pt x="198" y="6"/>
                  <a:pt x="202" y="7"/>
                  <a:pt x="204" y="10"/>
                </a:cubicBezTo>
                <a:cubicBezTo>
                  <a:pt x="206" y="13"/>
                  <a:pt x="208" y="16"/>
                  <a:pt x="208" y="19"/>
                </a:cubicBezTo>
                <a:cubicBezTo>
                  <a:pt x="208" y="22"/>
                  <a:pt x="204" y="41"/>
                  <a:pt x="195" y="76"/>
                </a:cubicBezTo>
                <a:cubicBezTo>
                  <a:pt x="186" y="111"/>
                  <a:pt x="182" y="131"/>
                  <a:pt x="181" y="136"/>
                </a:cubicBezTo>
                <a:cubicBezTo>
                  <a:pt x="180" y="139"/>
                  <a:pt x="180" y="144"/>
                  <a:pt x="180" y="151"/>
                </a:cubicBezTo>
                <a:lnTo>
                  <a:pt x="180" y="155"/>
                </a:lnTo>
                <a:cubicBezTo>
                  <a:pt x="180" y="159"/>
                  <a:pt x="180" y="163"/>
                  <a:pt x="181" y="168"/>
                </a:cubicBezTo>
                <a:cubicBezTo>
                  <a:pt x="182" y="172"/>
                  <a:pt x="185" y="176"/>
                  <a:pt x="190" y="180"/>
                </a:cubicBezTo>
                <a:cubicBezTo>
                  <a:pt x="194" y="185"/>
                  <a:pt x="201" y="187"/>
                  <a:pt x="210" y="188"/>
                </a:cubicBezTo>
                <a:cubicBezTo>
                  <a:pt x="231" y="188"/>
                  <a:pt x="248" y="169"/>
                  <a:pt x="260" y="133"/>
                </a:cubicBezTo>
                <a:cubicBezTo>
                  <a:pt x="263" y="126"/>
                  <a:pt x="266" y="117"/>
                  <a:pt x="269" y="104"/>
                </a:cubicBezTo>
                <a:cubicBezTo>
                  <a:pt x="273" y="92"/>
                  <a:pt x="274" y="82"/>
                  <a:pt x="275" y="76"/>
                </a:cubicBezTo>
                <a:cubicBezTo>
                  <a:pt x="275" y="66"/>
                  <a:pt x="273" y="59"/>
                  <a:pt x="269" y="53"/>
                </a:cubicBezTo>
                <a:cubicBezTo>
                  <a:pt x="265" y="47"/>
                  <a:pt x="261" y="43"/>
                  <a:pt x="257" y="39"/>
                </a:cubicBezTo>
                <a:cubicBezTo>
                  <a:pt x="253" y="35"/>
                  <a:pt x="251" y="31"/>
                  <a:pt x="251" y="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5242320" y="3521520"/>
            <a:ext cx="140400" cy="156240"/>
          </a:xfrm>
          <a:custGeom>
            <a:avLst/>
            <a:gdLst/>
            <a:ahLst/>
            <a:rect l="0" t="0" r="r" b="b"/>
            <a:pathLst>
              <a:path w="390" h="434">
                <a:moveTo>
                  <a:pt x="124" y="30"/>
                </a:moveTo>
                <a:cubicBezTo>
                  <a:pt x="110" y="30"/>
                  <a:pt x="102" y="29"/>
                  <a:pt x="101" y="27"/>
                </a:cubicBezTo>
                <a:cubicBezTo>
                  <a:pt x="101" y="26"/>
                  <a:pt x="101" y="25"/>
                  <a:pt x="101" y="22"/>
                </a:cubicBezTo>
                <a:cubicBezTo>
                  <a:pt x="101" y="12"/>
                  <a:pt x="103" y="5"/>
                  <a:pt x="108" y="1"/>
                </a:cubicBezTo>
                <a:cubicBezTo>
                  <a:pt x="108" y="1"/>
                  <a:pt x="112" y="0"/>
                  <a:pt x="117" y="0"/>
                </a:cubicBezTo>
                <a:cubicBezTo>
                  <a:pt x="140" y="2"/>
                  <a:pt x="167" y="2"/>
                  <a:pt x="197" y="2"/>
                </a:cubicBezTo>
                <a:cubicBezTo>
                  <a:pt x="257" y="2"/>
                  <a:pt x="291" y="2"/>
                  <a:pt x="300" y="0"/>
                </a:cubicBezTo>
                <a:lnTo>
                  <a:pt x="307" y="0"/>
                </a:lnTo>
                <a:cubicBezTo>
                  <a:pt x="310" y="3"/>
                  <a:pt x="311" y="5"/>
                  <a:pt x="311" y="6"/>
                </a:cubicBezTo>
                <a:cubicBezTo>
                  <a:pt x="311" y="7"/>
                  <a:pt x="311" y="11"/>
                  <a:pt x="310" y="18"/>
                </a:cubicBezTo>
                <a:cubicBezTo>
                  <a:pt x="308" y="24"/>
                  <a:pt x="306" y="28"/>
                  <a:pt x="304" y="30"/>
                </a:cubicBezTo>
                <a:lnTo>
                  <a:pt x="280" y="30"/>
                </a:lnTo>
                <a:cubicBezTo>
                  <a:pt x="251" y="30"/>
                  <a:pt x="234" y="32"/>
                  <a:pt x="229" y="35"/>
                </a:cubicBezTo>
                <a:cubicBezTo>
                  <a:pt x="226" y="37"/>
                  <a:pt x="223" y="43"/>
                  <a:pt x="220" y="53"/>
                </a:cubicBezTo>
                <a:cubicBezTo>
                  <a:pt x="217" y="63"/>
                  <a:pt x="203" y="119"/>
                  <a:pt x="178" y="220"/>
                </a:cubicBezTo>
                <a:cubicBezTo>
                  <a:pt x="171" y="247"/>
                  <a:pt x="164" y="276"/>
                  <a:pt x="156" y="307"/>
                </a:cubicBezTo>
                <a:cubicBezTo>
                  <a:pt x="149" y="338"/>
                  <a:pt x="143" y="361"/>
                  <a:pt x="139" y="378"/>
                </a:cubicBezTo>
                <a:lnTo>
                  <a:pt x="134" y="401"/>
                </a:lnTo>
                <a:cubicBezTo>
                  <a:pt x="134" y="402"/>
                  <a:pt x="135" y="403"/>
                  <a:pt x="139" y="403"/>
                </a:cubicBezTo>
                <a:cubicBezTo>
                  <a:pt x="143" y="403"/>
                  <a:pt x="155" y="403"/>
                  <a:pt x="177" y="404"/>
                </a:cubicBezTo>
                <a:lnTo>
                  <a:pt x="187" y="404"/>
                </a:lnTo>
                <a:cubicBezTo>
                  <a:pt x="201" y="404"/>
                  <a:pt x="211" y="404"/>
                  <a:pt x="220" y="404"/>
                </a:cubicBezTo>
                <a:cubicBezTo>
                  <a:pt x="228" y="403"/>
                  <a:pt x="238" y="402"/>
                  <a:pt x="250" y="399"/>
                </a:cubicBezTo>
                <a:cubicBezTo>
                  <a:pt x="263" y="397"/>
                  <a:pt x="274" y="393"/>
                  <a:pt x="282" y="388"/>
                </a:cubicBezTo>
                <a:cubicBezTo>
                  <a:pt x="291" y="383"/>
                  <a:pt x="300" y="376"/>
                  <a:pt x="310" y="365"/>
                </a:cubicBezTo>
                <a:cubicBezTo>
                  <a:pt x="320" y="356"/>
                  <a:pt x="329" y="345"/>
                  <a:pt x="336" y="331"/>
                </a:cubicBezTo>
                <a:cubicBezTo>
                  <a:pt x="343" y="318"/>
                  <a:pt x="350" y="304"/>
                  <a:pt x="355" y="288"/>
                </a:cubicBezTo>
                <a:cubicBezTo>
                  <a:pt x="361" y="273"/>
                  <a:pt x="365" y="264"/>
                  <a:pt x="366" y="262"/>
                </a:cubicBezTo>
                <a:cubicBezTo>
                  <a:pt x="368" y="260"/>
                  <a:pt x="372" y="260"/>
                  <a:pt x="378" y="260"/>
                </a:cubicBezTo>
                <a:lnTo>
                  <a:pt x="386" y="260"/>
                </a:lnTo>
                <a:cubicBezTo>
                  <a:pt x="389" y="264"/>
                  <a:pt x="390" y="266"/>
                  <a:pt x="390" y="267"/>
                </a:cubicBezTo>
                <a:cubicBezTo>
                  <a:pt x="390" y="268"/>
                  <a:pt x="386" y="280"/>
                  <a:pt x="377" y="304"/>
                </a:cubicBezTo>
                <a:cubicBezTo>
                  <a:pt x="368" y="328"/>
                  <a:pt x="359" y="353"/>
                  <a:pt x="349" y="381"/>
                </a:cubicBezTo>
                <a:cubicBezTo>
                  <a:pt x="338" y="407"/>
                  <a:pt x="333" y="423"/>
                  <a:pt x="332" y="428"/>
                </a:cubicBezTo>
                <a:cubicBezTo>
                  <a:pt x="331" y="430"/>
                  <a:pt x="330" y="431"/>
                  <a:pt x="330" y="432"/>
                </a:cubicBezTo>
                <a:cubicBezTo>
                  <a:pt x="329" y="432"/>
                  <a:pt x="325" y="433"/>
                  <a:pt x="319" y="433"/>
                </a:cubicBezTo>
                <a:cubicBezTo>
                  <a:pt x="314" y="434"/>
                  <a:pt x="304" y="434"/>
                  <a:pt x="292" y="434"/>
                </a:cubicBezTo>
                <a:cubicBezTo>
                  <a:pt x="288" y="434"/>
                  <a:pt x="272" y="434"/>
                  <a:pt x="244" y="434"/>
                </a:cubicBezTo>
                <a:cubicBezTo>
                  <a:pt x="217" y="434"/>
                  <a:pt x="191" y="434"/>
                  <a:pt x="166" y="433"/>
                </a:cubicBezTo>
                <a:lnTo>
                  <a:pt x="53" y="433"/>
                </a:lnTo>
                <a:cubicBezTo>
                  <a:pt x="18" y="433"/>
                  <a:pt x="0" y="431"/>
                  <a:pt x="0" y="427"/>
                </a:cubicBezTo>
                <a:cubicBezTo>
                  <a:pt x="0" y="424"/>
                  <a:pt x="0" y="421"/>
                  <a:pt x="1" y="418"/>
                </a:cubicBezTo>
                <a:cubicBezTo>
                  <a:pt x="3" y="410"/>
                  <a:pt x="6" y="406"/>
                  <a:pt x="8" y="405"/>
                </a:cubicBezTo>
                <a:cubicBezTo>
                  <a:pt x="9" y="405"/>
                  <a:pt x="13" y="404"/>
                  <a:pt x="17" y="404"/>
                </a:cubicBezTo>
                <a:lnTo>
                  <a:pt x="21" y="404"/>
                </a:lnTo>
                <a:cubicBezTo>
                  <a:pt x="32" y="404"/>
                  <a:pt x="45" y="404"/>
                  <a:pt x="59" y="402"/>
                </a:cubicBezTo>
                <a:cubicBezTo>
                  <a:pt x="65" y="401"/>
                  <a:pt x="69" y="399"/>
                  <a:pt x="71" y="395"/>
                </a:cubicBezTo>
                <a:cubicBezTo>
                  <a:pt x="72" y="393"/>
                  <a:pt x="87" y="334"/>
                  <a:pt x="116" y="218"/>
                </a:cubicBezTo>
                <a:cubicBezTo>
                  <a:pt x="146" y="103"/>
                  <a:pt x="160" y="42"/>
                  <a:pt x="160" y="35"/>
                </a:cubicBezTo>
                <a:cubicBezTo>
                  <a:pt x="160" y="32"/>
                  <a:pt x="148" y="30"/>
                  <a:pt x="124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5411520" y="350640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1"/>
                  <a:pt x="6" y="234"/>
                </a:cubicBezTo>
                <a:cubicBezTo>
                  <a:pt x="10" y="208"/>
                  <a:pt x="15" y="186"/>
                  <a:pt x="21" y="167"/>
                </a:cubicBezTo>
                <a:cubicBezTo>
                  <a:pt x="26" y="148"/>
                  <a:pt x="34" y="129"/>
                  <a:pt x="44" y="111"/>
                </a:cubicBezTo>
                <a:cubicBezTo>
                  <a:pt x="54" y="93"/>
                  <a:pt x="62" y="79"/>
                  <a:pt x="68" y="69"/>
                </a:cubicBezTo>
                <a:cubicBezTo>
                  <a:pt x="74" y="59"/>
                  <a:pt x="83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3" y="6"/>
                  <a:pt x="131" y="0"/>
                </a:cubicBezTo>
                <a:lnTo>
                  <a:pt x="140" y="0"/>
                </a:lnTo>
                <a:lnTo>
                  <a:pt x="142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0" y="19"/>
                </a:cubicBezTo>
                <a:cubicBezTo>
                  <a:pt x="133" y="27"/>
                  <a:pt x="125" y="38"/>
                  <a:pt x="114" y="53"/>
                </a:cubicBezTo>
                <a:cubicBezTo>
                  <a:pt x="104" y="68"/>
                  <a:pt x="94" y="86"/>
                  <a:pt x="83" y="108"/>
                </a:cubicBezTo>
                <a:cubicBezTo>
                  <a:pt x="73" y="129"/>
                  <a:pt x="64" y="159"/>
                  <a:pt x="57" y="195"/>
                </a:cubicBezTo>
                <a:cubicBezTo>
                  <a:pt x="50" y="232"/>
                  <a:pt x="46" y="273"/>
                  <a:pt x="46" y="317"/>
                </a:cubicBezTo>
                <a:cubicBezTo>
                  <a:pt x="46" y="362"/>
                  <a:pt x="50" y="402"/>
                  <a:pt x="57" y="439"/>
                </a:cubicBezTo>
                <a:cubicBezTo>
                  <a:pt x="64" y="475"/>
                  <a:pt x="73" y="504"/>
                  <a:pt x="83" y="527"/>
                </a:cubicBezTo>
                <a:cubicBezTo>
                  <a:pt x="93" y="549"/>
                  <a:pt x="103" y="567"/>
                  <a:pt x="114" y="581"/>
                </a:cubicBezTo>
                <a:cubicBezTo>
                  <a:pt x="124" y="595"/>
                  <a:pt x="133" y="606"/>
                  <a:pt x="140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0" y="634"/>
                </a:lnTo>
                <a:lnTo>
                  <a:pt x="131" y="634"/>
                </a:lnTo>
                <a:lnTo>
                  <a:pt x="114" y="618"/>
                </a:lnTo>
                <a:cubicBezTo>
                  <a:pt x="74" y="582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5483520" y="357624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3" y="1"/>
                  <a:pt x="393" y="0"/>
                </a:cubicBezTo>
                <a:cubicBezTo>
                  <a:pt x="400" y="0"/>
                  <a:pt x="407" y="4"/>
                  <a:pt x="414" y="12"/>
                </a:cubicBezTo>
                <a:cubicBezTo>
                  <a:pt x="420" y="19"/>
                  <a:pt x="423" y="31"/>
                  <a:pt x="424" y="48"/>
                </a:cubicBezTo>
                <a:cubicBezTo>
                  <a:pt x="424" y="60"/>
                  <a:pt x="420" y="84"/>
                  <a:pt x="412" y="120"/>
                </a:cubicBezTo>
                <a:cubicBezTo>
                  <a:pt x="405" y="144"/>
                  <a:pt x="400" y="163"/>
                  <a:pt x="395" y="179"/>
                </a:cubicBezTo>
                <a:cubicBezTo>
                  <a:pt x="390" y="194"/>
                  <a:pt x="382" y="211"/>
                  <a:pt x="373" y="230"/>
                </a:cubicBezTo>
                <a:cubicBezTo>
                  <a:pt x="363" y="249"/>
                  <a:pt x="351" y="264"/>
                  <a:pt x="338" y="274"/>
                </a:cubicBezTo>
                <a:cubicBezTo>
                  <a:pt x="324" y="284"/>
                  <a:pt x="309" y="288"/>
                  <a:pt x="292" y="288"/>
                </a:cubicBezTo>
                <a:cubicBezTo>
                  <a:pt x="274" y="288"/>
                  <a:pt x="257" y="285"/>
                  <a:pt x="243" y="278"/>
                </a:cubicBezTo>
                <a:cubicBezTo>
                  <a:pt x="229" y="272"/>
                  <a:pt x="218" y="262"/>
                  <a:pt x="212" y="250"/>
                </a:cubicBezTo>
                <a:cubicBezTo>
                  <a:pt x="212" y="250"/>
                  <a:pt x="211" y="251"/>
                  <a:pt x="210" y="253"/>
                </a:cubicBezTo>
                <a:cubicBezTo>
                  <a:pt x="192" y="277"/>
                  <a:pt x="171" y="288"/>
                  <a:pt x="146" y="288"/>
                </a:cubicBezTo>
                <a:cubicBezTo>
                  <a:pt x="135" y="288"/>
                  <a:pt x="124" y="287"/>
                  <a:pt x="114" y="285"/>
                </a:cubicBezTo>
                <a:cubicBezTo>
                  <a:pt x="104" y="282"/>
                  <a:pt x="94" y="278"/>
                  <a:pt x="85" y="273"/>
                </a:cubicBezTo>
                <a:cubicBezTo>
                  <a:pt x="75" y="267"/>
                  <a:pt x="67" y="259"/>
                  <a:pt x="61" y="247"/>
                </a:cubicBezTo>
                <a:cubicBezTo>
                  <a:pt x="55" y="236"/>
                  <a:pt x="52" y="223"/>
                  <a:pt x="52" y="207"/>
                </a:cubicBezTo>
                <a:cubicBezTo>
                  <a:pt x="52" y="184"/>
                  <a:pt x="59" y="154"/>
                  <a:pt x="74" y="115"/>
                </a:cubicBezTo>
                <a:cubicBezTo>
                  <a:pt x="88" y="76"/>
                  <a:pt x="95" y="51"/>
                  <a:pt x="96" y="41"/>
                </a:cubicBezTo>
                <a:cubicBezTo>
                  <a:pt x="96" y="40"/>
                  <a:pt x="96" y="40"/>
                  <a:pt x="96" y="39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3" y="27"/>
                </a:cubicBezTo>
                <a:cubicBezTo>
                  <a:pt x="92" y="26"/>
                  <a:pt x="89" y="25"/>
                  <a:pt x="86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5"/>
                  <a:pt x="43" y="54"/>
                  <a:pt x="38" y="63"/>
                </a:cubicBezTo>
                <a:cubicBezTo>
                  <a:pt x="34" y="72"/>
                  <a:pt x="30" y="81"/>
                  <a:pt x="28" y="89"/>
                </a:cubicBezTo>
                <a:cubicBezTo>
                  <a:pt x="25" y="98"/>
                  <a:pt x="23" y="102"/>
                  <a:pt x="23" y="103"/>
                </a:cubicBezTo>
                <a:cubicBezTo>
                  <a:pt x="22" y="104"/>
                  <a:pt x="18" y="105"/>
                  <a:pt x="12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6"/>
                  <a:pt x="1" y="90"/>
                  <a:pt x="5" y="81"/>
                </a:cubicBezTo>
                <a:cubicBezTo>
                  <a:pt x="8" y="72"/>
                  <a:pt x="13" y="61"/>
                  <a:pt x="19" y="49"/>
                </a:cubicBezTo>
                <a:cubicBezTo>
                  <a:pt x="26" y="37"/>
                  <a:pt x="35" y="26"/>
                  <a:pt x="47" y="16"/>
                </a:cubicBezTo>
                <a:cubicBezTo>
                  <a:pt x="59" y="6"/>
                  <a:pt x="73" y="2"/>
                  <a:pt x="88" y="2"/>
                </a:cubicBezTo>
                <a:cubicBezTo>
                  <a:pt x="106" y="2"/>
                  <a:pt x="120" y="7"/>
                  <a:pt x="130" y="17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2"/>
                  <a:pt x="138" y="84"/>
                  <a:pt x="124" y="122"/>
                </a:cubicBezTo>
                <a:cubicBezTo>
                  <a:pt x="110" y="160"/>
                  <a:pt x="103" y="190"/>
                  <a:pt x="103" y="210"/>
                </a:cubicBezTo>
                <a:cubicBezTo>
                  <a:pt x="103" y="230"/>
                  <a:pt x="107" y="243"/>
                  <a:pt x="116" y="251"/>
                </a:cubicBezTo>
                <a:cubicBezTo>
                  <a:pt x="125" y="260"/>
                  <a:pt x="136" y="265"/>
                  <a:pt x="150" y="265"/>
                </a:cubicBezTo>
                <a:cubicBezTo>
                  <a:pt x="168" y="265"/>
                  <a:pt x="184" y="251"/>
                  <a:pt x="198" y="225"/>
                </a:cubicBezTo>
                <a:lnTo>
                  <a:pt x="201" y="220"/>
                </a:lnTo>
                <a:lnTo>
                  <a:pt x="201" y="205"/>
                </a:lnTo>
                <a:cubicBezTo>
                  <a:pt x="201" y="204"/>
                  <a:pt x="201" y="202"/>
                  <a:pt x="201" y="199"/>
                </a:cubicBezTo>
                <a:cubicBezTo>
                  <a:pt x="201" y="197"/>
                  <a:pt x="201" y="195"/>
                  <a:pt x="201" y="194"/>
                </a:cubicBezTo>
                <a:cubicBezTo>
                  <a:pt x="202" y="194"/>
                  <a:pt x="202" y="192"/>
                  <a:pt x="202" y="190"/>
                </a:cubicBezTo>
                <a:cubicBezTo>
                  <a:pt x="202" y="188"/>
                  <a:pt x="202" y="186"/>
                  <a:pt x="203" y="184"/>
                </a:cubicBezTo>
                <a:cubicBezTo>
                  <a:pt x="203" y="183"/>
                  <a:pt x="204" y="180"/>
                  <a:pt x="205" y="176"/>
                </a:cubicBezTo>
                <a:cubicBezTo>
                  <a:pt x="205" y="172"/>
                  <a:pt x="206" y="169"/>
                  <a:pt x="207" y="165"/>
                </a:cubicBezTo>
                <a:cubicBezTo>
                  <a:pt x="207" y="162"/>
                  <a:pt x="209" y="157"/>
                  <a:pt x="211" y="150"/>
                </a:cubicBezTo>
                <a:cubicBezTo>
                  <a:pt x="213" y="143"/>
                  <a:pt x="215" y="137"/>
                  <a:pt x="216" y="130"/>
                </a:cubicBezTo>
                <a:cubicBezTo>
                  <a:pt x="218" y="123"/>
                  <a:pt x="220" y="114"/>
                  <a:pt x="223" y="103"/>
                </a:cubicBezTo>
                <a:cubicBezTo>
                  <a:pt x="236" y="55"/>
                  <a:pt x="243" y="29"/>
                  <a:pt x="244" y="25"/>
                </a:cubicBezTo>
                <a:cubicBezTo>
                  <a:pt x="250" y="14"/>
                  <a:pt x="259" y="8"/>
                  <a:pt x="271" y="8"/>
                </a:cubicBezTo>
                <a:cubicBezTo>
                  <a:pt x="279" y="8"/>
                  <a:pt x="285" y="10"/>
                  <a:pt x="288" y="14"/>
                </a:cubicBezTo>
                <a:cubicBezTo>
                  <a:pt x="291" y="18"/>
                  <a:pt x="293" y="22"/>
                  <a:pt x="293" y="26"/>
                </a:cubicBezTo>
                <a:cubicBezTo>
                  <a:pt x="293" y="32"/>
                  <a:pt x="287" y="59"/>
                  <a:pt x="275" y="107"/>
                </a:cubicBezTo>
                <a:cubicBezTo>
                  <a:pt x="262" y="156"/>
                  <a:pt x="256" y="183"/>
                  <a:pt x="254" y="191"/>
                </a:cubicBezTo>
                <a:cubicBezTo>
                  <a:pt x="254" y="195"/>
                  <a:pt x="253" y="203"/>
                  <a:pt x="253" y="213"/>
                </a:cubicBezTo>
                <a:lnTo>
                  <a:pt x="253" y="217"/>
                </a:lnTo>
                <a:cubicBezTo>
                  <a:pt x="253" y="223"/>
                  <a:pt x="254" y="230"/>
                  <a:pt x="255" y="236"/>
                </a:cubicBezTo>
                <a:cubicBezTo>
                  <a:pt x="256" y="241"/>
                  <a:pt x="260" y="248"/>
                  <a:pt x="267" y="254"/>
                </a:cubicBezTo>
                <a:cubicBezTo>
                  <a:pt x="274" y="261"/>
                  <a:pt x="283" y="265"/>
                  <a:pt x="295" y="265"/>
                </a:cubicBezTo>
                <a:cubicBezTo>
                  <a:pt x="325" y="265"/>
                  <a:pt x="349" y="238"/>
                  <a:pt x="367" y="187"/>
                </a:cubicBezTo>
                <a:cubicBezTo>
                  <a:pt x="371" y="177"/>
                  <a:pt x="375" y="163"/>
                  <a:pt x="380" y="146"/>
                </a:cubicBezTo>
                <a:cubicBezTo>
                  <a:pt x="384" y="128"/>
                  <a:pt x="387" y="115"/>
                  <a:pt x="387" y="108"/>
                </a:cubicBezTo>
                <a:cubicBezTo>
                  <a:pt x="387" y="94"/>
                  <a:pt x="384" y="83"/>
                  <a:pt x="379" y="75"/>
                </a:cubicBezTo>
                <a:cubicBezTo>
                  <a:pt x="373" y="67"/>
                  <a:pt x="368" y="60"/>
                  <a:pt x="362" y="55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5654160" y="350640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8" y="51"/>
                  <a:pt x="107" y="97"/>
                  <a:pt x="125" y="150"/>
                </a:cubicBezTo>
                <a:cubicBezTo>
                  <a:pt x="143" y="204"/>
                  <a:pt x="152" y="260"/>
                  <a:pt x="152" y="317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68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6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3"/>
                  <a:pt x="7" y="618"/>
                </a:cubicBezTo>
                <a:cubicBezTo>
                  <a:pt x="72" y="550"/>
                  <a:pt x="106" y="450"/>
                  <a:pt x="106" y="317"/>
                </a:cubicBezTo>
                <a:cubicBezTo>
                  <a:pt x="106" y="185"/>
                  <a:pt x="72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5806080" y="359352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3" y="8"/>
                  <a:pt x="423" y="13"/>
                </a:cubicBezTo>
                <a:cubicBezTo>
                  <a:pt x="423" y="18"/>
                  <a:pt x="420" y="22"/>
                  <a:pt x="414" y="25"/>
                </a:cubicBezTo>
                <a:lnTo>
                  <a:pt x="213" y="26"/>
                </a:lnTo>
                <a:lnTo>
                  <a:pt x="10" y="26"/>
                </a:lnTo>
                <a:cubicBezTo>
                  <a:pt x="4" y="24"/>
                  <a:pt x="0" y="19"/>
                  <a:pt x="0" y="13"/>
                </a:cubicBezTo>
                <a:moveTo>
                  <a:pt x="0" y="137"/>
                </a:moveTo>
                <a:cubicBezTo>
                  <a:pt x="0" y="130"/>
                  <a:pt x="4" y="126"/>
                  <a:pt x="10" y="124"/>
                </a:cubicBezTo>
                <a:lnTo>
                  <a:pt x="414" y="124"/>
                </a:lnTo>
                <a:cubicBezTo>
                  <a:pt x="420" y="128"/>
                  <a:pt x="423" y="132"/>
                  <a:pt x="423" y="137"/>
                </a:cubicBezTo>
                <a:cubicBezTo>
                  <a:pt x="423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6114240" y="337176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3" y="55"/>
                </a:moveTo>
                <a:lnTo>
                  <a:pt x="75" y="59"/>
                </a:lnTo>
                <a:cubicBezTo>
                  <a:pt x="69" y="61"/>
                  <a:pt x="60" y="63"/>
                  <a:pt x="48" y="65"/>
                </a:cubicBezTo>
                <a:cubicBezTo>
                  <a:pt x="38" y="67"/>
                  <a:pt x="25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2" y="39"/>
                  <a:pt x="50" y="36"/>
                  <a:pt x="68" y="31"/>
                </a:cubicBezTo>
                <a:cubicBezTo>
                  <a:pt x="85" y="25"/>
                  <a:pt x="96" y="20"/>
                  <a:pt x="103" y="16"/>
                </a:cubicBezTo>
                <a:cubicBezTo>
                  <a:pt x="110" y="11"/>
                  <a:pt x="116" y="6"/>
                  <a:pt x="121" y="2"/>
                </a:cubicBezTo>
                <a:cubicBezTo>
                  <a:pt x="122" y="0"/>
                  <a:pt x="124" y="0"/>
                  <a:pt x="129" y="0"/>
                </a:cubicBezTo>
                <a:cubicBezTo>
                  <a:pt x="132" y="0"/>
                  <a:pt x="136" y="1"/>
                  <a:pt x="139" y="4"/>
                </a:cubicBezTo>
                <a:lnTo>
                  <a:pt x="139" y="194"/>
                </a:lnTo>
                <a:lnTo>
                  <a:pt x="140" y="383"/>
                </a:lnTo>
                <a:cubicBezTo>
                  <a:pt x="143" y="386"/>
                  <a:pt x="145" y="388"/>
                  <a:pt x="147" y="389"/>
                </a:cubicBezTo>
                <a:cubicBezTo>
                  <a:pt x="150" y="390"/>
                  <a:pt x="155" y="391"/>
                  <a:pt x="163" y="392"/>
                </a:cubicBezTo>
                <a:cubicBezTo>
                  <a:pt x="171" y="392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3" y="421"/>
                  <a:pt x="169" y="420"/>
                  <a:pt x="111" y="420"/>
                </a:cubicBezTo>
                <a:cubicBezTo>
                  <a:pt x="53" y="420"/>
                  <a:pt x="19" y="421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19" y="393"/>
                </a:lnTo>
                <a:cubicBezTo>
                  <a:pt x="29" y="393"/>
                  <a:pt x="37" y="393"/>
                  <a:pt x="43" y="393"/>
                </a:cubicBezTo>
                <a:cubicBezTo>
                  <a:pt x="50" y="393"/>
                  <a:pt x="56" y="393"/>
                  <a:pt x="60" y="392"/>
                </a:cubicBezTo>
                <a:cubicBezTo>
                  <a:pt x="64" y="392"/>
                  <a:pt x="67" y="391"/>
                  <a:pt x="70" y="390"/>
                </a:cubicBezTo>
                <a:cubicBezTo>
                  <a:pt x="73" y="389"/>
                  <a:pt x="75" y="389"/>
                  <a:pt x="75" y="389"/>
                </a:cubicBezTo>
                <a:cubicBezTo>
                  <a:pt x="76" y="389"/>
                  <a:pt x="77" y="388"/>
                  <a:pt x="79" y="386"/>
                </a:cubicBezTo>
                <a:cubicBezTo>
                  <a:pt x="81" y="384"/>
                  <a:pt x="83" y="383"/>
                  <a:pt x="83" y="383"/>
                </a:cubicBezTo>
                <a:lnTo>
                  <a:pt x="83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6088680" y="3732840"/>
            <a:ext cx="127440" cy="103320"/>
          </a:xfrm>
          <a:custGeom>
            <a:avLst/>
            <a:gdLst/>
            <a:ahLst/>
            <a:rect l="0" t="0" r="r" b="b"/>
            <a:pathLst>
              <a:path w="354" h="287">
                <a:moveTo>
                  <a:pt x="0" y="99"/>
                </a:moveTo>
                <a:cubicBezTo>
                  <a:pt x="0" y="96"/>
                  <a:pt x="1" y="93"/>
                  <a:pt x="2" y="89"/>
                </a:cubicBezTo>
                <a:cubicBezTo>
                  <a:pt x="3" y="84"/>
                  <a:pt x="5" y="76"/>
                  <a:pt x="9" y="64"/>
                </a:cubicBezTo>
                <a:cubicBezTo>
                  <a:pt x="14" y="52"/>
                  <a:pt x="18" y="42"/>
                  <a:pt x="22" y="34"/>
                </a:cubicBezTo>
                <a:cubicBezTo>
                  <a:pt x="26" y="26"/>
                  <a:pt x="33" y="18"/>
                  <a:pt x="43" y="10"/>
                </a:cubicBezTo>
                <a:cubicBezTo>
                  <a:pt x="53" y="3"/>
                  <a:pt x="62" y="-1"/>
                  <a:pt x="72" y="0"/>
                </a:cubicBezTo>
                <a:cubicBezTo>
                  <a:pt x="87" y="0"/>
                  <a:pt x="100" y="4"/>
                  <a:pt x="110" y="11"/>
                </a:cubicBezTo>
                <a:cubicBezTo>
                  <a:pt x="120" y="19"/>
                  <a:pt x="126" y="26"/>
                  <a:pt x="129" y="33"/>
                </a:cubicBezTo>
                <a:cubicBezTo>
                  <a:pt x="131" y="39"/>
                  <a:pt x="133" y="44"/>
                  <a:pt x="133" y="46"/>
                </a:cubicBezTo>
                <a:cubicBezTo>
                  <a:pt x="133" y="47"/>
                  <a:pt x="133" y="47"/>
                  <a:pt x="133" y="47"/>
                </a:cubicBezTo>
                <a:lnTo>
                  <a:pt x="140" y="40"/>
                </a:lnTo>
                <a:cubicBezTo>
                  <a:pt x="166" y="13"/>
                  <a:pt x="195" y="0"/>
                  <a:pt x="229" y="0"/>
                </a:cubicBezTo>
                <a:cubicBezTo>
                  <a:pt x="252" y="0"/>
                  <a:pt x="270" y="5"/>
                  <a:pt x="284" y="17"/>
                </a:cubicBezTo>
                <a:cubicBezTo>
                  <a:pt x="298" y="28"/>
                  <a:pt x="305" y="45"/>
                  <a:pt x="306" y="67"/>
                </a:cubicBezTo>
                <a:cubicBezTo>
                  <a:pt x="306" y="90"/>
                  <a:pt x="298" y="123"/>
                  <a:pt x="282" y="167"/>
                </a:cubicBezTo>
                <a:cubicBezTo>
                  <a:pt x="265" y="211"/>
                  <a:pt x="257" y="238"/>
                  <a:pt x="258" y="247"/>
                </a:cubicBezTo>
                <a:cubicBezTo>
                  <a:pt x="258" y="258"/>
                  <a:pt x="261" y="264"/>
                  <a:pt x="268" y="264"/>
                </a:cubicBezTo>
                <a:cubicBezTo>
                  <a:pt x="271" y="264"/>
                  <a:pt x="273" y="264"/>
                  <a:pt x="274" y="263"/>
                </a:cubicBezTo>
                <a:cubicBezTo>
                  <a:pt x="286" y="261"/>
                  <a:pt x="297" y="253"/>
                  <a:pt x="307" y="239"/>
                </a:cubicBezTo>
                <a:cubicBezTo>
                  <a:pt x="317" y="225"/>
                  <a:pt x="324" y="208"/>
                  <a:pt x="329" y="189"/>
                </a:cubicBezTo>
                <a:cubicBezTo>
                  <a:pt x="330" y="185"/>
                  <a:pt x="334" y="183"/>
                  <a:pt x="342" y="183"/>
                </a:cubicBezTo>
                <a:cubicBezTo>
                  <a:pt x="350" y="183"/>
                  <a:pt x="354" y="185"/>
                  <a:pt x="354" y="189"/>
                </a:cubicBezTo>
                <a:cubicBezTo>
                  <a:pt x="354" y="189"/>
                  <a:pt x="354" y="192"/>
                  <a:pt x="352" y="198"/>
                </a:cubicBezTo>
                <a:cubicBezTo>
                  <a:pt x="349" y="210"/>
                  <a:pt x="344" y="222"/>
                  <a:pt x="338" y="234"/>
                </a:cubicBezTo>
                <a:cubicBezTo>
                  <a:pt x="332" y="246"/>
                  <a:pt x="322" y="258"/>
                  <a:pt x="309" y="269"/>
                </a:cubicBezTo>
                <a:cubicBezTo>
                  <a:pt x="295" y="281"/>
                  <a:pt x="281" y="287"/>
                  <a:pt x="265" y="287"/>
                </a:cubicBezTo>
                <a:cubicBezTo>
                  <a:pt x="245" y="287"/>
                  <a:pt x="231" y="281"/>
                  <a:pt x="222" y="269"/>
                </a:cubicBezTo>
                <a:cubicBezTo>
                  <a:pt x="213" y="258"/>
                  <a:pt x="209" y="246"/>
                  <a:pt x="209" y="234"/>
                </a:cubicBezTo>
                <a:cubicBezTo>
                  <a:pt x="209" y="226"/>
                  <a:pt x="217" y="201"/>
                  <a:pt x="232" y="158"/>
                </a:cubicBezTo>
                <a:cubicBezTo>
                  <a:pt x="247" y="116"/>
                  <a:pt x="255" y="84"/>
                  <a:pt x="255" y="61"/>
                </a:cubicBezTo>
                <a:cubicBezTo>
                  <a:pt x="255" y="36"/>
                  <a:pt x="246" y="24"/>
                  <a:pt x="227" y="24"/>
                </a:cubicBezTo>
                <a:lnTo>
                  <a:pt x="224" y="24"/>
                </a:lnTo>
                <a:cubicBezTo>
                  <a:pt x="187" y="24"/>
                  <a:pt x="156" y="45"/>
                  <a:pt x="131" y="89"/>
                </a:cubicBezTo>
                <a:lnTo>
                  <a:pt x="127" y="96"/>
                </a:lnTo>
                <a:lnTo>
                  <a:pt x="106" y="181"/>
                </a:lnTo>
                <a:cubicBezTo>
                  <a:pt x="92" y="236"/>
                  <a:pt x="84" y="266"/>
                  <a:pt x="82" y="270"/>
                </a:cubicBezTo>
                <a:cubicBezTo>
                  <a:pt x="77" y="281"/>
                  <a:pt x="68" y="287"/>
                  <a:pt x="55" y="287"/>
                </a:cubicBezTo>
                <a:cubicBezTo>
                  <a:pt x="49" y="287"/>
                  <a:pt x="45" y="286"/>
                  <a:pt x="42" y="283"/>
                </a:cubicBezTo>
                <a:cubicBezTo>
                  <a:pt x="38" y="281"/>
                  <a:pt x="36" y="278"/>
                  <a:pt x="35" y="276"/>
                </a:cubicBezTo>
                <a:cubicBezTo>
                  <a:pt x="33" y="273"/>
                  <a:pt x="33" y="271"/>
                  <a:pt x="33" y="269"/>
                </a:cubicBezTo>
                <a:cubicBezTo>
                  <a:pt x="33" y="264"/>
                  <a:pt x="41" y="230"/>
                  <a:pt x="58" y="166"/>
                </a:cubicBezTo>
                <a:cubicBezTo>
                  <a:pt x="74" y="103"/>
                  <a:pt x="82" y="68"/>
                  <a:pt x="83" y="62"/>
                </a:cubicBezTo>
                <a:cubicBezTo>
                  <a:pt x="83" y="60"/>
                  <a:pt x="83" y="55"/>
                  <a:pt x="83" y="48"/>
                </a:cubicBezTo>
                <a:cubicBezTo>
                  <a:pt x="83" y="31"/>
                  <a:pt x="78" y="23"/>
                  <a:pt x="68" y="23"/>
                </a:cubicBezTo>
                <a:cubicBezTo>
                  <a:pt x="52" y="23"/>
                  <a:pt x="39" y="44"/>
                  <a:pt x="28" y="87"/>
                </a:cubicBezTo>
                <a:cubicBezTo>
                  <a:pt x="26" y="96"/>
                  <a:pt x="25" y="100"/>
                  <a:pt x="25" y="101"/>
                </a:cubicBezTo>
                <a:cubicBezTo>
                  <a:pt x="24" y="103"/>
                  <a:pt x="20" y="104"/>
                  <a:pt x="13" y="104"/>
                </a:cubicBezTo>
                <a:lnTo>
                  <a:pt x="4" y="104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6060960" y="3613320"/>
            <a:ext cx="182520" cy="14040"/>
          </a:xfrm>
          <a:custGeom>
            <a:avLst/>
            <a:gdLst/>
            <a:ahLst/>
            <a:rect l="0" t="0" r="r" b="b"/>
            <a:pathLst>
              <a:path w="507" h="39">
                <a:moveTo>
                  <a:pt x="0" y="39"/>
                </a:moveTo>
                <a:lnTo>
                  <a:pt x="507" y="39"/>
                </a:lnTo>
                <a:lnTo>
                  <a:pt x="507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6276600" y="3521520"/>
            <a:ext cx="188280" cy="155880"/>
          </a:xfrm>
          <a:custGeom>
            <a:avLst/>
            <a:gdLst/>
            <a:ahLst/>
            <a:rect l="0" t="0" r="r" b="b"/>
            <a:pathLst>
              <a:path w="523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1"/>
                  <a:pt x="0" y="426"/>
                </a:cubicBezTo>
                <a:cubicBezTo>
                  <a:pt x="0" y="425"/>
                  <a:pt x="0" y="421"/>
                  <a:pt x="2" y="416"/>
                </a:cubicBezTo>
                <a:cubicBezTo>
                  <a:pt x="3" y="410"/>
                  <a:pt x="5" y="407"/>
                  <a:pt x="6" y="406"/>
                </a:cubicBezTo>
                <a:cubicBezTo>
                  <a:pt x="7" y="405"/>
                  <a:pt x="11" y="405"/>
                  <a:pt x="18" y="404"/>
                </a:cubicBezTo>
                <a:cubicBezTo>
                  <a:pt x="55" y="403"/>
                  <a:pt x="84" y="392"/>
                  <a:pt x="104" y="371"/>
                </a:cubicBezTo>
                <a:cubicBezTo>
                  <a:pt x="109" y="367"/>
                  <a:pt x="133" y="340"/>
                  <a:pt x="178" y="291"/>
                </a:cubicBezTo>
                <a:cubicBezTo>
                  <a:pt x="222" y="242"/>
                  <a:pt x="245" y="217"/>
                  <a:pt x="244" y="216"/>
                </a:cubicBezTo>
                <a:cubicBezTo>
                  <a:pt x="198" y="99"/>
                  <a:pt x="174" y="39"/>
                  <a:pt x="172" y="37"/>
                </a:cubicBezTo>
                <a:cubicBezTo>
                  <a:pt x="168" y="33"/>
                  <a:pt x="155" y="30"/>
                  <a:pt x="132" y="30"/>
                </a:cubicBezTo>
                <a:lnTo>
                  <a:pt x="115" y="30"/>
                </a:lnTo>
                <a:cubicBezTo>
                  <a:pt x="112" y="27"/>
                  <a:pt x="111" y="25"/>
                  <a:pt x="111" y="25"/>
                </a:cubicBezTo>
                <a:cubicBezTo>
                  <a:pt x="111" y="24"/>
                  <a:pt x="111" y="20"/>
                  <a:pt x="112" y="13"/>
                </a:cubicBezTo>
                <a:cubicBezTo>
                  <a:pt x="114" y="7"/>
                  <a:pt x="116" y="3"/>
                  <a:pt x="118" y="0"/>
                </a:cubicBezTo>
                <a:lnTo>
                  <a:pt x="127" y="0"/>
                </a:lnTo>
                <a:cubicBezTo>
                  <a:pt x="141" y="1"/>
                  <a:pt x="167" y="2"/>
                  <a:pt x="204" y="2"/>
                </a:cubicBezTo>
                <a:cubicBezTo>
                  <a:pt x="218" y="2"/>
                  <a:pt x="230" y="2"/>
                  <a:pt x="242" y="2"/>
                </a:cubicBezTo>
                <a:cubicBezTo>
                  <a:pt x="254" y="2"/>
                  <a:pt x="264" y="2"/>
                  <a:pt x="271" y="1"/>
                </a:cubicBezTo>
                <a:cubicBezTo>
                  <a:pt x="278" y="1"/>
                  <a:pt x="282" y="1"/>
                  <a:pt x="283" y="1"/>
                </a:cubicBezTo>
                <a:cubicBezTo>
                  <a:pt x="291" y="1"/>
                  <a:pt x="294" y="3"/>
                  <a:pt x="294" y="8"/>
                </a:cubicBezTo>
                <a:cubicBezTo>
                  <a:pt x="294" y="8"/>
                  <a:pt x="294" y="11"/>
                  <a:pt x="293" y="16"/>
                </a:cubicBezTo>
                <a:cubicBezTo>
                  <a:pt x="291" y="23"/>
                  <a:pt x="290" y="26"/>
                  <a:pt x="288" y="28"/>
                </a:cubicBezTo>
                <a:cubicBezTo>
                  <a:pt x="287" y="29"/>
                  <a:pt x="284" y="30"/>
                  <a:pt x="278" y="30"/>
                </a:cubicBezTo>
                <a:cubicBezTo>
                  <a:pt x="265" y="31"/>
                  <a:pt x="254" y="34"/>
                  <a:pt x="244" y="40"/>
                </a:cubicBezTo>
                <a:lnTo>
                  <a:pt x="293" y="163"/>
                </a:lnTo>
                <a:lnTo>
                  <a:pt x="326" y="126"/>
                </a:lnTo>
                <a:cubicBezTo>
                  <a:pt x="371" y="78"/>
                  <a:pt x="393" y="52"/>
                  <a:pt x="393" y="47"/>
                </a:cubicBezTo>
                <a:cubicBezTo>
                  <a:pt x="393" y="39"/>
                  <a:pt x="388" y="34"/>
                  <a:pt x="378" y="31"/>
                </a:cubicBezTo>
                <a:cubicBezTo>
                  <a:pt x="375" y="31"/>
                  <a:pt x="373" y="30"/>
                  <a:pt x="369" y="30"/>
                </a:cubicBezTo>
                <a:cubicBezTo>
                  <a:pt x="363" y="30"/>
                  <a:pt x="360" y="27"/>
                  <a:pt x="360" y="23"/>
                </a:cubicBezTo>
                <a:cubicBezTo>
                  <a:pt x="360" y="22"/>
                  <a:pt x="360" y="18"/>
                  <a:pt x="361" y="13"/>
                </a:cubicBezTo>
                <a:cubicBezTo>
                  <a:pt x="363" y="7"/>
                  <a:pt x="365" y="3"/>
                  <a:pt x="367" y="0"/>
                </a:cubicBezTo>
                <a:lnTo>
                  <a:pt x="375" y="0"/>
                </a:lnTo>
                <a:cubicBezTo>
                  <a:pt x="375" y="0"/>
                  <a:pt x="381" y="0"/>
                  <a:pt x="391" y="0"/>
                </a:cubicBezTo>
                <a:cubicBezTo>
                  <a:pt x="401" y="0"/>
                  <a:pt x="412" y="1"/>
                  <a:pt x="425" y="2"/>
                </a:cubicBezTo>
                <a:cubicBezTo>
                  <a:pt x="438" y="3"/>
                  <a:pt x="446" y="3"/>
                  <a:pt x="451" y="2"/>
                </a:cubicBezTo>
                <a:cubicBezTo>
                  <a:pt x="489" y="2"/>
                  <a:pt x="510" y="2"/>
                  <a:pt x="514" y="0"/>
                </a:cubicBezTo>
                <a:lnTo>
                  <a:pt x="519" y="0"/>
                </a:lnTo>
                <a:cubicBezTo>
                  <a:pt x="522" y="3"/>
                  <a:pt x="523" y="6"/>
                  <a:pt x="523" y="7"/>
                </a:cubicBezTo>
                <a:cubicBezTo>
                  <a:pt x="522" y="18"/>
                  <a:pt x="520" y="25"/>
                  <a:pt x="515" y="30"/>
                </a:cubicBezTo>
                <a:lnTo>
                  <a:pt x="505" y="30"/>
                </a:lnTo>
                <a:cubicBezTo>
                  <a:pt x="491" y="30"/>
                  <a:pt x="478" y="32"/>
                  <a:pt x="467" y="35"/>
                </a:cubicBezTo>
                <a:cubicBezTo>
                  <a:pt x="455" y="39"/>
                  <a:pt x="447" y="42"/>
                  <a:pt x="441" y="46"/>
                </a:cubicBezTo>
                <a:cubicBezTo>
                  <a:pt x="435" y="50"/>
                  <a:pt x="430" y="54"/>
                  <a:pt x="426" y="57"/>
                </a:cubicBezTo>
                <a:lnTo>
                  <a:pt x="419" y="63"/>
                </a:lnTo>
                <a:cubicBezTo>
                  <a:pt x="419" y="63"/>
                  <a:pt x="399" y="85"/>
                  <a:pt x="359" y="129"/>
                </a:cubicBezTo>
                <a:lnTo>
                  <a:pt x="304" y="190"/>
                </a:lnTo>
                <a:cubicBezTo>
                  <a:pt x="304" y="190"/>
                  <a:pt x="310" y="207"/>
                  <a:pt x="323" y="240"/>
                </a:cubicBezTo>
                <a:cubicBezTo>
                  <a:pt x="336" y="273"/>
                  <a:pt x="350" y="308"/>
                  <a:pt x="364" y="343"/>
                </a:cubicBezTo>
                <a:cubicBezTo>
                  <a:pt x="379" y="379"/>
                  <a:pt x="386" y="397"/>
                  <a:pt x="388" y="398"/>
                </a:cubicBezTo>
                <a:cubicBezTo>
                  <a:pt x="392" y="402"/>
                  <a:pt x="405" y="404"/>
                  <a:pt x="426" y="404"/>
                </a:cubicBezTo>
                <a:cubicBezTo>
                  <a:pt x="441" y="404"/>
                  <a:pt x="448" y="406"/>
                  <a:pt x="448" y="410"/>
                </a:cubicBezTo>
                <a:cubicBezTo>
                  <a:pt x="448" y="411"/>
                  <a:pt x="448" y="414"/>
                  <a:pt x="447" y="419"/>
                </a:cubicBezTo>
                <a:cubicBezTo>
                  <a:pt x="445" y="426"/>
                  <a:pt x="444" y="430"/>
                  <a:pt x="443" y="431"/>
                </a:cubicBezTo>
                <a:cubicBezTo>
                  <a:pt x="441" y="432"/>
                  <a:pt x="438" y="433"/>
                  <a:pt x="434" y="433"/>
                </a:cubicBezTo>
                <a:cubicBezTo>
                  <a:pt x="433" y="433"/>
                  <a:pt x="426" y="433"/>
                  <a:pt x="413" y="433"/>
                </a:cubicBezTo>
                <a:cubicBezTo>
                  <a:pt x="400" y="433"/>
                  <a:pt x="382" y="433"/>
                  <a:pt x="357" y="432"/>
                </a:cubicBezTo>
                <a:cubicBezTo>
                  <a:pt x="331" y="432"/>
                  <a:pt x="311" y="432"/>
                  <a:pt x="298" y="432"/>
                </a:cubicBezTo>
                <a:cubicBezTo>
                  <a:pt x="284" y="432"/>
                  <a:pt x="277" y="432"/>
                  <a:pt x="276" y="433"/>
                </a:cubicBezTo>
                <a:cubicBezTo>
                  <a:pt x="269" y="433"/>
                  <a:pt x="265" y="431"/>
                  <a:pt x="265" y="427"/>
                </a:cubicBezTo>
                <a:cubicBezTo>
                  <a:pt x="265" y="427"/>
                  <a:pt x="265" y="424"/>
                  <a:pt x="266" y="418"/>
                </a:cubicBezTo>
                <a:cubicBezTo>
                  <a:pt x="267" y="413"/>
                  <a:pt x="268" y="410"/>
                  <a:pt x="269" y="409"/>
                </a:cubicBezTo>
                <a:cubicBezTo>
                  <a:pt x="270" y="407"/>
                  <a:pt x="271" y="406"/>
                  <a:pt x="272" y="406"/>
                </a:cubicBezTo>
                <a:cubicBezTo>
                  <a:pt x="273" y="405"/>
                  <a:pt x="275" y="405"/>
                  <a:pt x="278" y="404"/>
                </a:cubicBezTo>
                <a:cubicBezTo>
                  <a:pt x="280" y="404"/>
                  <a:pt x="284" y="404"/>
                  <a:pt x="288" y="404"/>
                </a:cubicBezTo>
                <a:cubicBezTo>
                  <a:pt x="292" y="404"/>
                  <a:pt x="297" y="402"/>
                  <a:pt x="304" y="399"/>
                </a:cubicBezTo>
                <a:cubicBezTo>
                  <a:pt x="311" y="396"/>
                  <a:pt x="315" y="394"/>
                  <a:pt x="315" y="393"/>
                </a:cubicBezTo>
                <a:cubicBezTo>
                  <a:pt x="315" y="393"/>
                  <a:pt x="305" y="368"/>
                  <a:pt x="285" y="318"/>
                </a:cubicBezTo>
                <a:lnTo>
                  <a:pt x="256" y="243"/>
                </a:lnTo>
                <a:cubicBezTo>
                  <a:pt x="176" y="329"/>
                  <a:pt x="136" y="376"/>
                  <a:pt x="133" y="380"/>
                </a:cubicBezTo>
                <a:cubicBezTo>
                  <a:pt x="132" y="384"/>
                  <a:pt x="131" y="386"/>
                  <a:pt x="131" y="388"/>
                </a:cubicBezTo>
                <a:cubicBezTo>
                  <a:pt x="131" y="396"/>
                  <a:pt x="137" y="401"/>
                  <a:pt x="149" y="404"/>
                </a:cubicBezTo>
                <a:cubicBezTo>
                  <a:pt x="150" y="404"/>
                  <a:pt x="151" y="404"/>
                  <a:pt x="153" y="404"/>
                </a:cubicBezTo>
                <a:cubicBezTo>
                  <a:pt x="155" y="404"/>
                  <a:pt x="156" y="404"/>
                  <a:pt x="157" y="404"/>
                </a:cubicBezTo>
                <a:cubicBezTo>
                  <a:pt x="158" y="404"/>
                  <a:pt x="159" y="404"/>
                  <a:pt x="159" y="404"/>
                </a:cubicBezTo>
                <a:cubicBezTo>
                  <a:pt x="160" y="404"/>
                  <a:pt x="160" y="405"/>
                  <a:pt x="161" y="405"/>
                </a:cubicBezTo>
                <a:cubicBezTo>
                  <a:pt x="162" y="405"/>
                  <a:pt x="163" y="406"/>
                  <a:pt x="163" y="407"/>
                </a:cubicBezTo>
                <a:cubicBezTo>
                  <a:pt x="164" y="408"/>
                  <a:pt x="164" y="409"/>
                  <a:pt x="164" y="411"/>
                </a:cubicBezTo>
                <a:cubicBezTo>
                  <a:pt x="164" y="415"/>
                  <a:pt x="163" y="418"/>
                  <a:pt x="163" y="421"/>
                </a:cubicBezTo>
                <a:cubicBezTo>
                  <a:pt x="161" y="427"/>
                  <a:pt x="160" y="430"/>
                  <a:pt x="159" y="431"/>
                </a:cubicBezTo>
                <a:cubicBezTo>
                  <a:pt x="158" y="432"/>
                  <a:pt x="154" y="432"/>
                  <a:pt x="149" y="433"/>
                </a:cubicBezTo>
                <a:cubicBezTo>
                  <a:pt x="148" y="433"/>
                  <a:pt x="144" y="433"/>
                  <a:pt x="138" y="433"/>
                </a:cubicBezTo>
                <a:cubicBezTo>
                  <a:pt x="132" y="433"/>
                  <a:pt x="123" y="433"/>
                  <a:pt x="111" y="432"/>
                </a:cubicBezTo>
                <a:cubicBezTo>
                  <a:pt x="100" y="432"/>
                  <a:pt x="88" y="432"/>
                  <a:pt x="74" y="432"/>
                </a:cubicBezTo>
                <a:cubicBezTo>
                  <a:pt x="40" y="432"/>
                  <a:pt x="19" y="433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6487200" y="3474360"/>
            <a:ext cx="110160" cy="109080"/>
          </a:xfrm>
          <a:custGeom>
            <a:avLst/>
            <a:gdLst/>
            <a:ahLst/>
            <a:rect l="0" t="0" r="r" b="b"/>
            <a:pathLst>
              <a:path w="306" h="303">
                <a:moveTo>
                  <a:pt x="8" y="107"/>
                </a:moveTo>
                <a:cubicBezTo>
                  <a:pt x="2" y="107"/>
                  <a:pt x="0" y="106"/>
                  <a:pt x="0" y="103"/>
                </a:cubicBezTo>
                <a:cubicBezTo>
                  <a:pt x="0" y="102"/>
                  <a:pt x="2" y="93"/>
                  <a:pt x="7" y="78"/>
                </a:cubicBezTo>
                <a:cubicBezTo>
                  <a:pt x="12" y="63"/>
                  <a:pt x="17" y="48"/>
                  <a:pt x="22" y="33"/>
                </a:cubicBezTo>
                <a:lnTo>
                  <a:pt x="30" y="11"/>
                </a:lnTo>
                <a:cubicBezTo>
                  <a:pt x="31" y="6"/>
                  <a:pt x="33" y="2"/>
                  <a:pt x="35" y="0"/>
                </a:cubicBezTo>
                <a:lnTo>
                  <a:pt x="246" y="0"/>
                </a:lnTo>
                <a:lnTo>
                  <a:pt x="286" y="0"/>
                </a:lnTo>
                <a:cubicBezTo>
                  <a:pt x="295" y="0"/>
                  <a:pt x="301" y="0"/>
                  <a:pt x="303" y="0"/>
                </a:cubicBezTo>
                <a:cubicBezTo>
                  <a:pt x="305" y="0"/>
                  <a:pt x="306" y="2"/>
                  <a:pt x="306" y="4"/>
                </a:cubicBezTo>
                <a:cubicBezTo>
                  <a:pt x="306" y="6"/>
                  <a:pt x="303" y="23"/>
                  <a:pt x="298" y="55"/>
                </a:cubicBezTo>
                <a:cubicBezTo>
                  <a:pt x="293" y="87"/>
                  <a:pt x="291" y="103"/>
                  <a:pt x="290" y="104"/>
                </a:cubicBezTo>
                <a:cubicBezTo>
                  <a:pt x="290" y="106"/>
                  <a:pt x="287" y="107"/>
                  <a:pt x="281" y="107"/>
                </a:cubicBezTo>
                <a:cubicBezTo>
                  <a:pt x="279" y="107"/>
                  <a:pt x="277" y="107"/>
                  <a:pt x="276" y="107"/>
                </a:cubicBezTo>
                <a:cubicBezTo>
                  <a:pt x="275" y="107"/>
                  <a:pt x="274" y="106"/>
                  <a:pt x="273" y="105"/>
                </a:cubicBezTo>
                <a:lnTo>
                  <a:pt x="272" y="103"/>
                </a:lnTo>
                <a:cubicBezTo>
                  <a:pt x="272" y="101"/>
                  <a:pt x="273" y="95"/>
                  <a:pt x="275" y="83"/>
                </a:cubicBezTo>
                <a:cubicBezTo>
                  <a:pt x="277" y="72"/>
                  <a:pt x="278" y="62"/>
                  <a:pt x="278" y="56"/>
                </a:cubicBezTo>
                <a:cubicBezTo>
                  <a:pt x="278" y="45"/>
                  <a:pt x="276" y="38"/>
                  <a:pt x="272" y="32"/>
                </a:cubicBezTo>
                <a:cubicBezTo>
                  <a:pt x="268" y="27"/>
                  <a:pt x="260" y="23"/>
                  <a:pt x="247" y="21"/>
                </a:cubicBezTo>
                <a:cubicBezTo>
                  <a:pt x="246" y="21"/>
                  <a:pt x="237" y="20"/>
                  <a:pt x="222" y="20"/>
                </a:cubicBezTo>
                <a:cubicBezTo>
                  <a:pt x="208" y="20"/>
                  <a:pt x="199" y="20"/>
                  <a:pt x="196" y="21"/>
                </a:cubicBezTo>
                <a:cubicBezTo>
                  <a:pt x="192" y="21"/>
                  <a:pt x="189" y="22"/>
                  <a:pt x="188" y="24"/>
                </a:cubicBezTo>
                <a:cubicBezTo>
                  <a:pt x="187" y="24"/>
                  <a:pt x="177" y="66"/>
                  <a:pt x="156" y="149"/>
                </a:cubicBezTo>
                <a:cubicBezTo>
                  <a:pt x="135" y="233"/>
                  <a:pt x="124" y="275"/>
                  <a:pt x="124" y="276"/>
                </a:cubicBezTo>
                <a:cubicBezTo>
                  <a:pt x="124" y="280"/>
                  <a:pt x="138" y="282"/>
                  <a:pt x="164" y="283"/>
                </a:cubicBezTo>
                <a:cubicBezTo>
                  <a:pt x="173" y="283"/>
                  <a:pt x="179" y="283"/>
                  <a:pt x="182" y="283"/>
                </a:cubicBezTo>
                <a:cubicBezTo>
                  <a:pt x="185" y="283"/>
                  <a:pt x="186" y="285"/>
                  <a:pt x="186" y="287"/>
                </a:cubicBezTo>
                <a:cubicBezTo>
                  <a:pt x="186" y="289"/>
                  <a:pt x="186" y="291"/>
                  <a:pt x="185" y="293"/>
                </a:cubicBezTo>
                <a:cubicBezTo>
                  <a:pt x="184" y="299"/>
                  <a:pt x="182" y="302"/>
                  <a:pt x="181" y="303"/>
                </a:cubicBezTo>
                <a:lnTo>
                  <a:pt x="180" y="303"/>
                </a:lnTo>
                <a:cubicBezTo>
                  <a:pt x="179" y="303"/>
                  <a:pt x="178" y="303"/>
                  <a:pt x="177" y="303"/>
                </a:cubicBezTo>
                <a:cubicBezTo>
                  <a:pt x="175" y="303"/>
                  <a:pt x="168" y="303"/>
                  <a:pt x="154" y="303"/>
                </a:cubicBezTo>
                <a:cubicBezTo>
                  <a:pt x="140" y="302"/>
                  <a:pt x="118" y="302"/>
                  <a:pt x="92" y="302"/>
                </a:cubicBezTo>
                <a:cubicBezTo>
                  <a:pt x="54" y="302"/>
                  <a:pt x="29" y="303"/>
                  <a:pt x="19" y="303"/>
                </a:cubicBezTo>
                <a:lnTo>
                  <a:pt x="12" y="303"/>
                </a:lnTo>
                <a:cubicBezTo>
                  <a:pt x="10" y="301"/>
                  <a:pt x="9" y="300"/>
                  <a:pt x="9" y="299"/>
                </a:cubicBezTo>
                <a:cubicBezTo>
                  <a:pt x="9" y="298"/>
                  <a:pt x="10" y="296"/>
                  <a:pt x="10" y="291"/>
                </a:cubicBezTo>
                <a:cubicBezTo>
                  <a:pt x="12" y="287"/>
                  <a:pt x="13" y="284"/>
                  <a:pt x="15" y="283"/>
                </a:cubicBezTo>
                <a:lnTo>
                  <a:pt x="27" y="283"/>
                </a:lnTo>
                <a:lnTo>
                  <a:pt x="32" y="283"/>
                </a:lnTo>
                <a:cubicBezTo>
                  <a:pt x="56" y="283"/>
                  <a:pt x="70" y="281"/>
                  <a:pt x="75" y="279"/>
                </a:cubicBezTo>
                <a:cubicBezTo>
                  <a:pt x="75" y="278"/>
                  <a:pt x="75" y="278"/>
                  <a:pt x="76" y="278"/>
                </a:cubicBezTo>
                <a:cubicBezTo>
                  <a:pt x="77" y="277"/>
                  <a:pt x="79" y="274"/>
                  <a:pt x="80" y="269"/>
                </a:cubicBezTo>
                <a:cubicBezTo>
                  <a:pt x="82" y="264"/>
                  <a:pt x="88" y="241"/>
                  <a:pt x="98" y="199"/>
                </a:cubicBezTo>
                <a:cubicBezTo>
                  <a:pt x="103" y="179"/>
                  <a:pt x="107" y="161"/>
                  <a:pt x="111" y="148"/>
                </a:cubicBezTo>
                <a:cubicBezTo>
                  <a:pt x="132" y="66"/>
                  <a:pt x="143" y="25"/>
                  <a:pt x="143" y="23"/>
                </a:cubicBezTo>
                <a:cubicBezTo>
                  <a:pt x="143" y="21"/>
                  <a:pt x="139" y="21"/>
                  <a:pt x="130" y="21"/>
                </a:cubicBezTo>
                <a:lnTo>
                  <a:pt x="115" y="21"/>
                </a:lnTo>
                <a:cubicBezTo>
                  <a:pt x="95" y="21"/>
                  <a:pt x="82" y="21"/>
                  <a:pt x="76" y="23"/>
                </a:cubicBezTo>
                <a:cubicBezTo>
                  <a:pt x="62" y="26"/>
                  <a:pt x="52" y="32"/>
                  <a:pt x="44" y="42"/>
                </a:cubicBezTo>
                <a:cubicBezTo>
                  <a:pt x="37" y="51"/>
                  <a:pt x="29" y="68"/>
                  <a:pt x="20" y="93"/>
                </a:cubicBezTo>
                <a:cubicBezTo>
                  <a:pt x="18" y="100"/>
                  <a:pt x="17" y="104"/>
                  <a:pt x="16" y="105"/>
                </a:cubicBezTo>
                <a:cubicBezTo>
                  <a:pt x="15" y="106"/>
                  <a:pt x="13" y="107"/>
                  <a:pt x="9" y="107"/>
                </a:cubicBezTo>
                <a:lnTo>
                  <a:pt x="8" y="10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6629760" y="350640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1"/>
                  <a:pt x="6" y="234"/>
                </a:cubicBezTo>
                <a:cubicBezTo>
                  <a:pt x="11" y="208"/>
                  <a:pt x="16" y="186"/>
                  <a:pt x="21" y="167"/>
                </a:cubicBezTo>
                <a:cubicBezTo>
                  <a:pt x="26" y="148"/>
                  <a:pt x="34" y="129"/>
                  <a:pt x="44" y="111"/>
                </a:cubicBezTo>
                <a:cubicBezTo>
                  <a:pt x="55" y="93"/>
                  <a:pt x="63" y="79"/>
                  <a:pt x="68" y="69"/>
                </a:cubicBezTo>
                <a:cubicBezTo>
                  <a:pt x="74" y="59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4" y="27"/>
                  <a:pt x="126" y="38"/>
                  <a:pt x="116" y="53"/>
                </a:cubicBezTo>
                <a:cubicBezTo>
                  <a:pt x="105" y="68"/>
                  <a:pt x="95" y="86"/>
                  <a:pt x="85" y="108"/>
                </a:cubicBezTo>
                <a:cubicBezTo>
                  <a:pt x="73" y="129"/>
                  <a:pt x="64" y="159"/>
                  <a:pt x="57" y="195"/>
                </a:cubicBezTo>
                <a:cubicBezTo>
                  <a:pt x="50" y="232"/>
                  <a:pt x="46" y="273"/>
                  <a:pt x="46" y="317"/>
                </a:cubicBezTo>
                <a:cubicBezTo>
                  <a:pt x="46" y="362"/>
                  <a:pt x="50" y="402"/>
                  <a:pt x="57" y="439"/>
                </a:cubicBezTo>
                <a:cubicBezTo>
                  <a:pt x="64" y="475"/>
                  <a:pt x="73" y="504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6" y="595"/>
                  <a:pt x="134" y="606"/>
                  <a:pt x="142" y="615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8"/>
                </a:lnTo>
                <a:cubicBezTo>
                  <a:pt x="74" y="582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6688080" y="357660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40" y="97"/>
                  <a:pt x="40" y="95"/>
                  <a:pt x="40" y="93"/>
                </a:cubicBezTo>
                <a:cubicBezTo>
                  <a:pt x="41" y="91"/>
                  <a:pt x="42" y="86"/>
                  <a:pt x="44" y="79"/>
                </a:cubicBezTo>
                <a:cubicBezTo>
                  <a:pt x="45" y="72"/>
                  <a:pt x="47" y="65"/>
                  <a:pt x="50" y="59"/>
                </a:cubicBezTo>
                <a:cubicBezTo>
                  <a:pt x="53" y="53"/>
                  <a:pt x="56" y="46"/>
                  <a:pt x="59" y="38"/>
                </a:cubicBezTo>
                <a:cubicBezTo>
                  <a:pt x="63" y="30"/>
                  <a:pt x="67" y="24"/>
                  <a:pt x="72" y="19"/>
                </a:cubicBezTo>
                <a:cubicBezTo>
                  <a:pt x="77" y="15"/>
                  <a:pt x="82" y="10"/>
                  <a:pt x="89" y="6"/>
                </a:cubicBezTo>
                <a:cubicBezTo>
                  <a:pt x="95" y="1"/>
                  <a:pt x="102" y="-1"/>
                  <a:pt x="109" y="0"/>
                </a:cubicBezTo>
                <a:cubicBezTo>
                  <a:pt x="141" y="0"/>
                  <a:pt x="161" y="13"/>
                  <a:pt x="170" y="40"/>
                </a:cubicBezTo>
                <a:lnTo>
                  <a:pt x="176" y="35"/>
                </a:lnTo>
                <a:cubicBezTo>
                  <a:pt x="204" y="11"/>
                  <a:pt x="228" y="0"/>
                  <a:pt x="252" y="0"/>
                </a:cubicBezTo>
                <a:cubicBezTo>
                  <a:pt x="279" y="0"/>
                  <a:pt x="301" y="10"/>
                  <a:pt x="317" y="30"/>
                </a:cubicBezTo>
                <a:cubicBezTo>
                  <a:pt x="332" y="49"/>
                  <a:pt x="340" y="73"/>
                  <a:pt x="340" y="102"/>
                </a:cubicBezTo>
                <a:cubicBezTo>
                  <a:pt x="340" y="147"/>
                  <a:pt x="324" y="189"/>
                  <a:pt x="292" y="228"/>
                </a:cubicBezTo>
                <a:cubicBezTo>
                  <a:pt x="260" y="266"/>
                  <a:pt x="224" y="285"/>
                  <a:pt x="183" y="286"/>
                </a:cubicBezTo>
                <a:cubicBezTo>
                  <a:pt x="173" y="286"/>
                  <a:pt x="165" y="284"/>
                  <a:pt x="157" y="282"/>
                </a:cubicBezTo>
                <a:cubicBezTo>
                  <a:pt x="153" y="280"/>
                  <a:pt x="148" y="277"/>
                  <a:pt x="143" y="272"/>
                </a:cubicBezTo>
                <a:cubicBezTo>
                  <a:pt x="138" y="268"/>
                  <a:pt x="134" y="265"/>
                  <a:pt x="131" y="262"/>
                </a:cubicBezTo>
                <a:lnTo>
                  <a:pt x="126" y="257"/>
                </a:lnTo>
                <a:cubicBezTo>
                  <a:pt x="126" y="257"/>
                  <a:pt x="121" y="275"/>
                  <a:pt x="113" y="312"/>
                </a:cubicBezTo>
                <a:cubicBezTo>
                  <a:pt x="104" y="349"/>
                  <a:pt x="99" y="367"/>
                  <a:pt x="99" y="368"/>
                </a:cubicBezTo>
                <a:cubicBezTo>
                  <a:pt x="99" y="370"/>
                  <a:pt x="101" y="372"/>
                  <a:pt x="104" y="372"/>
                </a:cubicBezTo>
                <a:cubicBezTo>
                  <a:pt x="108" y="373"/>
                  <a:pt x="116" y="373"/>
                  <a:pt x="128" y="374"/>
                </a:cubicBezTo>
                <a:lnTo>
                  <a:pt x="144" y="374"/>
                </a:lnTo>
                <a:cubicBezTo>
                  <a:pt x="146" y="377"/>
                  <a:pt x="147" y="379"/>
                  <a:pt x="147" y="380"/>
                </a:cubicBezTo>
                <a:cubicBezTo>
                  <a:pt x="147" y="381"/>
                  <a:pt x="147" y="384"/>
                  <a:pt x="145" y="391"/>
                </a:cubicBezTo>
                <a:cubicBezTo>
                  <a:pt x="144" y="396"/>
                  <a:pt x="143" y="399"/>
                  <a:pt x="142" y="401"/>
                </a:cubicBezTo>
                <a:cubicBezTo>
                  <a:pt x="140" y="402"/>
                  <a:pt x="138" y="403"/>
                  <a:pt x="133" y="403"/>
                </a:cubicBezTo>
                <a:cubicBezTo>
                  <a:pt x="133" y="403"/>
                  <a:pt x="130" y="403"/>
                  <a:pt x="126" y="403"/>
                </a:cubicBezTo>
                <a:cubicBezTo>
                  <a:pt x="123" y="403"/>
                  <a:pt x="116" y="403"/>
                  <a:pt x="105" y="402"/>
                </a:cubicBezTo>
                <a:cubicBezTo>
                  <a:pt x="94" y="402"/>
                  <a:pt x="81" y="402"/>
                  <a:pt x="66" y="402"/>
                </a:cubicBezTo>
                <a:cubicBezTo>
                  <a:pt x="36" y="402"/>
                  <a:pt x="18" y="402"/>
                  <a:pt x="10" y="403"/>
                </a:cubicBezTo>
                <a:lnTo>
                  <a:pt x="4" y="403"/>
                </a:lnTo>
                <a:cubicBezTo>
                  <a:pt x="1" y="400"/>
                  <a:pt x="0" y="398"/>
                  <a:pt x="0" y="396"/>
                </a:cubicBezTo>
                <a:cubicBezTo>
                  <a:pt x="1" y="385"/>
                  <a:pt x="4" y="377"/>
                  <a:pt x="8" y="374"/>
                </a:cubicBezTo>
                <a:lnTo>
                  <a:pt x="21" y="374"/>
                </a:lnTo>
                <a:cubicBezTo>
                  <a:pt x="35" y="374"/>
                  <a:pt x="43" y="371"/>
                  <a:pt x="46" y="366"/>
                </a:cubicBezTo>
                <a:cubicBezTo>
                  <a:pt x="47" y="364"/>
                  <a:pt x="60" y="313"/>
                  <a:pt x="84" y="214"/>
                </a:cubicBezTo>
                <a:cubicBezTo>
                  <a:pt x="109" y="116"/>
                  <a:pt x="121" y="64"/>
                  <a:pt x="123" y="58"/>
                </a:cubicBezTo>
                <a:cubicBezTo>
                  <a:pt x="123" y="56"/>
                  <a:pt x="123" y="53"/>
                  <a:pt x="123" y="49"/>
                </a:cubicBezTo>
                <a:cubicBezTo>
                  <a:pt x="123" y="32"/>
                  <a:pt x="118" y="23"/>
                  <a:pt x="108" y="23"/>
                </a:cubicBezTo>
                <a:cubicBezTo>
                  <a:pt x="98" y="23"/>
                  <a:pt x="90" y="29"/>
                  <a:pt x="84" y="41"/>
                </a:cubicBezTo>
                <a:cubicBezTo>
                  <a:pt x="78" y="53"/>
                  <a:pt x="73" y="66"/>
                  <a:pt x="70" y="80"/>
                </a:cubicBezTo>
                <a:cubicBezTo>
                  <a:pt x="66" y="93"/>
                  <a:pt x="64" y="101"/>
                  <a:pt x="62" y="102"/>
                </a:cubicBezTo>
                <a:cubicBezTo>
                  <a:pt x="61" y="103"/>
                  <a:pt x="58" y="104"/>
                  <a:pt x="52" y="104"/>
                </a:cubicBezTo>
                <a:lnTo>
                  <a:pt x="43" y="104"/>
                </a:lnTo>
                <a:cubicBezTo>
                  <a:pt x="40" y="101"/>
                  <a:pt x="39" y="99"/>
                  <a:pt x="39" y="98"/>
                </a:cubicBezTo>
                <a:moveTo>
                  <a:pt x="137" y="215"/>
                </a:moveTo>
                <a:cubicBezTo>
                  <a:pt x="147" y="247"/>
                  <a:pt x="162" y="263"/>
                  <a:pt x="185" y="263"/>
                </a:cubicBezTo>
                <a:cubicBezTo>
                  <a:pt x="198" y="263"/>
                  <a:pt x="210" y="258"/>
                  <a:pt x="222" y="248"/>
                </a:cubicBezTo>
                <a:cubicBezTo>
                  <a:pt x="234" y="239"/>
                  <a:pt x="243" y="226"/>
                  <a:pt x="251" y="212"/>
                </a:cubicBezTo>
                <a:cubicBezTo>
                  <a:pt x="258" y="197"/>
                  <a:pt x="266" y="175"/>
                  <a:pt x="274" y="143"/>
                </a:cubicBezTo>
                <a:cubicBezTo>
                  <a:pt x="281" y="112"/>
                  <a:pt x="285" y="89"/>
                  <a:pt x="286" y="74"/>
                </a:cubicBezTo>
                <a:lnTo>
                  <a:pt x="286" y="70"/>
                </a:lnTo>
                <a:cubicBezTo>
                  <a:pt x="286" y="39"/>
                  <a:pt x="273" y="23"/>
                  <a:pt x="247" y="23"/>
                </a:cubicBezTo>
                <a:cubicBezTo>
                  <a:pt x="242" y="23"/>
                  <a:pt x="238" y="24"/>
                  <a:pt x="233" y="25"/>
                </a:cubicBezTo>
                <a:cubicBezTo>
                  <a:pt x="228" y="26"/>
                  <a:pt x="224" y="28"/>
                  <a:pt x="219" y="31"/>
                </a:cubicBezTo>
                <a:cubicBezTo>
                  <a:pt x="215" y="33"/>
                  <a:pt x="210" y="36"/>
                  <a:pt x="207" y="39"/>
                </a:cubicBezTo>
                <a:cubicBezTo>
                  <a:pt x="203" y="42"/>
                  <a:pt x="199" y="45"/>
                  <a:pt x="196" y="49"/>
                </a:cubicBezTo>
                <a:cubicBezTo>
                  <a:pt x="192" y="52"/>
                  <a:pt x="189" y="55"/>
                  <a:pt x="186" y="58"/>
                </a:cubicBezTo>
                <a:cubicBezTo>
                  <a:pt x="183" y="61"/>
                  <a:pt x="180" y="64"/>
                  <a:pt x="178" y="67"/>
                </a:cubicBezTo>
                <a:cubicBezTo>
                  <a:pt x="177" y="70"/>
                  <a:pt x="175" y="72"/>
                  <a:pt x="173" y="73"/>
                </a:cubicBezTo>
                <a:lnTo>
                  <a:pt x="171" y="76"/>
                </a:lnTo>
                <a:cubicBezTo>
                  <a:pt x="171" y="76"/>
                  <a:pt x="171" y="79"/>
                  <a:pt x="170" y="85"/>
                </a:cubicBezTo>
                <a:cubicBezTo>
                  <a:pt x="168" y="90"/>
                  <a:pt x="166" y="99"/>
                  <a:pt x="163" y="112"/>
                </a:cubicBezTo>
                <a:cubicBezTo>
                  <a:pt x="159" y="126"/>
                  <a:pt x="156" y="136"/>
                  <a:pt x="154" y="145"/>
                </a:cubicBezTo>
                <a:cubicBezTo>
                  <a:pt x="143" y="190"/>
                  <a:pt x="137" y="213"/>
                  <a:pt x="137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6741720" y="351540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6"/>
                </a:moveTo>
                <a:lnTo>
                  <a:pt x="88" y="0"/>
                </a:lnTo>
                <a:lnTo>
                  <a:pt x="93" y="5"/>
                </a:lnTo>
                <a:cubicBezTo>
                  <a:pt x="148" y="58"/>
                  <a:pt x="175" y="85"/>
                  <a:pt x="175" y="86"/>
                </a:cubicBezTo>
                <a:lnTo>
                  <a:pt x="159" y="104"/>
                </a:lnTo>
                <a:cubicBezTo>
                  <a:pt x="158" y="104"/>
                  <a:pt x="146" y="94"/>
                  <a:pt x="122" y="73"/>
                </a:cubicBezTo>
                <a:lnTo>
                  <a:pt x="88" y="43"/>
                </a:lnTo>
                <a:lnTo>
                  <a:pt x="54" y="74"/>
                </a:lnTo>
                <a:cubicBezTo>
                  <a:pt x="48" y="78"/>
                  <a:pt x="42" y="83"/>
                  <a:pt x="36" y="88"/>
                </a:cubicBezTo>
                <a:cubicBezTo>
                  <a:pt x="31" y="93"/>
                  <a:pt x="26" y="97"/>
                  <a:pt x="23" y="100"/>
                </a:cubicBezTo>
                <a:lnTo>
                  <a:pt x="18" y="104"/>
                </a:lnTo>
                <a:cubicBezTo>
                  <a:pt x="17" y="105"/>
                  <a:pt x="14" y="102"/>
                  <a:pt x="8" y="95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6881040" y="361584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8"/>
                  <a:pt x="0" y="12"/>
                </a:cubicBezTo>
                <a:cubicBezTo>
                  <a:pt x="0" y="7"/>
                  <a:pt x="3" y="3"/>
                  <a:pt x="9" y="0"/>
                </a:cubicBezTo>
                <a:lnTo>
                  <a:pt x="378" y="0"/>
                </a:lnTo>
                <a:cubicBezTo>
                  <a:pt x="384" y="3"/>
                  <a:pt x="387" y="7"/>
                  <a:pt x="387" y="12"/>
                </a:cubicBezTo>
                <a:cubicBezTo>
                  <a:pt x="387" y="17"/>
                  <a:pt x="384" y="23"/>
                  <a:pt x="378" y="26"/>
                </a:cubicBezTo>
                <a:lnTo>
                  <a:pt x="9" y="26"/>
                </a:lnTo>
                <a:cubicBezTo>
                  <a:pt x="3" y="23"/>
                  <a:pt x="0" y="18"/>
                  <a:pt x="0" y="12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7094520" y="357660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9"/>
                </a:moveTo>
                <a:cubicBezTo>
                  <a:pt x="0" y="93"/>
                  <a:pt x="3" y="82"/>
                  <a:pt x="10" y="68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69" y="-1"/>
                  <a:pt x="87" y="0"/>
                </a:cubicBezTo>
                <a:cubicBezTo>
                  <a:pt x="104" y="0"/>
                  <a:pt x="118" y="5"/>
                  <a:pt x="129" y="14"/>
                </a:cubicBezTo>
                <a:cubicBezTo>
                  <a:pt x="139" y="24"/>
                  <a:pt x="145" y="38"/>
                  <a:pt x="145" y="55"/>
                </a:cubicBezTo>
                <a:cubicBezTo>
                  <a:pt x="144" y="63"/>
                  <a:pt x="143" y="67"/>
                  <a:pt x="143" y="68"/>
                </a:cubicBezTo>
                <a:cubicBezTo>
                  <a:pt x="143" y="69"/>
                  <a:pt x="140" y="79"/>
                  <a:pt x="133" y="98"/>
                </a:cubicBezTo>
                <a:cubicBezTo>
                  <a:pt x="126" y="116"/>
                  <a:pt x="119" y="137"/>
                  <a:pt x="112" y="160"/>
                </a:cubicBezTo>
                <a:cubicBezTo>
                  <a:pt x="105" y="182"/>
                  <a:pt x="102" y="201"/>
                  <a:pt x="102" y="214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7" y="263"/>
                </a:cubicBezTo>
                <a:cubicBezTo>
                  <a:pt x="147" y="263"/>
                  <a:pt x="156" y="261"/>
                  <a:pt x="165" y="256"/>
                </a:cubicBezTo>
                <a:cubicBezTo>
                  <a:pt x="173" y="252"/>
                  <a:pt x="180" y="247"/>
                  <a:pt x="184" y="242"/>
                </a:cubicBezTo>
                <a:cubicBezTo>
                  <a:pt x="189" y="237"/>
                  <a:pt x="194" y="230"/>
                  <a:pt x="201" y="221"/>
                </a:cubicBezTo>
                <a:cubicBezTo>
                  <a:pt x="201" y="221"/>
                  <a:pt x="202" y="216"/>
                  <a:pt x="204" y="208"/>
                </a:cubicBezTo>
                <a:cubicBezTo>
                  <a:pt x="207" y="200"/>
                  <a:pt x="209" y="188"/>
                  <a:pt x="213" y="171"/>
                </a:cubicBezTo>
                <a:cubicBezTo>
                  <a:pt x="217" y="154"/>
                  <a:pt x="221" y="139"/>
                  <a:pt x="225" y="124"/>
                </a:cubicBezTo>
                <a:cubicBezTo>
                  <a:pt x="241" y="60"/>
                  <a:pt x="251" y="27"/>
                  <a:pt x="253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6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0"/>
                  <a:pt x="291" y="74"/>
                  <a:pt x="271" y="158"/>
                </a:cubicBezTo>
                <a:cubicBezTo>
                  <a:pt x="250" y="241"/>
                  <a:pt x="237" y="287"/>
                  <a:pt x="234" y="295"/>
                </a:cubicBezTo>
                <a:cubicBezTo>
                  <a:pt x="222" y="330"/>
                  <a:pt x="202" y="358"/>
                  <a:pt x="173" y="378"/>
                </a:cubicBezTo>
                <a:cubicBezTo>
                  <a:pt x="144" y="399"/>
                  <a:pt x="115" y="410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6" y="337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09"/>
                  <a:pt x="50" y="309"/>
                  <a:pt x="54" y="309"/>
                </a:cubicBezTo>
                <a:cubicBezTo>
                  <a:pt x="72" y="309"/>
                  <a:pt x="82" y="318"/>
                  <a:pt x="82" y="335"/>
                </a:cubicBezTo>
                <a:cubicBezTo>
                  <a:pt x="82" y="344"/>
                  <a:pt x="79" y="351"/>
                  <a:pt x="74" y="358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9"/>
                  <a:pt x="61" y="382"/>
                </a:cubicBezTo>
                <a:cubicBezTo>
                  <a:pt x="69" y="385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6"/>
                  <a:pt x="104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5" y="348"/>
                  <a:pt x="164" y="335"/>
                  <a:pt x="170" y="322"/>
                </a:cubicBezTo>
                <a:cubicBezTo>
                  <a:pt x="177" y="308"/>
                  <a:pt x="181" y="296"/>
                  <a:pt x="185" y="286"/>
                </a:cubicBezTo>
                <a:cubicBezTo>
                  <a:pt x="188" y="276"/>
                  <a:pt x="190" y="270"/>
                  <a:pt x="190" y="267"/>
                </a:cubicBezTo>
                <a:lnTo>
                  <a:pt x="186" y="270"/>
                </a:lnTo>
                <a:cubicBezTo>
                  <a:pt x="184" y="271"/>
                  <a:pt x="180" y="274"/>
                  <a:pt x="174" y="277"/>
                </a:cubicBezTo>
                <a:cubicBezTo>
                  <a:pt x="169" y="280"/>
                  <a:pt x="163" y="282"/>
                  <a:pt x="158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4" y="287"/>
                  <a:pt x="96" y="283"/>
                  <a:pt x="82" y="273"/>
                </a:cubicBezTo>
                <a:cubicBezTo>
                  <a:pt x="67" y="264"/>
                  <a:pt x="57" y="249"/>
                  <a:pt x="53" y="229"/>
                </a:cubicBezTo>
                <a:cubicBezTo>
                  <a:pt x="52" y="226"/>
                  <a:pt x="52" y="219"/>
                  <a:pt x="52" y="209"/>
                </a:cubicBezTo>
                <a:cubicBezTo>
                  <a:pt x="52" y="185"/>
                  <a:pt x="59" y="154"/>
                  <a:pt x="74" y="115"/>
                </a:cubicBezTo>
                <a:cubicBezTo>
                  <a:pt x="89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3"/>
                  <a:pt x="39" y="62"/>
                </a:cubicBezTo>
                <a:cubicBezTo>
                  <a:pt x="34" y="71"/>
                  <a:pt x="30" y="80"/>
                  <a:pt x="28" y="89"/>
                </a:cubicBezTo>
                <a:cubicBezTo>
                  <a:pt x="25" y="98"/>
                  <a:pt x="24" y="102"/>
                  <a:pt x="23" y="103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7214040" y="350640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6" y="51"/>
                  <a:pt x="105" y="97"/>
                  <a:pt x="124" y="150"/>
                </a:cubicBezTo>
                <a:cubicBezTo>
                  <a:pt x="143" y="204"/>
                  <a:pt x="152" y="260"/>
                  <a:pt x="152" y="317"/>
                </a:cubicBezTo>
                <a:cubicBezTo>
                  <a:pt x="152" y="346"/>
                  <a:pt x="150" y="374"/>
                  <a:pt x="145" y="400"/>
                </a:cubicBezTo>
                <a:cubicBezTo>
                  <a:pt x="141" y="427"/>
                  <a:pt x="136" y="449"/>
                  <a:pt x="131" y="468"/>
                </a:cubicBezTo>
                <a:cubicBezTo>
                  <a:pt x="125" y="486"/>
                  <a:pt x="117" y="505"/>
                  <a:pt x="106" y="523"/>
                </a:cubicBezTo>
                <a:cubicBezTo>
                  <a:pt x="96" y="542"/>
                  <a:pt x="88" y="556"/>
                  <a:pt x="82" y="566"/>
                </a:cubicBezTo>
                <a:cubicBezTo>
                  <a:pt x="76" y="576"/>
                  <a:pt x="68" y="586"/>
                  <a:pt x="56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0" y="632"/>
                  <a:pt x="20" y="633"/>
                  <a:pt x="19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3" y="634"/>
                  <a:pt x="2" y="633"/>
                  <a:pt x="1" y="632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3"/>
                  <a:pt x="6" y="618"/>
                </a:cubicBezTo>
                <a:cubicBezTo>
                  <a:pt x="72" y="550"/>
                  <a:pt x="104" y="450"/>
                  <a:pt x="104" y="317"/>
                </a:cubicBezTo>
                <a:cubicBezTo>
                  <a:pt x="104" y="185"/>
                  <a:pt x="72" y="85"/>
                  <a:pt x="6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952200" y="4105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1128600" y="2970720"/>
            <a:ext cx="94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Градиент: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4722120" y="448920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5" y="37"/>
                </a:moveTo>
                <a:cubicBezTo>
                  <a:pt x="355" y="28"/>
                  <a:pt x="359" y="20"/>
                  <a:pt x="367" y="12"/>
                </a:cubicBezTo>
                <a:cubicBezTo>
                  <a:pt x="375" y="5"/>
                  <a:pt x="383" y="1"/>
                  <a:pt x="393" y="0"/>
                </a:cubicBezTo>
                <a:cubicBezTo>
                  <a:pt x="401" y="0"/>
                  <a:pt x="408" y="4"/>
                  <a:pt x="414" y="12"/>
                </a:cubicBezTo>
                <a:cubicBezTo>
                  <a:pt x="420" y="19"/>
                  <a:pt x="424" y="31"/>
                  <a:pt x="424" y="48"/>
                </a:cubicBezTo>
                <a:cubicBezTo>
                  <a:pt x="424" y="60"/>
                  <a:pt x="420" y="84"/>
                  <a:pt x="412" y="120"/>
                </a:cubicBezTo>
                <a:cubicBezTo>
                  <a:pt x="406" y="144"/>
                  <a:pt x="400" y="163"/>
                  <a:pt x="395" y="178"/>
                </a:cubicBezTo>
                <a:cubicBezTo>
                  <a:pt x="390" y="194"/>
                  <a:pt x="383" y="211"/>
                  <a:pt x="373" y="230"/>
                </a:cubicBezTo>
                <a:cubicBezTo>
                  <a:pt x="363" y="249"/>
                  <a:pt x="352" y="264"/>
                  <a:pt x="338" y="274"/>
                </a:cubicBezTo>
                <a:cubicBezTo>
                  <a:pt x="325" y="283"/>
                  <a:pt x="309" y="288"/>
                  <a:pt x="293" y="288"/>
                </a:cubicBezTo>
                <a:cubicBezTo>
                  <a:pt x="274" y="288"/>
                  <a:pt x="258" y="285"/>
                  <a:pt x="243" y="278"/>
                </a:cubicBezTo>
                <a:cubicBezTo>
                  <a:pt x="229" y="271"/>
                  <a:pt x="219" y="262"/>
                  <a:pt x="212" y="250"/>
                </a:cubicBezTo>
                <a:cubicBezTo>
                  <a:pt x="212" y="250"/>
                  <a:pt x="211" y="251"/>
                  <a:pt x="210" y="252"/>
                </a:cubicBezTo>
                <a:cubicBezTo>
                  <a:pt x="193" y="277"/>
                  <a:pt x="171" y="288"/>
                  <a:pt x="146" y="288"/>
                </a:cubicBezTo>
                <a:cubicBezTo>
                  <a:pt x="135" y="288"/>
                  <a:pt x="125" y="287"/>
                  <a:pt x="115" y="284"/>
                </a:cubicBezTo>
                <a:cubicBezTo>
                  <a:pt x="105" y="282"/>
                  <a:pt x="95" y="278"/>
                  <a:pt x="85" y="272"/>
                </a:cubicBezTo>
                <a:cubicBezTo>
                  <a:pt x="75" y="267"/>
                  <a:pt x="67" y="259"/>
                  <a:pt x="62" y="247"/>
                </a:cubicBezTo>
                <a:cubicBezTo>
                  <a:pt x="56" y="236"/>
                  <a:pt x="53" y="223"/>
                  <a:pt x="53" y="207"/>
                </a:cubicBezTo>
                <a:cubicBezTo>
                  <a:pt x="53" y="184"/>
                  <a:pt x="60" y="153"/>
                  <a:pt x="74" y="115"/>
                </a:cubicBezTo>
                <a:cubicBezTo>
                  <a:pt x="89" y="76"/>
                  <a:pt x="96" y="51"/>
                  <a:pt x="96" y="41"/>
                </a:cubicBezTo>
                <a:cubicBezTo>
                  <a:pt x="96" y="40"/>
                  <a:pt x="96" y="40"/>
                  <a:pt x="96" y="39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4" y="27"/>
                </a:cubicBezTo>
                <a:cubicBezTo>
                  <a:pt x="92" y="26"/>
                  <a:pt x="90" y="25"/>
                  <a:pt x="87" y="25"/>
                </a:cubicBezTo>
                <a:lnTo>
                  <a:pt x="84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3" y="54"/>
                  <a:pt x="39" y="63"/>
                </a:cubicBezTo>
                <a:cubicBezTo>
                  <a:pt x="34" y="72"/>
                  <a:pt x="31" y="81"/>
                  <a:pt x="28" y="89"/>
                </a:cubicBezTo>
                <a:cubicBezTo>
                  <a:pt x="26" y="98"/>
                  <a:pt x="24" y="102"/>
                  <a:pt x="23" y="103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2" y="102"/>
                  <a:pt x="0" y="100"/>
                  <a:pt x="0" y="99"/>
                </a:cubicBezTo>
                <a:cubicBezTo>
                  <a:pt x="0" y="96"/>
                  <a:pt x="2" y="90"/>
                  <a:pt x="5" y="81"/>
                </a:cubicBezTo>
                <a:cubicBezTo>
                  <a:pt x="9" y="72"/>
                  <a:pt x="14" y="61"/>
                  <a:pt x="20" y="49"/>
                </a:cubicBezTo>
                <a:cubicBezTo>
                  <a:pt x="26" y="37"/>
                  <a:pt x="35" y="26"/>
                  <a:pt x="48" y="16"/>
                </a:cubicBezTo>
                <a:cubicBezTo>
                  <a:pt x="60" y="6"/>
                  <a:pt x="74" y="1"/>
                  <a:pt x="89" y="1"/>
                </a:cubicBezTo>
                <a:cubicBezTo>
                  <a:pt x="107" y="1"/>
                  <a:pt x="121" y="7"/>
                  <a:pt x="130" y="17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2"/>
                  <a:pt x="138" y="84"/>
                  <a:pt x="124" y="122"/>
                </a:cubicBezTo>
                <a:cubicBezTo>
                  <a:pt x="110" y="160"/>
                  <a:pt x="103" y="189"/>
                  <a:pt x="103" y="210"/>
                </a:cubicBezTo>
                <a:cubicBezTo>
                  <a:pt x="103" y="229"/>
                  <a:pt x="108" y="243"/>
                  <a:pt x="117" y="251"/>
                </a:cubicBezTo>
                <a:cubicBezTo>
                  <a:pt x="125" y="260"/>
                  <a:pt x="137" y="264"/>
                  <a:pt x="150" y="265"/>
                </a:cubicBezTo>
                <a:cubicBezTo>
                  <a:pt x="168" y="265"/>
                  <a:pt x="185" y="251"/>
                  <a:pt x="199" y="225"/>
                </a:cubicBezTo>
                <a:lnTo>
                  <a:pt x="202" y="220"/>
                </a:lnTo>
                <a:lnTo>
                  <a:pt x="202" y="205"/>
                </a:lnTo>
                <a:cubicBezTo>
                  <a:pt x="202" y="204"/>
                  <a:pt x="202" y="202"/>
                  <a:pt x="202" y="199"/>
                </a:cubicBezTo>
                <a:cubicBezTo>
                  <a:pt x="202" y="197"/>
                  <a:pt x="202" y="195"/>
                  <a:pt x="203" y="194"/>
                </a:cubicBezTo>
                <a:cubicBezTo>
                  <a:pt x="203" y="193"/>
                  <a:pt x="204" y="192"/>
                  <a:pt x="204" y="190"/>
                </a:cubicBezTo>
                <a:cubicBezTo>
                  <a:pt x="204" y="188"/>
                  <a:pt x="204" y="186"/>
                  <a:pt x="204" y="184"/>
                </a:cubicBezTo>
                <a:cubicBezTo>
                  <a:pt x="205" y="182"/>
                  <a:pt x="205" y="180"/>
                  <a:pt x="206" y="176"/>
                </a:cubicBezTo>
                <a:cubicBezTo>
                  <a:pt x="207" y="172"/>
                  <a:pt x="208" y="169"/>
                  <a:pt x="208" y="165"/>
                </a:cubicBezTo>
                <a:cubicBezTo>
                  <a:pt x="208" y="162"/>
                  <a:pt x="210" y="157"/>
                  <a:pt x="212" y="150"/>
                </a:cubicBezTo>
                <a:cubicBezTo>
                  <a:pt x="214" y="143"/>
                  <a:pt x="216" y="137"/>
                  <a:pt x="217" y="130"/>
                </a:cubicBezTo>
                <a:cubicBezTo>
                  <a:pt x="218" y="123"/>
                  <a:pt x="220" y="114"/>
                  <a:pt x="224" y="103"/>
                </a:cubicBezTo>
                <a:cubicBezTo>
                  <a:pt x="236" y="55"/>
                  <a:pt x="243" y="29"/>
                  <a:pt x="245" y="25"/>
                </a:cubicBezTo>
                <a:cubicBezTo>
                  <a:pt x="250" y="13"/>
                  <a:pt x="259" y="8"/>
                  <a:pt x="272" y="8"/>
                </a:cubicBezTo>
                <a:cubicBezTo>
                  <a:pt x="280" y="8"/>
                  <a:pt x="285" y="10"/>
                  <a:pt x="288" y="14"/>
                </a:cubicBezTo>
                <a:cubicBezTo>
                  <a:pt x="291" y="18"/>
                  <a:pt x="293" y="22"/>
                  <a:pt x="293" y="26"/>
                </a:cubicBezTo>
                <a:cubicBezTo>
                  <a:pt x="293" y="32"/>
                  <a:pt x="287" y="59"/>
                  <a:pt x="275" y="107"/>
                </a:cubicBezTo>
                <a:cubicBezTo>
                  <a:pt x="263" y="156"/>
                  <a:pt x="256" y="183"/>
                  <a:pt x="255" y="190"/>
                </a:cubicBezTo>
                <a:cubicBezTo>
                  <a:pt x="254" y="195"/>
                  <a:pt x="253" y="202"/>
                  <a:pt x="253" y="213"/>
                </a:cubicBezTo>
                <a:lnTo>
                  <a:pt x="253" y="217"/>
                </a:lnTo>
                <a:cubicBezTo>
                  <a:pt x="253" y="223"/>
                  <a:pt x="254" y="229"/>
                  <a:pt x="255" y="235"/>
                </a:cubicBezTo>
                <a:cubicBezTo>
                  <a:pt x="257" y="241"/>
                  <a:pt x="261" y="247"/>
                  <a:pt x="267" y="254"/>
                </a:cubicBezTo>
                <a:cubicBezTo>
                  <a:pt x="274" y="261"/>
                  <a:pt x="284" y="264"/>
                  <a:pt x="296" y="265"/>
                </a:cubicBezTo>
                <a:cubicBezTo>
                  <a:pt x="326" y="265"/>
                  <a:pt x="350" y="238"/>
                  <a:pt x="367" y="187"/>
                </a:cubicBezTo>
                <a:cubicBezTo>
                  <a:pt x="371" y="177"/>
                  <a:pt x="375" y="163"/>
                  <a:pt x="380" y="146"/>
                </a:cubicBezTo>
                <a:cubicBezTo>
                  <a:pt x="385" y="128"/>
                  <a:pt x="387" y="115"/>
                  <a:pt x="387" y="108"/>
                </a:cubicBezTo>
                <a:cubicBezTo>
                  <a:pt x="387" y="94"/>
                  <a:pt x="385" y="83"/>
                  <a:pt x="379" y="75"/>
                </a:cubicBezTo>
                <a:cubicBezTo>
                  <a:pt x="374" y="67"/>
                  <a:pt x="368" y="60"/>
                  <a:pt x="363" y="55"/>
                </a:cubicBezTo>
                <a:cubicBezTo>
                  <a:pt x="357" y="49"/>
                  <a:pt x="355" y="43"/>
                  <a:pt x="355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4891320" y="4553280"/>
            <a:ext cx="90360" cy="73080"/>
          </a:xfrm>
          <a:custGeom>
            <a:avLst/>
            <a:gdLst/>
            <a:ahLst/>
            <a:rect l="0" t="0" r="r" b="b"/>
            <a:pathLst>
              <a:path w="251" h="203">
                <a:moveTo>
                  <a:pt x="0" y="69"/>
                </a:moveTo>
                <a:cubicBezTo>
                  <a:pt x="0" y="67"/>
                  <a:pt x="1" y="65"/>
                  <a:pt x="1" y="62"/>
                </a:cubicBezTo>
                <a:cubicBezTo>
                  <a:pt x="2" y="59"/>
                  <a:pt x="4" y="53"/>
                  <a:pt x="6" y="45"/>
                </a:cubicBezTo>
                <a:cubicBezTo>
                  <a:pt x="9" y="36"/>
                  <a:pt x="12" y="29"/>
                  <a:pt x="15" y="24"/>
                </a:cubicBezTo>
                <a:cubicBezTo>
                  <a:pt x="18" y="18"/>
                  <a:pt x="23" y="12"/>
                  <a:pt x="30" y="7"/>
                </a:cubicBezTo>
                <a:cubicBezTo>
                  <a:pt x="37" y="2"/>
                  <a:pt x="44" y="-1"/>
                  <a:pt x="51" y="0"/>
                </a:cubicBezTo>
                <a:cubicBezTo>
                  <a:pt x="61" y="0"/>
                  <a:pt x="70" y="2"/>
                  <a:pt x="78" y="8"/>
                </a:cubicBezTo>
                <a:cubicBezTo>
                  <a:pt x="85" y="13"/>
                  <a:pt x="89" y="18"/>
                  <a:pt x="91" y="23"/>
                </a:cubicBezTo>
                <a:cubicBezTo>
                  <a:pt x="93" y="28"/>
                  <a:pt x="94" y="31"/>
                  <a:pt x="94" y="32"/>
                </a:cubicBezTo>
                <a:cubicBezTo>
                  <a:pt x="94" y="33"/>
                  <a:pt x="94" y="33"/>
                  <a:pt x="94" y="33"/>
                </a:cubicBezTo>
                <a:lnTo>
                  <a:pt x="99" y="28"/>
                </a:lnTo>
                <a:cubicBezTo>
                  <a:pt x="117" y="9"/>
                  <a:pt x="138" y="0"/>
                  <a:pt x="161" y="0"/>
                </a:cubicBezTo>
                <a:cubicBezTo>
                  <a:pt x="177" y="0"/>
                  <a:pt x="190" y="4"/>
                  <a:pt x="200" y="12"/>
                </a:cubicBezTo>
                <a:cubicBezTo>
                  <a:pt x="210" y="20"/>
                  <a:pt x="215" y="31"/>
                  <a:pt x="215" y="47"/>
                </a:cubicBezTo>
                <a:cubicBezTo>
                  <a:pt x="215" y="62"/>
                  <a:pt x="210" y="86"/>
                  <a:pt x="198" y="117"/>
                </a:cubicBezTo>
                <a:cubicBezTo>
                  <a:pt x="187" y="148"/>
                  <a:pt x="181" y="167"/>
                  <a:pt x="181" y="174"/>
                </a:cubicBezTo>
                <a:cubicBezTo>
                  <a:pt x="181" y="183"/>
                  <a:pt x="184" y="186"/>
                  <a:pt x="189" y="186"/>
                </a:cubicBezTo>
                <a:cubicBezTo>
                  <a:pt x="191" y="186"/>
                  <a:pt x="192" y="186"/>
                  <a:pt x="193" y="186"/>
                </a:cubicBezTo>
                <a:cubicBezTo>
                  <a:pt x="201" y="185"/>
                  <a:pt x="209" y="178"/>
                  <a:pt x="216" y="168"/>
                </a:cubicBezTo>
                <a:cubicBezTo>
                  <a:pt x="223" y="158"/>
                  <a:pt x="228" y="146"/>
                  <a:pt x="232" y="132"/>
                </a:cubicBezTo>
                <a:cubicBezTo>
                  <a:pt x="232" y="130"/>
                  <a:pt x="236" y="129"/>
                  <a:pt x="242" y="129"/>
                </a:cubicBezTo>
                <a:cubicBezTo>
                  <a:pt x="248" y="129"/>
                  <a:pt x="251" y="130"/>
                  <a:pt x="251" y="132"/>
                </a:cubicBezTo>
                <a:cubicBezTo>
                  <a:pt x="251" y="133"/>
                  <a:pt x="250" y="135"/>
                  <a:pt x="249" y="139"/>
                </a:cubicBezTo>
                <a:cubicBezTo>
                  <a:pt x="246" y="148"/>
                  <a:pt x="243" y="156"/>
                  <a:pt x="239" y="164"/>
                </a:cubicBezTo>
                <a:cubicBezTo>
                  <a:pt x="235" y="173"/>
                  <a:pt x="227" y="182"/>
                  <a:pt x="217" y="190"/>
                </a:cubicBezTo>
                <a:cubicBezTo>
                  <a:pt x="208" y="199"/>
                  <a:pt x="198" y="203"/>
                  <a:pt x="187" y="203"/>
                </a:cubicBezTo>
                <a:cubicBezTo>
                  <a:pt x="173" y="203"/>
                  <a:pt x="162" y="199"/>
                  <a:pt x="156" y="190"/>
                </a:cubicBezTo>
                <a:cubicBezTo>
                  <a:pt x="150" y="182"/>
                  <a:pt x="147" y="173"/>
                  <a:pt x="147" y="164"/>
                </a:cubicBezTo>
                <a:cubicBezTo>
                  <a:pt x="147" y="159"/>
                  <a:pt x="152" y="141"/>
                  <a:pt x="163" y="111"/>
                </a:cubicBezTo>
                <a:cubicBezTo>
                  <a:pt x="174" y="81"/>
                  <a:pt x="179" y="58"/>
                  <a:pt x="179" y="43"/>
                </a:cubicBezTo>
                <a:cubicBezTo>
                  <a:pt x="179" y="25"/>
                  <a:pt x="173" y="17"/>
                  <a:pt x="160" y="17"/>
                </a:cubicBezTo>
                <a:lnTo>
                  <a:pt x="158" y="17"/>
                </a:lnTo>
                <a:cubicBezTo>
                  <a:pt x="132" y="17"/>
                  <a:pt x="110" y="32"/>
                  <a:pt x="93" y="62"/>
                </a:cubicBezTo>
                <a:lnTo>
                  <a:pt x="90" y="67"/>
                </a:lnTo>
                <a:lnTo>
                  <a:pt x="75" y="127"/>
                </a:lnTo>
                <a:cubicBezTo>
                  <a:pt x="65" y="166"/>
                  <a:pt x="59" y="188"/>
                  <a:pt x="58" y="191"/>
                </a:cubicBezTo>
                <a:cubicBezTo>
                  <a:pt x="54" y="199"/>
                  <a:pt x="48" y="203"/>
                  <a:pt x="39" y="203"/>
                </a:cubicBezTo>
                <a:cubicBezTo>
                  <a:pt x="35" y="203"/>
                  <a:pt x="32" y="202"/>
                  <a:pt x="29" y="200"/>
                </a:cubicBezTo>
                <a:cubicBezTo>
                  <a:pt x="27" y="199"/>
                  <a:pt x="25" y="197"/>
                  <a:pt x="24" y="195"/>
                </a:cubicBezTo>
                <a:cubicBezTo>
                  <a:pt x="23" y="193"/>
                  <a:pt x="23" y="192"/>
                  <a:pt x="23" y="190"/>
                </a:cubicBezTo>
                <a:cubicBezTo>
                  <a:pt x="23" y="187"/>
                  <a:pt x="29" y="161"/>
                  <a:pt x="40" y="117"/>
                </a:cubicBezTo>
                <a:cubicBezTo>
                  <a:pt x="52" y="72"/>
                  <a:pt x="58" y="48"/>
                  <a:pt x="58" y="44"/>
                </a:cubicBezTo>
                <a:cubicBezTo>
                  <a:pt x="59" y="42"/>
                  <a:pt x="59" y="39"/>
                  <a:pt x="59" y="33"/>
                </a:cubicBezTo>
                <a:cubicBezTo>
                  <a:pt x="59" y="22"/>
                  <a:pt x="55" y="16"/>
                  <a:pt x="48" y="16"/>
                </a:cubicBezTo>
                <a:cubicBezTo>
                  <a:pt x="37" y="16"/>
                  <a:pt x="27" y="31"/>
                  <a:pt x="20" y="61"/>
                </a:cubicBezTo>
                <a:cubicBezTo>
                  <a:pt x="18" y="67"/>
                  <a:pt x="17" y="70"/>
                  <a:pt x="17" y="70"/>
                </a:cubicBezTo>
                <a:cubicBezTo>
                  <a:pt x="17" y="72"/>
                  <a:pt x="14" y="73"/>
                  <a:pt x="9" y="73"/>
                </a:cubicBezTo>
                <a:lnTo>
                  <a:pt x="2" y="73"/>
                </a:lnTo>
                <a:cubicBezTo>
                  <a:pt x="1" y="71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4990680" y="4552920"/>
            <a:ext cx="63000" cy="73080"/>
          </a:xfrm>
          <a:custGeom>
            <a:avLst/>
            <a:gdLst/>
            <a:ahLst/>
            <a:rect l="0" t="0" r="r" b="b"/>
            <a:pathLst>
              <a:path w="175" h="203">
                <a:moveTo>
                  <a:pt x="0" y="122"/>
                </a:moveTo>
                <a:cubicBezTo>
                  <a:pt x="0" y="105"/>
                  <a:pt x="3" y="90"/>
                  <a:pt x="8" y="76"/>
                </a:cubicBezTo>
                <a:cubicBezTo>
                  <a:pt x="14" y="62"/>
                  <a:pt x="21" y="50"/>
                  <a:pt x="30" y="41"/>
                </a:cubicBezTo>
                <a:cubicBezTo>
                  <a:pt x="39" y="31"/>
                  <a:pt x="49" y="24"/>
                  <a:pt x="60" y="17"/>
                </a:cubicBezTo>
                <a:cubicBezTo>
                  <a:pt x="71" y="11"/>
                  <a:pt x="82" y="7"/>
                  <a:pt x="92" y="4"/>
                </a:cubicBezTo>
                <a:cubicBezTo>
                  <a:pt x="101" y="1"/>
                  <a:pt x="111" y="-1"/>
                  <a:pt x="120" y="0"/>
                </a:cubicBezTo>
                <a:lnTo>
                  <a:pt x="121" y="0"/>
                </a:lnTo>
                <a:cubicBezTo>
                  <a:pt x="134" y="0"/>
                  <a:pt x="147" y="3"/>
                  <a:pt x="157" y="9"/>
                </a:cubicBezTo>
                <a:cubicBezTo>
                  <a:pt x="167" y="16"/>
                  <a:pt x="172" y="26"/>
                  <a:pt x="172" y="38"/>
                </a:cubicBezTo>
                <a:cubicBezTo>
                  <a:pt x="172" y="65"/>
                  <a:pt x="155" y="83"/>
                  <a:pt x="121" y="91"/>
                </a:cubicBezTo>
                <a:cubicBezTo>
                  <a:pt x="106" y="95"/>
                  <a:pt x="87" y="97"/>
                  <a:pt x="61" y="97"/>
                </a:cubicBezTo>
                <a:cubicBezTo>
                  <a:pt x="50" y="97"/>
                  <a:pt x="45" y="98"/>
                  <a:pt x="44" y="98"/>
                </a:cubicBezTo>
                <a:cubicBezTo>
                  <a:pt x="44" y="99"/>
                  <a:pt x="43" y="104"/>
                  <a:pt x="42" y="114"/>
                </a:cubicBezTo>
                <a:cubicBezTo>
                  <a:pt x="40" y="124"/>
                  <a:pt x="39" y="132"/>
                  <a:pt x="38" y="140"/>
                </a:cubicBezTo>
                <a:cubicBezTo>
                  <a:pt x="38" y="154"/>
                  <a:pt x="42" y="165"/>
                  <a:pt x="48" y="173"/>
                </a:cubicBezTo>
                <a:cubicBezTo>
                  <a:pt x="54" y="182"/>
                  <a:pt x="63" y="186"/>
                  <a:pt x="76" y="186"/>
                </a:cubicBezTo>
                <a:cubicBezTo>
                  <a:pt x="88" y="187"/>
                  <a:pt x="102" y="184"/>
                  <a:pt x="118" y="177"/>
                </a:cubicBezTo>
                <a:cubicBezTo>
                  <a:pt x="133" y="171"/>
                  <a:pt x="147" y="161"/>
                  <a:pt x="160" y="147"/>
                </a:cubicBezTo>
                <a:cubicBezTo>
                  <a:pt x="162" y="144"/>
                  <a:pt x="164" y="143"/>
                  <a:pt x="165" y="143"/>
                </a:cubicBezTo>
                <a:cubicBezTo>
                  <a:pt x="166" y="143"/>
                  <a:pt x="168" y="144"/>
                  <a:pt x="171" y="147"/>
                </a:cubicBezTo>
                <a:cubicBezTo>
                  <a:pt x="173" y="150"/>
                  <a:pt x="175" y="152"/>
                  <a:pt x="175" y="153"/>
                </a:cubicBezTo>
                <a:cubicBezTo>
                  <a:pt x="176" y="155"/>
                  <a:pt x="174" y="157"/>
                  <a:pt x="171" y="160"/>
                </a:cubicBezTo>
                <a:cubicBezTo>
                  <a:pt x="168" y="164"/>
                  <a:pt x="164" y="168"/>
                  <a:pt x="158" y="172"/>
                </a:cubicBezTo>
                <a:cubicBezTo>
                  <a:pt x="152" y="177"/>
                  <a:pt x="145" y="183"/>
                  <a:pt x="136" y="187"/>
                </a:cubicBezTo>
                <a:cubicBezTo>
                  <a:pt x="129" y="192"/>
                  <a:pt x="119" y="196"/>
                  <a:pt x="108" y="199"/>
                </a:cubicBezTo>
                <a:cubicBezTo>
                  <a:pt x="97" y="201"/>
                  <a:pt x="86" y="203"/>
                  <a:pt x="74" y="203"/>
                </a:cubicBezTo>
                <a:cubicBezTo>
                  <a:pt x="51" y="203"/>
                  <a:pt x="32" y="195"/>
                  <a:pt x="20" y="178"/>
                </a:cubicBezTo>
                <a:cubicBezTo>
                  <a:pt x="7" y="163"/>
                  <a:pt x="0" y="144"/>
                  <a:pt x="0" y="122"/>
                </a:cubicBezTo>
                <a:moveTo>
                  <a:pt x="150" y="39"/>
                </a:moveTo>
                <a:cubicBezTo>
                  <a:pt x="148" y="24"/>
                  <a:pt x="137" y="16"/>
                  <a:pt x="119" y="16"/>
                </a:cubicBezTo>
                <a:cubicBezTo>
                  <a:pt x="109" y="16"/>
                  <a:pt x="100" y="18"/>
                  <a:pt x="92" y="22"/>
                </a:cubicBezTo>
                <a:cubicBezTo>
                  <a:pt x="83" y="26"/>
                  <a:pt x="77" y="32"/>
                  <a:pt x="71" y="38"/>
                </a:cubicBezTo>
                <a:cubicBezTo>
                  <a:pt x="66" y="43"/>
                  <a:pt x="62" y="50"/>
                  <a:pt x="59" y="56"/>
                </a:cubicBezTo>
                <a:cubicBezTo>
                  <a:pt x="55" y="62"/>
                  <a:pt x="53" y="67"/>
                  <a:pt x="51" y="72"/>
                </a:cubicBezTo>
                <a:cubicBezTo>
                  <a:pt x="50" y="76"/>
                  <a:pt x="49" y="79"/>
                  <a:pt x="49" y="80"/>
                </a:cubicBezTo>
                <a:cubicBezTo>
                  <a:pt x="49" y="81"/>
                  <a:pt x="52" y="81"/>
                  <a:pt x="58" y="81"/>
                </a:cubicBezTo>
                <a:cubicBezTo>
                  <a:pt x="92" y="81"/>
                  <a:pt x="115" y="77"/>
                  <a:pt x="129" y="70"/>
                </a:cubicBezTo>
                <a:cubicBezTo>
                  <a:pt x="142" y="63"/>
                  <a:pt x="150" y="53"/>
                  <a:pt x="15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5062680" y="4552920"/>
            <a:ext cx="108000" cy="73440"/>
          </a:xfrm>
          <a:custGeom>
            <a:avLst/>
            <a:gdLst/>
            <a:ahLst/>
            <a:rect l="0" t="0" r="r" b="b"/>
            <a:pathLst>
              <a:path w="300" h="204">
                <a:moveTo>
                  <a:pt x="251" y="26"/>
                </a:moveTo>
                <a:cubicBezTo>
                  <a:pt x="251" y="20"/>
                  <a:pt x="254" y="14"/>
                  <a:pt x="259" y="9"/>
                </a:cubicBezTo>
                <a:cubicBezTo>
                  <a:pt x="265" y="3"/>
                  <a:pt x="271" y="0"/>
                  <a:pt x="278" y="0"/>
                </a:cubicBezTo>
                <a:cubicBezTo>
                  <a:pt x="284" y="0"/>
                  <a:pt x="289" y="3"/>
                  <a:pt x="293" y="8"/>
                </a:cubicBezTo>
                <a:cubicBezTo>
                  <a:pt x="297" y="13"/>
                  <a:pt x="300" y="22"/>
                  <a:pt x="300" y="34"/>
                </a:cubicBezTo>
                <a:cubicBezTo>
                  <a:pt x="300" y="42"/>
                  <a:pt x="297" y="59"/>
                  <a:pt x="292" y="85"/>
                </a:cubicBezTo>
                <a:cubicBezTo>
                  <a:pt x="287" y="102"/>
                  <a:pt x="283" y="115"/>
                  <a:pt x="280" y="126"/>
                </a:cubicBezTo>
                <a:cubicBezTo>
                  <a:pt x="276" y="137"/>
                  <a:pt x="271" y="149"/>
                  <a:pt x="264" y="162"/>
                </a:cubicBezTo>
                <a:cubicBezTo>
                  <a:pt x="257" y="176"/>
                  <a:pt x="249" y="187"/>
                  <a:pt x="239" y="194"/>
                </a:cubicBezTo>
                <a:cubicBezTo>
                  <a:pt x="230" y="201"/>
                  <a:pt x="219" y="204"/>
                  <a:pt x="207" y="204"/>
                </a:cubicBezTo>
                <a:cubicBezTo>
                  <a:pt x="194" y="204"/>
                  <a:pt x="182" y="202"/>
                  <a:pt x="172" y="197"/>
                </a:cubicBezTo>
                <a:cubicBezTo>
                  <a:pt x="162" y="192"/>
                  <a:pt x="155" y="186"/>
                  <a:pt x="150" y="177"/>
                </a:cubicBezTo>
                <a:cubicBezTo>
                  <a:pt x="150" y="177"/>
                  <a:pt x="150" y="178"/>
                  <a:pt x="149" y="178"/>
                </a:cubicBezTo>
                <a:cubicBezTo>
                  <a:pt x="137" y="196"/>
                  <a:pt x="122" y="204"/>
                  <a:pt x="104" y="204"/>
                </a:cubicBezTo>
                <a:cubicBezTo>
                  <a:pt x="97" y="204"/>
                  <a:pt x="88" y="203"/>
                  <a:pt x="81" y="201"/>
                </a:cubicBezTo>
                <a:cubicBezTo>
                  <a:pt x="74" y="200"/>
                  <a:pt x="67" y="197"/>
                  <a:pt x="60" y="193"/>
                </a:cubicBezTo>
                <a:cubicBezTo>
                  <a:pt x="53" y="189"/>
                  <a:pt x="48" y="183"/>
                  <a:pt x="44" y="174"/>
                </a:cubicBezTo>
                <a:cubicBezTo>
                  <a:pt x="39" y="167"/>
                  <a:pt x="37" y="157"/>
                  <a:pt x="37" y="146"/>
                </a:cubicBezTo>
                <a:cubicBezTo>
                  <a:pt x="37" y="130"/>
                  <a:pt x="42" y="108"/>
                  <a:pt x="52" y="81"/>
                </a:cubicBezTo>
                <a:cubicBezTo>
                  <a:pt x="63" y="54"/>
                  <a:pt x="68" y="36"/>
                  <a:pt x="68" y="29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5"/>
                  <a:pt x="68" y="23"/>
                  <a:pt x="68" y="22"/>
                </a:cubicBezTo>
                <a:cubicBezTo>
                  <a:pt x="68" y="22"/>
                  <a:pt x="68" y="20"/>
                  <a:pt x="66" y="19"/>
                </a:cubicBezTo>
                <a:cubicBezTo>
                  <a:pt x="65" y="18"/>
                  <a:pt x="63" y="18"/>
                  <a:pt x="61" y="18"/>
                </a:cubicBezTo>
                <a:lnTo>
                  <a:pt x="60" y="18"/>
                </a:lnTo>
                <a:cubicBezTo>
                  <a:pt x="53" y="18"/>
                  <a:pt x="47" y="20"/>
                  <a:pt x="41" y="26"/>
                </a:cubicBezTo>
                <a:cubicBezTo>
                  <a:pt x="35" y="32"/>
                  <a:pt x="31" y="38"/>
                  <a:pt x="27" y="44"/>
                </a:cubicBezTo>
                <a:cubicBezTo>
                  <a:pt x="24" y="51"/>
                  <a:pt x="22" y="57"/>
                  <a:pt x="20" y="63"/>
                </a:cubicBezTo>
                <a:cubicBezTo>
                  <a:pt x="18" y="69"/>
                  <a:pt x="17" y="72"/>
                  <a:pt x="16" y="73"/>
                </a:cubicBezTo>
                <a:cubicBezTo>
                  <a:pt x="16" y="74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ubicBezTo>
                  <a:pt x="0" y="68"/>
                  <a:pt x="1" y="64"/>
                  <a:pt x="4" y="57"/>
                </a:cubicBezTo>
                <a:cubicBezTo>
                  <a:pt x="6" y="51"/>
                  <a:pt x="10" y="43"/>
                  <a:pt x="14" y="34"/>
                </a:cubicBezTo>
                <a:cubicBezTo>
                  <a:pt x="19" y="26"/>
                  <a:pt x="25" y="18"/>
                  <a:pt x="34" y="11"/>
                </a:cubicBezTo>
                <a:cubicBezTo>
                  <a:pt x="42" y="4"/>
                  <a:pt x="52" y="1"/>
                  <a:pt x="63" y="1"/>
                </a:cubicBezTo>
                <a:cubicBezTo>
                  <a:pt x="76" y="1"/>
                  <a:pt x="85" y="5"/>
                  <a:pt x="93" y="12"/>
                </a:cubicBezTo>
                <a:cubicBezTo>
                  <a:pt x="100" y="20"/>
                  <a:pt x="104" y="28"/>
                  <a:pt x="104" y="38"/>
                </a:cubicBezTo>
                <a:cubicBezTo>
                  <a:pt x="104" y="43"/>
                  <a:pt x="99" y="60"/>
                  <a:pt x="88" y="86"/>
                </a:cubicBezTo>
                <a:cubicBezTo>
                  <a:pt x="78" y="113"/>
                  <a:pt x="73" y="134"/>
                  <a:pt x="73" y="148"/>
                </a:cubicBezTo>
                <a:cubicBezTo>
                  <a:pt x="73" y="162"/>
                  <a:pt x="76" y="172"/>
                  <a:pt x="82" y="178"/>
                </a:cubicBezTo>
                <a:cubicBezTo>
                  <a:pt x="89" y="184"/>
                  <a:pt x="98" y="187"/>
                  <a:pt x="107" y="187"/>
                </a:cubicBezTo>
                <a:cubicBezTo>
                  <a:pt x="120" y="187"/>
                  <a:pt x="131" y="177"/>
                  <a:pt x="141" y="159"/>
                </a:cubicBezTo>
                <a:lnTo>
                  <a:pt x="143" y="155"/>
                </a:lnTo>
                <a:lnTo>
                  <a:pt x="143" y="145"/>
                </a:lnTo>
                <a:cubicBezTo>
                  <a:pt x="143" y="144"/>
                  <a:pt x="143" y="143"/>
                  <a:pt x="143" y="141"/>
                </a:cubicBezTo>
                <a:cubicBezTo>
                  <a:pt x="143" y="139"/>
                  <a:pt x="143" y="138"/>
                  <a:pt x="144" y="137"/>
                </a:cubicBezTo>
                <a:cubicBezTo>
                  <a:pt x="144" y="137"/>
                  <a:pt x="144" y="136"/>
                  <a:pt x="144" y="134"/>
                </a:cubicBezTo>
                <a:cubicBezTo>
                  <a:pt x="144" y="133"/>
                  <a:pt x="144" y="131"/>
                  <a:pt x="145" y="130"/>
                </a:cubicBezTo>
                <a:cubicBezTo>
                  <a:pt x="145" y="129"/>
                  <a:pt x="145" y="127"/>
                  <a:pt x="146" y="124"/>
                </a:cubicBezTo>
                <a:cubicBezTo>
                  <a:pt x="147" y="122"/>
                  <a:pt x="147" y="119"/>
                  <a:pt x="147" y="117"/>
                </a:cubicBezTo>
                <a:cubicBezTo>
                  <a:pt x="148" y="114"/>
                  <a:pt x="149" y="111"/>
                  <a:pt x="150" y="106"/>
                </a:cubicBezTo>
                <a:cubicBezTo>
                  <a:pt x="151" y="101"/>
                  <a:pt x="153" y="96"/>
                  <a:pt x="154" y="92"/>
                </a:cubicBezTo>
                <a:cubicBezTo>
                  <a:pt x="154" y="87"/>
                  <a:pt x="156" y="81"/>
                  <a:pt x="158" y="72"/>
                </a:cubicBezTo>
                <a:cubicBezTo>
                  <a:pt x="167" y="39"/>
                  <a:pt x="172" y="20"/>
                  <a:pt x="173" y="18"/>
                </a:cubicBezTo>
                <a:cubicBezTo>
                  <a:pt x="177" y="9"/>
                  <a:pt x="184" y="5"/>
                  <a:pt x="192" y="5"/>
                </a:cubicBezTo>
                <a:cubicBezTo>
                  <a:pt x="198" y="5"/>
                  <a:pt x="202" y="7"/>
                  <a:pt x="204" y="10"/>
                </a:cubicBezTo>
                <a:cubicBezTo>
                  <a:pt x="206" y="13"/>
                  <a:pt x="207" y="16"/>
                  <a:pt x="208" y="18"/>
                </a:cubicBezTo>
                <a:cubicBezTo>
                  <a:pt x="208" y="22"/>
                  <a:pt x="203" y="41"/>
                  <a:pt x="195" y="76"/>
                </a:cubicBezTo>
                <a:cubicBezTo>
                  <a:pt x="186" y="110"/>
                  <a:pt x="181" y="130"/>
                  <a:pt x="180" y="135"/>
                </a:cubicBezTo>
                <a:cubicBezTo>
                  <a:pt x="180" y="138"/>
                  <a:pt x="180" y="143"/>
                  <a:pt x="180" y="150"/>
                </a:cubicBezTo>
                <a:lnTo>
                  <a:pt x="180" y="153"/>
                </a:lnTo>
                <a:cubicBezTo>
                  <a:pt x="180" y="158"/>
                  <a:pt x="180" y="162"/>
                  <a:pt x="181" y="166"/>
                </a:cubicBezTo>
                <a:cubicBezTo>
                  <a:pt x="182" y="171"/>
                  <a:pt x="185" y="175"/>
                  <a:pt x="189" y="179"/>
                </a:cubicBezTo>
                <a:cubicBezTo>
                  <a:pt x="194" y="185"/>
                  <a:pt x="201" y="187"/>
                  <a:pt x="209" y="187"/>
                </a:cubicBezTo>
                <a:cubicBezTo>
                  <a:pt x="231" y="187"/>
                  <a:pt x="247" y="168"/>
                  <a:pt x="260" y="132"/>
                </a:cubicBezTo>
                <a:cubicBezTo>
                  <a:pt x="263" y="125"/>
                  <a:pt x="266" y="115"/>
                  <a:pt x="269" y="103"/>
                </a:cubicBezTo>
                <a:cubicBezTo>
                  <a:pt x="272" y="90"/>
                  <a:pt x="274" y="81"/>
                  <a:pt x="274" y="76"/>
                </a:cubicBezTo>
                <a:cubicBezTo>
                  <a:pt x="274" y="66"/>
                  <a:pt x="272" y="58"/>
                  <a:pt x="268" y="53"/>
                </a:cubicBezTo>
                <a:cubicBezTo>
                  <a:pt x="265" y="47"/>
                  <a:pt x="261" y="42"/>
                  <a:pt x="257" y="39"/>
                </a:cubicBezTo>
                <a:cubicBezTo>
                  <a:pt x="253" y="35"/>
                  <a:pt x="251" y="30"/>
                  <a:pt x="251" y="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5261760" y="450648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8"/>
                  <a:pt x="420" y="22"/>
                  <a:pt x="414" y="25"/>
                </a:cubicBezTo>
                <a:lnTo>
                  <a:pt x="212" y="26"/>
                </a:lnTo>
                <a:lnTo>
                  <a:pt x="11" y="26"/>
                </a:lnTo>
                <a:cubicBezTo>
                  <a:pt x="4" y="23"/>
                  <a:pt x="0" y="19"/>
                  <a:pt x="0" y="13"/>
                </a:cubicBezTo>
                <a:moveTo>
                  <a:pt x="0" y="137"/>
                </a:moveTo>
                <a:cubicBezTo>
                  <a:pt x="0" y="130"/>
                  <a:pt x="4" y="126"/>
                  <a:pt x="11" y="124"/>
                </a:cubicBezTo>
                <a:lnTo>
                  <a:pt x="414" y="124"/>
                </a:lnTo>
                <a:cubicBezTo>
                  <a:pt x="420" y="128"/>
                  <a:pt x="422" y="132"/>
                  <a:pt x="422" y="137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5494320" y="448920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3" y="1"/>
                  <a:pt x="393" y="0"/>
                </a:cubicBezTo>
                <a:cubicBezTo>
                  <a:pt x="400" y="0"/>
                  <a:pt x="407" y="4"/>
                  <a:pt x="413" y="12"/>
                </a:cubicBezTo>
                <a:cubicBezTo>
                  <a:pt x="420" y="19"/>
                  <a:pt x="423" y="31"/>
                  <a:pt x="424" y="48"/>
                </a:cubicBezTo>
                <a:cubicBezTo>
                  <a:pt x="424" y="60"/>
                  <a:pt x="420" y="84"/>
                  <a:pt x="412" y="120"/>
                </a:cubicBezTo>
                <a:cubicBezTo>
                  <a:pt x="405" y="144"/>
                  <a:pt x="400" y="163"/>
                  <a:pt x="395" y="178"/>
                </a:cubicBezTo>
                <a:cubicBezTo>
                  <a:pt x="389" y="194"/>
                  <a:pt x="382" y="211"/>
                  <a:pt x="372" y="230"/>
                </a:cubicBezTo>
                <a:cubicBezTo>
                  <a:pt x="363" y="249"/>
                  <a:pt x="351" y="264"/>
                  <a:pt x="338" y="274"/>
                </a:cubicBezTo>
                <a:cubicBezTo>
                  <a:pt x="324" y="283"/>
                  <a:pt x="309" y="288"/>
                  <a:pt x="292" y="288"/>
                </a:cubicBezTo>
                <a:cubicBezTo>
                  <a:pt x="274" y="288"/>
                  <a:pt x="257" y="285"/>
                  <a:pt x="243" y="278"/>
                </a:cubicBezTo>
                <a:cubicBezTo>
                  <a:pt x="228" y="271"/>
                  <a:pt x="218" y="262"/>
                  <a:pt x="212" y="250"/>
                </a:cubicBezTo>
                <a:cubicBezTo>
                  <a:pt x="211" y="250"/>
                  <a:pt x="211" y="251"/>
                  <a:pt x="210" y="252"/>
                </a:cubicBezTo>
                <a:cubicBezTo>
                  <a:pt x="193" y="277"/>
                  <a:pt x="172" y="288"/>
                  <a:pt x="147" y="288"/>
                </a:cubicBezTo>
                <a:cubicBezTo>
                  <a:pt x="135" y="288"/>
                  <a:pt x="124" y="287"/>
                  <a:pt x="114" y="284"/>
                </a:cubicBezTo>
                <a:cubicBezTo>
                  <a:pt x="104" y="282"/>
                  <a:pt x="94" y="278"/>
                  <a:pt x="84" y="272"/>
                </a:cubicBezTo>
                <a:cubicBezTo>
                  <a:pt x="75" y="267"/>
                  <a:pt x="67" y="259"/>
                  <a:pt x="61" y="247"/>
                </a:cubicBezTo>
                <a:cubicBezTo>
                  <a:pt x="55" y="236"/>
                  <a:pt x="52" y="223"/>
                  <a:pt x="52" y="207"/>
                </a:cubicBezTo>
                <a:cubicBezTo>
                  <a:pt x="52" y="184"/>
                  <a:pt x="59" y="153"/>
                  <a:pt x="74" y="115"/>
                </a:cubicBezTo>
                <a:cubicBezTo>
                  <a:pt x="88" y="76"/>
                  <a:pt x="95" y="51"/>
                  <a:pt x="96" y="41"/>
                </a:cubicBezTo>
                <a:cubicBezTo>
                  <a:pt x="96" y="40"/>
                  <a:pt x="96" y="40"/>
                  <a:pt x="96" y="39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3" y="27"/>
                </a:cubicBezTo>
                <a:cubicBezTo>
                  <a:pt x="92" y="26"/>
                  <a:pt x="89" y="25"/>
                  <a:pt x="86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5"/>
                  <a:pt x="43" y="54"/>
                  <a:pt x="38" y="63"/>
                </a:cubicBezTo>
                <a:cubicBezTo>
                  <a:pt x="34" y="72"/>
                  <a:pt x="30" y="81"/>
                  <a:pt x="28" y="89"/>
                </a:cubicBezTo>
                <a:cubicBezTo>
                  <a:pt x="25" y="98"/>
                  <a:pt x="23" y="102"/>
                  <a:pt x="22" y="103"/>
                </a:cubicBezTo>
                <a:cubicBezTo>
                  <a:pt x="22" y="104"/>
                  <a:pt x="18" y="105"/>
                  <a:pt x="12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6"/>
                  <a:pt x="1" y="90"/>
                  <a:pt x="5" y="81"/>
                </a:cubicBezTo>
                <a:cubicBezTo>
                  <a:pt x="8" y="72"/>
                  <a:pt x="13" y="61"/>
                  <a:pt x="19" y="49"/>
                </a:cubicBezTo>
                <a:cubicBezTo>
                  <a:pt x="26" y="37"/>
                  <a:pt x="35" y="26"/>
                  <a:pt x="47" y="16"/>
                </a:cubicBezTo>
                <a:cubicBezTo>
                  <a:pt x="59" y="6"/>
                  <a:pt x="73" y="1"/>
                  <a:pt x="88" y="1"/>
                </a:cubicBezTo>
                <a:cubicBezTo>
                  <a:pt x="106" y="1"/>
                  <a:pt x="120" y="7"/>
                  <a:pt x="130" y="17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2"/>
                  <a:pt x="138" y="84"/>
                  <a:pt x="124" y="122"/>
                </a:cubicBezTo>
                <a:cubicBezTo>
                  <a:pt x="110" y="160"/>
                  <a:pt x="103" y="189"/>
                  <a:pt x="103" y="210"/>
                </a:cubicBezTo>
                <a:cubicBezTo>
                  <a:pt x="103" y="229"/>
                  <a:pt x="107" y="243"/>
                  <a:pt x="116" y="251"/>
                </a:cubicBezTo>
                <a:cubicBezTo>
                  <a:pt x="125" y="260"/>
                  <a:pt x="136" y="264"/>
                  <a:pt x="151" y="265"/>
                </a:cubicBezTo>
                <a:cubicBezTo>
                  <a:pt x="169" y="265"/>
                  <a:pt x="185" y="251"/>
                  <a:pt x="199" y="225"/>
                </a:cubicBezTo>
                <a:lnTo>
                  <a:pt x="202" y="220"/>
                </a:lnTo>
                <a:lnTo>
                  <a:pt x="202" y="205"/>
                </a:lnTo>
                <a:cubicBezTo>
                  <a:pt x="202" y="204"/>
                  <a:pt x="202" y="202"/>
                  <a:pt x="202" y="199"/>
                </a:cubicBezTo>
                <a:cubicBezTo>
                  <a:pt x="202" y="197"/>
                  <a:pt x="202" y="195"/>
                  <a:pt x="202" y="194"/>
                </a:cubicBezTo>
                <a:cubicBezTo>
                  <a:pt x="203" y="193"/>
                  <a:pt x="203" y="192"/>
                  <a:pt x="203" y="190"/>
                </a:cubicBezTo>
                <a:cubicBezTo>
                  <a:pt x="203" y="188"/>
                  <a:pt x="203" y="186"/>
                  <a:pt x="204" y="184"/>
                </a:cubicBezTo>
                <a:cubicBezTo>
                  <a:pt x="204" y="182"/>
                  <a:pt x="205" y="180"/>
                  <a:pt x="206" y="176"/>
                </a:cubicBezTo>
                <a:cubicBezTo>
                  <a:pt x="206" y="172"/>
                  <a:pt x="207" y="169"/>
                  <a:pt x="207" y="165"/>
                </a:cubicBezTo>
                <a:cubicBezTo>
                  <a:pt x="208" y="162"/>
                  <a:pt x="209" y="157"/>
                  <a:pt x="211" y="150"/>
                </a:cubicBezTo>
                <a:cubicBezTo>
                  <a:pt x="213" y="143"/>
                  <a:pt x="215" y="137"/>
                  <a:pt x="216" y="130"/>
                </a:cubicBezTo>
                <a:cubicBezTo>
                  <a:pt x="218" y="123"/>
                  <a:pt x="220" y="114"/>
                  <a:pt x="223" y="103"/>
                </a:cubicBezTo>
                <a:cubicBezTo>
                  <a:pt x="235" y="55"/>
                  <a:pt x="242" y="29"/>
                  <a:pt x="244" y="25"/>
                </a:cubicBezTo>
                <a:cubicBezTo>
                  <a:pt x="250" y="13"/>
                  <a:pt x="259" y="8"/>
                  <a:pt x="271" y="8"/>
                </a:cubicBezTo>
                <a:cubicBezTo>
                  <a:pt x="279" y="8"/>
                  <a:pt x="285" y="10"/>
                  <a:pt x="288" y="14"/>
                </a:cubicBezTo>
                <a:cubicBezTo>
                  <a:pt x="291" y="18"/>
                  <a:pt x="292" y="22"/>
                  <a:pt x="293" y="26"/>
                </a:cubicBezTo>
                <a:cubicBezTo>
                  <a:pt x="293" y="32"/>
                  <a:pt x="287" y="59"/>
                  <a:pt x="274" y="107"/>
                </a:cubicBezTo>
                <a:cubicBezTo>
                  <a:pt x="262" y="156"/>
                  <a:pt x="255" y="183"/>
                  <a:pt x="254" y="190"/>
                </a:cubicBezTo>
                <a:cubicBezTo>
                  <a:pt x="253" y="195"/>
                  <a:pt x="253" y="202"/>
                  <a:pt x="253" y="213"/>
                </a:cubicBezTo>
                <a:lnTo>
                  <a:pt x="253" y="217"/>
                </a:lnTo>
                <a:cubicBezTo>
                  <a:pt x="253" y="223"/>
                  <a:pt x="254" y="229"/>
                  <a:pt x="255" y="235"/>
                </a:cubicBezTo>
                <a:cubicBezTo>
                  <a:pt x="256" y="241"/>
                  <a:pt x="260" y="247"/>
                  <a:pt x="267" y="254"/>
                </a:cubicBezTo>
                <a:cubicBezTo>
                  <a:pt x="274" y="261"/>
                  <a:pt x="283" y="264"/>
                  <a:pt x="295" y="265"/>
                </a:cubicBezTo>
                <a:cubicBezTo>
                  <a:pt x="325" y="265"/>
                  <a:pt x="349" y="238"/>
                  <a:pt x="367" y="187"/>
                </a:cubicBezTo>
                <a:cubicBezTo>
                  <a:pt x="371" y="177"/>
                  <a:pt x="375" y="163"/>
                  <a:pt x="379" y="146"/>
                </a:cubicBezTo>
                <a:cubicBezTo>
                  <a:pt x="384" y="128"/>
                  <a:pt x="387" y="115"/>
                  <a:pt x="387" y="108"/>
                </a:cubicBezTo>
                <a:cubicBezTo>
                  <a:pt x="387" y="94"/>
                  <a:pt x="384" y="83"/>
                  <a:pt x="379" y="75"/>
                </a:cubicBezTo>
                <a:cubicBezTo>
                  <a:pt x="373" y="67"/>
                  <a:pt x="368" y="60"/>
                  <a:pt x="362" y="55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5665320" y="4553280"/>
            <a:ext cx="71640" cy="73080"/>
          </a:xfrm>
          <a:custGeom>
            <a:avLst/>
            <a:gdLst/>
            <a:ahLst/>
            <a:rect l="0" t="0" r="r" b="b"/>
            <a:pathLst>
              <a:path w="199" h="203">
                <a:moveTo>
                  <a:pt x="75" y="203"/>
                </a:moveTo>
                <a:cubicBezTo>
                  <a:pt x="52" y="203"/>
                  <a:pt x="34" y="196"/>
                  <a:pt x="21" y="181"/>
                </a:cubicBezTo>
                <a:cubicBezTo>
                  <a:pt x="7" y="166"/>
                  <a:pt x="0" y="149"/>
                  <a:pt x="0" y="128"/>
                </a:cubicBezTo>
                <a:cubicBezTo>
                  <a:pt x="0" y="108"/>
                  <a:pt x="5" y="90"/>
                  <a:pt x="13" y="72"/>
                </a:cubicBezTo>
                <a:cubicBezTo>
                  <a:pt x="22" y="55"/>
                  <a:pt x="35" y="40"/>
                  <a:pt x="50" y="27"/>
                </a:cubicBezTo>
                <a:cubicBezTo>
                  <a:pt x="73" y="9"/>
                  <a:pt x="96" y="0"/>
                  <a:pt x="119" y="0"/>
                </a:cubicBezTo>
                <a:cubicBezTo>
                  <a:pt x="130" y="0"/>
                  <a:pt x="136" y="0"/>
                  <a:pt x="138" y="0"/>
                </a:cubicBezTo>
                <a:cubicBezTo>
                  <a:pt x="142" y="1"/>
                  <a:pt x="146" y="2"/>
                  <a:pt x="150" y="4"/>
                </a:cubicBezTo>
                <a:cubicBezTo>
                  <a:pt x="154" y="5"/>
                  <a:pt x="159" y="7"/>
                  <a:pt x="166" y="11"/>
                </a:cubicBezTo>
                <a:cubicBezTo>
                  <a:pt x="172" y="14"/>
                  <a:pt x="177" y="19"/>
                  <a:pt x="182" y="24"/>
                </a:cubicBezTo>
                <a:cubicBezTo>
                  <a:pt x="186" y="29"/>
                  <a:pt x="190" y="37"/>
                  <a:pt x="193" y="46"/>
                </a:cubicBezTo>
                <a:cubicBezTo>
                  <a:pt x="197" y="55"/>
                  <a:pt x="199" y="66"/>
                  <a:pt x="199" y="77"/>
                </a:cubicBezTo>
                <a:cubicBezTo>
                  <a:pt x="199" y="109"/>
                  <a:pt x="186" y="139"/>
                  <a:pt x="160" y="165"/>
                </a:cubicBezTo>
                <a:cubicBezTo>
                  <a:pt x="135" y="190"/>
                  <a:pt x="105" y="203"/>
                  <a:pt x="75" y="203"/>
                </a:cubicBezTo>
                <a:moveTo>
                  <a:pt x="39" y="144"/>
                </a:moveTo>
                <a:cubicBezTo>
                  <a:pt x="39" y="159"/>
                  <a:pt x="43" y="170"/>
                  <a:pt x="51" y="177"/>
                </a:cubicBezTo>
                <a:cubicBezTo>
                  <a:pt x="58" y="183"/>
                  <a:pt x="67" y="186"/>
                  <a:pt x="77" y="186"/>
                </a:cubicBezTo>
                <a:cubicBezTo>
                  <a:pt x="90" y="186"/>
                  <a:pt x="102" y="182"/>
                  <a:pt x="114" y="172"/>
                </a:cubicBezTo>
                <a:cubicBezTo>
                  <a:pt x="127" y="163"/>
                  <a:pt x="136" y="150"/>
                  <a:pt x="143" y="135"/>
                </a:cubicBezTo>
                <a:cubicBezTo>
                  <a:pt x="145" y="128"/>
                  <a:pt x="149" y="117"/>
                  <a:pt x="153" y="101"/>
                </a:cubicBezTo>
                <a:cubicBezTo>
                  <a:pt x="157" y="85"/>
                  <a:pt x="159" y="71"/>
                  <a:pt x="159" y="59"/>
                </a:cubicBezTo>
                <a:cubicBezTo>
                  <a:pt x="159" y="46"/>
                  <a:pt x="157" y="36"/>
                  <a:pt x="151" y="29"/>
                </a:cubicBezTo>
                <a:cubicBezTo>
                  <a:pt x="144" y="21"/>
                  <a:pt x="135" y="16"/>
                  <a:pt x="123" y="16"/>
                </a:cubicBezTo>
                <a:cubicBezTo>
                  <a:pt x="103" y="16"/>
                  <a:pt x="86" y="25"/>
                  <a:pt x="72" y="42"/>
                </a:cubicBezTo>
                <a:cubicBezTo>
                  <a:pt x="61" y="55"/>
                  <a:pt x="53" y="73"/>
                  <a:pt x="47" y="94"/>
                </a:cubicBezTo>
                <a:cubicBezTo>
                  <a:pt x="42" y="117"/>
                  <a:pt x="39" y="133"/>
                  <a:pt x="39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5744160" y="4512600"/>
            <a:ext cx="37080" cy="113760"/>
          </a:xfrm>
          <a:custGeom>
            <a:avLst/>
            <a:gdLst/>
            <a:ahLst/>
            <a:rect l="0" t="0" r="r" b="b"/>
            <a:pathLst>
              <a:path w="103" h="316">
                <a:moveTo>
                  <a:pt x="35" y="285"/>
                </a:moveTo>
                <a:cubicBezTo>
                  <a:pt x="35" y="295"/>
                  <a:pt x="39" y="299"/>
                  <a:pt x="46" y="299"/>
                </a:cubicBezTo>
                <a:cubicBezTo>
                  <a:pt x="58" y="299"/>
                  <a:pt x="68" y="284"/>
                  <a:pt x="75" y="253"/>
                </a:cubicBezTo>
                <a:cubicBezTo>
                  <a:pt x="77" y="247"/>
                  <a:pt x="79" y="243"/>
                  <a:pt x="80" y="243"/>
                </a:cubicBezTo>
                <a:cubicBezTo>
                  <a:pt x="80" y="243"/>
                  <a:pt x="82" y="243"/>
                  <a:pt x="84" y="243"/>
                </a:cubicBezTo>
                <a:lnTo>
                  <a:pt x="86" y="243"/>
                </a:lnTo>
                <a:cubicBezTo>
                  <a:pt x="89" y="243"/>
                  <a:pt x="90" y="243"/>
                  <a:pt x="91" y="243"/>
                </a:cubicBezTo>
                <a:cubicBezTo>
                  <a:pt x="92" y="243"/>
                  <a:pt x="93" y="243"/>
                  <a:pt x="94" y="244"/>
                </a:cubicBezTo>
                <a:cubicBezTo>
                  <a:pt x="94" y="244"/>
                  <a:pt x="94" y="245"/>
                  <a:pt x="94" y="247"/>
                </a:cubicBezTo>
                <a:cubicBezTo>
                  <a:pt x="94" y="248"/>
                  <a:pt x="94" y="251"/>
                  <a:pt x="93" y="254"/>
                </a:cubicBezTo>
                <a:cubicBezTo>
                  <a:pt x="93" y="257"/>
                  <a:pt x="91" y="262"/>
                  <a:pt x="88" y="271"/>
                </a:cubicBezTo>
                <a:cubicBezTo>
                  <a:pt x="86" y="279"/>
                  <a:pt x="83" y="286"/>
                  <a:pt x="79" y="292"/>
                </a:cubicBezTo>
                <a:cubicBezTo>
                  <a:pt x="76" y="298"/>
                  <a:pt x="71" y="303"/>
                  <a:pt x="65" y="308"/>
                </a:cubicBezTo>
                <a:cubicBezTo>
                  <a:pt x="59" y="314"/>
                  <a:pt x="52" y="316"/>
                  <a:pt x="44" y="316"/>
                </a:cubicBezTo>
                <a:cubicBezTo>
                  <a:pt x="33" y="316"/>
                  <a:pt x="23" y="313"/>
                  <a:pt x="14" y="306"/>
                </a:cubicBezTo>
                <a:cubicBezTo>
                  <a:pt x="5" y="300"/>
                  <a:pt x="0" y="289"/>
                  <a:pt x="0" y="273"/>
                </a:cubicBezTo>
                <a:cubicBezTo>
                  <a:pt x="0" y="270"/>
                  <a:pt x="0" y="267"/>
                  <a:pt x="0" y="265"/>
                </a:cubicBezTo>
                <a:lnTo>
                  <a:pt x="29" y="149"/>
                </a:lnTo>
                <a:cubicBezTo>
                  <a:pt x="48" y="73"/>
                  <a:pt x="58" y="34"/>
                  <a:pt x="58" y="32"/>
                </a:cubicBezTo>
                <a:cubicBezTo>
                  <a:pt x="58" y="31"/>
                  <a:pt x="58" y="30"/>
                  <a:pt x="58" y="29"/>
                </a:cubicBezTo>
                <a:cubicBezTo>
                  <a:pt x="58" y="29"/>
                  <a:pt x="57" y="28"/>
                  <a:pt x="56" y="28"/>
                </a:cubicBezTo>
                <a:cubicBezTo>
                  <a:pt x="55" y="27"/>
                  <a:pt x="54" y="27"/>
                  <a:pt x="54" y="27"/>
                </a:cubicBezTo>
                <a:cubicBezTo>
                  <a:pt x="52" y="27"/>
                  <a:pt x="51" y="27"/>
                  <a:pt x="49" y="26"/>
                </a:cubicBezTo>
                <a:cubicBezTo>
                  <a:pt x="47" y="26"/>
                  <a:pt x="46" y="26"/>
                  <a:pt x="46" y="26"/>
                </a:cubicBezTo>
                <a:cubicBezTo>
                  <a:pt x="45" y="26"/>
                  <a:pt x="44" y="26"/>
                  <a:pt x="42" y="25"/>
                </a:cubicBezTo>
                <a:cubicBezTo>
                  <a:pt x="40" y="25"/>
                  <a:pt x="38" y="25"/>
                  <a:pt x="37" y="25"/>
                </a:cubicBezTo>
                <a:cubicBezTo>
                  <a:pt x="34" y="25"/>
                  <a:pt x="32" y="25"/>
                  <a:pt x="31" y="25"/>
                </a:cubicBezTo>
                <a:cubicBezTo>
                  <a:pt x="30" y="25"/>
                  <a:pt x="29" y="25"/>
                  <a:pt x="28" y="25"/>
                </a:cubicBezTo>
                <a:cubicBezTo>
                  <a:pt x="26" y="25"/>
                  <a:pt x="25" y="24"/>
                  <a:pt x="25" y="24"/>
                </a:cubicBezTo>
                <a:cubicBezTo>
                  <a:pt x="25" y="23"/>
                  <a:pt x="25" y="22"/>
                  <a:pt x="25" y="21"/>
                </a:cubicBezTo>
                <a:cubicBezTo>
                  <a:pt x="25" y="20"/>
                  <a:pt x="25" y="18"/>
                  <a:pt x="26" y="15"/>
                </a:cubicBezTo>
                <a:cubicBezTo>
                  <a:pt x="27" y="9"/>
                  <a:pt x="29" y="6"/>
                  <a:pt x="30" y="5"/>
                </a:cubicBezTo>
                <a:cubicBezTo>
                  <a:pt x="32" y="5"/>
                  <a:pt x="43" y="4"/>
                  <a:pt x="64" y="3"/>
                </a:cubicBezTo>
                <a:cubicBezTo>
                  <a:pt x="68" y="2"/>
                  <a:pt x="73" y="2"/>
                  <a:pt x="79" y="2"/>
                </a:cubicBezTo>
                <a:cubicBezTo>
                  <a:pt x="84" y="1"/>
                  <a:pt x="89" y="1"/>
                  <a:pt x="92" y="0"/>
                </a:cubicBezTo>
                <a:cubicBezTo>
                  <a:pt x="96" y="0"/>
                  <a:pt x="97" y="0"/>
                  <a:pt x="97" y="0"/>
                </a:cubicBezTo>
                <a:cubicBezTo>
                  <a:pt x="101" y="0"/>
                  <a:pt x="103" y="1"/>
                  <a:pt x="103" y="3"/>
                </a:cubicBezTo>
                <a:cubicBezTo>
                  <a:pt x="103" y="7"/>
                  <a:pt x="92" y="51"/>
                  <a:pt x="70" y="138"/>
                </a:cubicBezTo>
                <a:cubicBezTo>
                  <a:pt x="47" y="225"/>
                  <a:pt x="36" y="270"/>
                  <a:pt x="35" y="274"/>
                </a:cubicBezTo>
                <a:cubicBezTo>
                  <a:pt x="35" y="275"/>
                  <a:pt x="35" y="276"/>
                  <a:pt x="35" y="278"/>
                </a:cubicBezTo>
                <a:cubicBezTo>
                  <a:pt x="35" y="279"/>
                  <a:pt x="35" y="281"/>
                  <a:pt x="35" y="282"/>
                </a:cubicBezTo>
                <a:lnTo>
                  <a:pt x="35" y="28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5791320" y="4512600"/>
            <a:ext cx="79200" cy="113760"/>
          </a:xfrm>
          <a:custGeom>
            <a:avLst/>
            <a:gdLst/>
            <a:ahLst/>
            <a:rect l="0" t="0" r="r" b="b"/>
            <a:pathLst>
              <a:path w="220" h="316">
                <a:moveTo>
                  <a:pt x="148" y="5"/>
                </a:moveTo>
                <a:cubicBezTo>
                  <a:pt x="149" y="5"/>
                  <a:pt x="160" y="4"/>
                  <a:pt x="182" y="3"/>
                </a:cubicBezTo>
                <a:cubicBezTo>
                  <a:pt x="203" y="1"/>
                  <a:pt x="214" y="0"/>
                  <a:pt x="214" y="0"/>
                </a:cubicBezTo>
                <a:cubicBezTo>
                  <a:pt x="218" y="0"/>
                  <a:pt x="220" y="1"/>
                  <a:pt x="220" y="3"/>
                </a:cubicBezTo>
                <a:cubicBezTo>
                  <a:pt x="220" y="6"/>
                  <a:pt x="209" y="51"/>
                  <a:pt x="187" y="138"/>
                </a:cubicBezTo>
                <a:cubicBezTo>
                  <a:pt x="165" y="227"/>
                  <a:pt x="153" y="272"/>
                  <a:pt x="152" y="274"/>
                </a:cubicBezTo>
                <a:cubicBezTo>
                  <a:pt x="152" y="276"/>
                  <a:pt x="152" y="278"/>
                  <a:pt x="152" y="281"/>
                </a:cubicBezTo>
                <a:cubicBezTo>
                  <a:pt x="152" y="293"/>
                  <a:pt x="157" y="299"/>
                  <a:pt x="165" y="299"/>
                </a:cubicBezTo>
                <a:cubicBezTo>
                  <a:pt x="168" y="299"/>
                  <a:pt x="171" y="298"/>
                  <a:pt x="174" y="295"/>
                </a:cubicBezTo>
                <a:cubicBezTo>
                  <a:pt x="181" y="289"/>
                  <a:pt x="187" y="275"/>
                  <a:pt x="193" y="253"/>
                </a:cubicBezTo>
                <a:cubicBezTo>
                  <a:pt x="195" y="247"/>
                  <a:pt x="196" y="243"/>
                  <a:pt x="197" y="243"/>
                </a:cubicBezTo>
                <a:cubicBezTo>
                  <a:pt x="198" y="243"/>
                  <a:pt x="199" y="243"/>
                  <a:pt x="202" y="243"/>
                </a:cubicBezTo>
                <a:lnTo>
                  <a:pt x="203" y="243"/>
                </a:lnTo>
                <a:lnTo>
                  <a:pt x="205" y="243"/>
                </a:lnTo>
                <a:cubicBezTo>
                  <a:pt x="210" y="243"/>
                  <a:pt x="212" y="244"/>
                  <a:pt x="212" y="246"/>
                </a:cubicBezTo>
                <a:cubicBezTo>
                  <a:pt x="212" y="248"/>
                  <a:pt x="212" y="250"/>
                  <a:pt x="211" y="253"/>
                </a:cubicBezTo>
                <a:cubicBezTo>
                  <a:pt x="207" y="268"/>
                  <a:pt x="202" y="280"/>
                  <a:pt x="197" y="290"/>
                </a:cubicBezTo>
                <a:cubicBezTo>
                  <a:pt x="192" y="299"/>
                  <a:pt x="188" y="305"/>
                  <a:pt x="185" y="307"/>
                </a:cubicBezTo>
                <a:cubicBezTo>
                  <a:pt x="181" y="310"/>
                  <a:pt x="177" y="313"/>
                  <a:pt x="172" y="315"/>
                </a:cubicBezTo>
                <a:cubicBezTo>
                  <a:pt x="170" y="315"/>
                  <a:pt x="166" y="316"/>
                  <a:pt x="161" y="316"/>
                </a:cubicBezTo>
                <a:cubicBezTo>
                  <a:pt x="150" y="316"/>
                  <a:pt x="142" y="313"/>
                  <a:pt x="135" y="309"/>
                </a:cubicBezTo>
                <a:cubicBezTo>
                  <a:pt x="128" y="304"/>
                  <a:pt x="124" y="300"/>
                  <a:pt x="122" y="295"/>
                </a:cubicBezTo>
                <a:lnTo>
                  <a:pt x="119" y="288"/>
                </a:lnTo>
                <a:cubicBezTo>
                  <a:pt x="119" y="288"/>
                  <a:pt x="118" y="288"/>
                  <a:pt x="117" y="289"/>
                </a:cubicBezTo>
                <a:cubicBezTo>
                  <a:pt x="117" y="289"/>
                  <a:pt x="116" y="290"/>
                  <a:pt x="115" y="291"/>
                </a:cubicBezTo>
                <a:cubicBezTo>
                  <a:pt x="98" y="307"/>
                  <a:pt x="80" y="316"/>
                  <a:pt x="62" y="316"/>
                </a:cubicBezTo>
                <a:cubicBezTo>
                  <a:pt x="45" y="316"/>
                  <a:pt x="31" y="310"/>
                  <a:pt x="18" y="298"/>
                </a:cubicBezTo>
                <a:cubicBezTo>
                  <a:pt x="6" y="286"/>
                  <a:pt x="0" y="267"/>
                  <a:pt x="0" y="241"/>
                </a:cubicBezTo>
                <a:cubicBezTo>
                  <a:pt x="0" y="227"/>
                  <a:pt x="3" y="212"/>
                  <a:pt x="9" y="197"/>
                </a:cubicBezTo>
                <a:cubicBezTo>
                  <a:pt x="14" y="181"/>
                  <a:pt x="22" y="168"/>
                  <a:pt x="30" y="158"/>
                </a:cubicBezTo>
                <a:cubicBezTo>
                  <a:pt x="44" y="141"/>
                  <a:pt x="58" y="129"/>
                  <a:pt x="72" y="122"/>
                </a:cubicBezTo>
                <a:cubicBezTo>
                  <a:pt x="86" y="116"/>
                  <a:pt x="99" y="113"/>
                  <a:pt x="110" y="113"/>
                </a:cubicBezTo>
                <a:cubicBezTo>
                  <a:pt x="127" y="113"/>
                  <a:pt x="139" y="119"/>
                  <a:pt x="147" y="131"/>
                </a:cubicBezTo>
                <a:cubicBezTo>
                  <a:pt x="149" y="133"/>
                  <a:pt x="150" y="134"/>
                  <a:pt x="150" y="133"/>
                </a:cubicBezTo>
                <a:cubicBezTo>
                  <a:pt x="150" y="132"/>
                  <a:pt x="155" y="116"/>
                  <a:pt x="163" y="84"/>
                </a:cubicBezTo>
                <a:cubicBezTo>
                  <a:pt x="171" y="53"/>
                  <a:pt x="175" y="37"/>
                  <a:pt x="175" y="35"/>
                </a:cubicBezTo>
                <a:cubicBezTo>
                  <a:pt x="175" y="31"/>
                  <a:pt x="174" y="29"/>
                  <a:pt x="172" y="28"/>
                </a:cubicBezTo>
                <a:cubicBezTo>
                  <a:pt x="170" y="27"/>
                  <a:pt x="164" y="26"/>
                  <a:pt x="155" y="25"/>
                </a:cubicBezTo>
                <a:lnTo>
                  <a:pt x="144" y="25"/>
                </a:lnTo>
                <a:cubicBezTo>
                  <a:pt x="143" y="24"/>
                  <a:pt x="142" y="22"/>
                  <a:pt x="142" y="22"/>
                </a:cubicBezTo>
                <a:cubicBezTo>
                  <a:pt x="142" y="21"/>
                  <a:pt x="142" y="18"/>
                  <a:pt x="143" y="13"/>
                </a:cubicBezTo>
                <a:cubicBezTo>
                  <a:pt x="144" y="8"/>
                  <a:pt x="146" y="5"/>
                  <a:pt x="148" y="5"/>
                </a:cubicBezTo>
                <a:moveTo>
                  <a:pt x="142" y="164"/>
                </a:moveTo>
                <a:cubicBezTo>
                  <a:pt x="135" y="141"/>
                  <a:pt x="124" y="129"/>
                  <a:pt x="109" y="129"/>
                </a:cubicBezTo>
                <a:cubicBezTo>
                  <a:pt x="98" y="129"/>
                  <a:pt x="88" y="134"/>
                  <a:pt x="79" y="143"/>
                </a:cubicBezTo>
                <a:cubicBezTo>
                  <a:pt x="69" y="152"/>
                  <a:pt x="62" y="164"/>
                  <a:pt x="56" y="179"/>
                </a:cubicBezTo>
                <a:cubicBezTo>
                  <a:pt x="48" y="204"/>
                  <a:pt x="42" y="228"/>
                  <a:pt x="38" y="253"/>
                </a:cubicBezTo>
                <a:cubicBezTo>
                  <a:pt x="38" y="254"/>
                  <a:pt x="38" y="256"/>
                  <a:pt x="38" y="258"/>
                </a:cubicBezTo>
                <a:cubicBezTo>
                  <a:pt x="38" y="261"/>
                  <a:pt x="38" y="262"/>
                  <a:pt x="38" y="264"/>
                </a:cubicBezTo>
                <a:cubicBezTo>
                  <a:pt x="38" y="277"/>
                  <a:pt x="40" y="286"/>
                  <a:pt x="46" y="291"/>
                </a:cubicBezTo>
                <a:cubicBezTo>
                  <a:pt x="51" y="296"/>
                  <a:pt x="57" y="299"/>
                  <a:pt x="65" y="299"/>
                </a:cubicBezTo>
                <a:cubicBezTo>
                  <a:pt x="81" y="299"/>
                  <a:pt x="97" y="289"/>
                  <a:pt x="114" y="267"/>
                </a:cubicBezTo>
                <a:lnTo>
                  <a:pt x="118" y="262"/>
                </a:lnTo>
                <a:lnTo>
                  <a:pt x="142" y="16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5950440" y="452880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1"/>
                </a:moveTo>
                <a:cubicBezTo>
                  <a:pt x="0" y="21"/>
                  <a:pt x="0" y="19"/>
                  <a:pt x="0" y="13"/>
                </a:cubicBezTo>
                <a:cubicBezTo>
                  <a:pt x="0" y="7"/>
                  <a:pt x="3" y="3"/>
                  <a:pt x="9" y="0"/>
                </a:cubicBezTo>
                <a:lnTo>
                  <a:pt x="378" y="0"/>
                </a:lnTo>
                <a:cubicBezTo>
                  <a:pt x="384" y="3"/>
                  <a:pt x="387" y="7"/>
                  <a:pt x="387" y="13"/>
                </a:cubicBezTo>
                <a:cubicBezTo>
                  <a:pt x="387" y="18"/>
                  <a:pt x="384" y="22"/>
                  <a:pt x="378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lnTo>
                  <a:pt x="0" y="2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6163920" y="4489560"/>
            <a:ext cx="110160" cy="150120"/>
          </a:xfrm>
          <a:custGeom>
            <a:avLst/>
            <a:gdLst/>
            <a:ahLst/>
            <a:rect l="0" t="0" r="r" b="b"/>
            <a:pathLst>
              <a:path w="306" h="417">
                <a:moveTo>
                  <a:pt x="0" y="98"/>
                </a:moveTo>
                <a:cubicBezTo>
                  <a:pt x="0" y="97"/>
                  <a:pt x="1" y="95"/>
                  <a:pt x="1" y="93"/>
                </a:cubicBezTo>
                <a:cubicBezTo>
                  <a:pt x="2" y="91"/>
                  <a:pt x="3" y="86"/>
                  <a:pt x="4" y="79"/>
                </a:cubicBezTo>
                <a:cubicBezTo>
                  <a:pt x="6" y="72"/>
                  <a:pt x="8" y="65"/>
                  <a:pt x="11" y="59"/>
                </a:cubicBezTo>
                <a:cubicBezTo>
                  <a:pt x="13" y="53"/>
                  <a:pt x="16" y="46"/>
                  <a:pt x="20" y="38"/>
                </a:cubicBezTo>
                <a:cubicBezTo>
                  <a:pt x="24" y="30"/>
                  <a:pt x="28" y="24"/>
                  <a:pt x="33" y="19"/>
                </a:cubicBezTo>
                <a:cubicBezTo>
                  <a:pt x="37" y="15"/>
                  <a:pt x="43" y="10"/>
                  <a:pt x="49" y="6"/>
                </a:cubicBezTo>
                <a:cubicBezTo>
                  <a:pt x="57" y="1"/>
                  <a:pt x="63" y="-1"/>
                  <a:pt x="71" y="0"/>
                </a:cubicBezTo>
                <a:cubicBezTo>
                  <a:pt x="81" y="0"/>
                  <a:pt x="90" y="1"/>
                  <a:pt x="98" y="4"/>
                </a:cubicBezTo>
                <a:cubicBezTo>
                  <a:pt x="106" y="7"/>
                  <a:pt x="113" y="11"/>
                  <a:pt x="117" y="16"/>
                </a:cubicBezTo>
                <a:cubicBezTo>
                  <a:pt x="122" y="20"/>
                  <a:pt x="125" y="25"/>
                  <a:pt x="127" y="30"/>
                </a:cubicBezTo>
                <a:cubicBezTo>
                  <a:pt x="129" y="34"/>
                  <a:pt x="131" y="38"/>
                  <a:pt x="132" y="42"/>
                </a:cubicBezTo>
                <a:lnTo>
                  <a:pt x="134" y="46"/>
                </a:lnTo>
                <a:cubicBezTo>
                  <a:pt x="134" y="47"/>
                  <a:pt x="134" y="47"/>
                  <a:pt x="134" y="47"/>
                </a:cubicBezTo>
                <a:lnTo>
                  <a:pt x="141" y="40"/>
                </a:lnTo>
                <a:cubicBezTo>
                  <a:pt x="167" y="13"/>
                  <a:pt x="196" y="0"/>
                  <a:pt x="229" y="0"/>
                </a:cubicBezTo>
                <a:cubicBezTo>
                  <a:pt x="252" y="0"/>
                  <a:pt x="270" y="6"/>
                  <a:pt x="284" y="17"/>
                </a:cubicBezTo>
                <a:cubicBezTo>
                  <a:pt x="298" y="28"/>
                  <a:pt x="305" y="45"/>
                  <a:pt x="306" y="67"/>
                </a:cubicBezTo>
                <a:lnTo>
                  <a:pt x="306" y="73"/>
                </a:lnTo>
                <a:cubicBezTo>
                  <a:pt x="306" y="83"/>
                  <a:pt x="292" y="141"/>
                  <a:pt x="265" y="247"/>
                </a:cubicBezTo>
                <a:cubicBezTo>
                  <a:pt x="241" y="346"/>
                  <a:pt x="228" y="397"/>
                  <a:pt x="226" y="400"/>
                </a:cubicBezTo>
                <a:cubicBezTo>
                  <a:pt x="220" y="411"/>
                  <a:pt x="211" y="417"/>
                  <a:pt x="197" y="417"/>
                </a:cubicBezTo>
                <a:cubicBezTo>
                  <a:pt x="192" y="417"/>
                  <a:pt x="187" y="415"/>
                  <a:pt x="184" y="412"/>
                </a:cubicBezTo>
                <a:cubicBezTo>
                  <a:pt x="180" y="408"/>
                  <a:pt x="177" y="404"/>
                  <a:pt x="177" y="398"/>
                </a:cubicBezTo>
                <a:cubicBezTo>
                  <a:pt x="177" y="394"/>
                  <a:pt x="189" y="343"/>
                  <a:pt x="214" y="244"/>
                </a:cubicBezTo>
                <a:lnTo>
                  <a:pt x="253" y="85"/>
                </a:lnTo>
                <a:cubicBezTo>
                  <a:pt x="254" y="79"/>
                  <a:pt x="255" y="71"/>
                  <a:pt x="255" y="61"/>
                </a:cubicBezTo>
                <a:cubicBezTo>
                  <a:pt x="255" y="36"/>
                  <a:pt x="246" y="24"/>
                  <a:pt x="227" y="24"/>
                </a:cubicBezTo>
                <a:lnTo>
                  <a:pt x="224" y="24"/>
                </a:lnTo>
                <a:cubicBezTo>
                  <a:pt x="188" y="24"/>
                  <a:pt x="157" y="45"/>
                  <a:pt x="132" y="88"/>
                </a:cubicBezTo>
                <a:lnTo>
                  <a:pt x="128" y="95"/>
                </a:lnTo>
                <a:lnTo>
                  <a:pt x="107" y="180"/>
                </a:lnTo>
                <a:cubicBezTo>
                  <a:pt x="93" y="236"/>
                  <a:pt x="85" y="266"/>
                  <a:pt x="83" y="270"/>
                </a:cubicBezTo>
                <a:cubicBezTo>
                  <a:pt x="78" y="282"/>
                  <a:pt x="69" y="287"/>
                  <a:pt x="56" y="287"/>
                </a:cubicBezTo>
                <a:cubicBezTo>
                  <a:pt x="49" y="287"/>
                  <a:pt x="45" y="286"/>
                  <a:pt x="42" y="283"/>
                </a:cubicBezTo>
                <a:cubicBezTo>
                  <a:pt x="38" y="281"/>
                  <a:pt x="36" y="278"/>
                  <a:pt x="35" y="276"/>
                </a:cubicBezTo>
                <a:cubicBezTo>
                  <a:pt x="33" y="273"/>
                  <a:pt x="33" y="271"/>
                  <a:pt x="33" y="269"/>
                </a:cubicBezTo>
                <a:cubicBezTo>
                  <a:pt x="33" y="264"/>
                  <a:pt x="42" y="228"/>
                  <a:pt x="60" y="160"/>
                </a:cubicBezTo>
                <a:cubicBezTo>
                  <a:pt x="77" y="93"/>
                  <a:pt x="85" y="55"/>
                  <a:pt x="85" y="48"/>
                </a:cubicBezTo>
                <a:cubicBezTo>
                  <a:pt x="85" y="31"/>
                  <a:pt x="79" y="23"/>
                  <a:pt x="69" y="23"/>
                </a:cubicBezTo>
                <a:cubicBezTo>
                  <a:pt x="60" y="23"/>
                  <a:pt x="51" y="29"/>
                  <a:pt x="45" y="41"/>
                </a:cubicBezTo>
                <a:cubicBezTo>
                  <a:pt x="38" y="53"/>
                  <a:pt x="33" y="66"/>
                  <a:pt x="30" y="80"/>
                </a:cubicBezTo>
                <a:cubicBezTo>
                  <a:pt x="26" y="93"/>
                  <a:pt x="23" y="101"/>
                  <a:pt x="23" y="102"/>
                </a:cubicBezTo>
                <a:cubicBezTo>
                  <a:pt x="22" y="103"/>
                  <a:pt x="18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6340680" y="451944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9"/>
                  <a:pt x="3" y="20"/>
                  <a:pt x="10" y="13"/>
                </a:cubicBezTo>
                <a:cubicBezTo>
                  <a:pt x="17" y="4"/>
                  <a:pt x="26" y="0"/>
                  <a:pt x="37" y="0"/>
                </a:cubicBezTo>
                <a:cubicBezTo>
                  <a:pt x="48" y="0"/>
                  <a:pt x="56" y="4"/>
                  <a:pt x="65" y="11"/>
                </a:cubicBezTo>
                <a:cubicBezTo>
                  <a:pt x="73" y="18"/>
                  <a:pt x="77" y="27"/>
                  <a:pt x="77" y="39"/>
                </a:cubicBezTo>
                <a:cubicBezTo>
                  <a:pt x="77" y="49"/>
                  <a:pt x="73" y="58"/>
                  <a:pt x="66" y="66"/>
                </a:cubicBezTo>
                <a:cubicBezTo>
                  <a:pt x="59" y="73"/>
                  <a:pt x="49" y="77"/>
                  <a:pt x="38" y="77"/>
                </a:cubicBezTo>
                <a:cubicBezTo>
                  <a:pt x="27" y="77"/>
                  <a:pt x="18" y="74"/>
                  <a:pt x="11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6447240" y="4434840"/>
            <a:ext cx="168480" cy="163080"/>
          </a:xfrm>
          <a:custGeom>
            <a:avLst/>
            <a:gdLst/>
            <a:ahLst/>
            <a:rect l="0" t="0" r="r" b="b"/>
            <a:pathLst>
              <a:path w="468" h="453">
                <a:moveTo>
                  <a:pt x="0" y="4"/>
                </a:moveTo>
                <a:cubicBezTo>
                  <a:pt x="0" y="3"/>
                  <a:pt x="1" y="1"/>
                  <a:pt x="3" y="0"/>
                </a:cubicBezTo>
                <a:lnTo>
                  <a:pt x="465" y="0"/>
                </a:lnTo>
                <a:cubicBezTo>
                  <a:pt x="467" y="1"/>
                  <a:pt x="468" y="3"/>
                  <a:pt x="468" y="4"/>
                </a:cubicBezTo>
                <a:cubicBezTo>
                  <a:pt x="468" y="5"/>
                  <a:pt x="433" y="79"/>
                  <a:pt x="361" y="226"/>
                </a:cubicBezTo>
                <a:cubicBezTo>
                  <a:pt x="290" y="373"/>
                  <a:pt x="254" y="447"/>
                  <a:pt x="252" y="449"/>
                </a:cubicBezTo>
                <a:cubicBezTo>
                  <a:pt x="250" y="452"/>
                  <a:pt x="244" y="453"/>
                  <a:pt x="234" y="453"/>
                </a:cubicBezTo>
                <a:cubicBezTo>
                  <a:pt x="225" y="453"/>
                  <a:pt x="219" y="452"/>
                  <a:pt x="217" y="449"/>
                </a:cubicBezTo>
                <a:cubicBezTo>
                  <a:pt x="215" y="447"/>
                  <a:pt x="179" y="373"/>
                  <a:pt x="108" y="226"/>
                </a:cubicBezTo>
                <a:cubicBezTo>
                  <a:pt x="36" y="79"/>
                  <a:pt x="0" y="5"/>
                  <a:pt x="0" y="4"/>
                </a:cubicBezTo>
                <a:moveTo>
                  <a:pt x="412" y="55"/>
                </a:moveTo>
                <a:cubicBezTo>
                  <a:pt x="412" y="54"/>
                  <a:pt x="359" y="54"/>
                  <a:pt x="253" y="54"/>
                </a:cubicBezTo>
                <a:cubicBezTo>
                  <a:pt x="147" y="54"/>
                  <a:pt x="93" y="54"/>
                  <a:pt x="93" y="55"/>
                </a:cubicBezTo>
                <a:cubicBezTo>
                  <a:pt x="94" y="57"/>
                  <a:pt x="121" y="112"/>
                  <a:pt x="173" y="220"/>
                </a:cubicBezTo>
                <a:cubicBezTo>
                  <a:pt x="225" y="327"/>
                  <a:pt x="252" y="381"/>
                  <a:pt x="253" y="382"/>
                </a:cubicBezTo>
                <a:lnTo>
                  <a:pt x="412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6636960" y="4552920"/>
            <a:ext cx="108000" cy="73440"/>
          </a:xfrm>
          <a:custGeom>
            <a:avLst/>
            <a:gdLst/>
            <a:ahLst/>
            <a:rect l="0" t="0" r="r" b="b"/>
            <a:pathLst>
              <a:path w="300" h="204">
                <a:moveTo>
                  <a:pt x="251" y="26"/>
                </a:moveTo>
                <a:cubicBezTo>
                  <a:pt x="251" y="20"/>
                  <a:pt x="254" y="14"/>
                  <a:pt x="260" y="9"/>
                </a:cubicBezTo>
                <a:cubicBezTo>
                  <a:pt x="265" y="3"/>
                  <a:pt x="271" y="0"/>
                  <a:pt x="278" y="0"/>
                </a:cubicBezTo>
                <a:cubicBezTo>
                  <a:pt x="284" y="0"/>
                  <a:pt x="289" y="3"/>
                  <a:pt x="293" y="8"/>
                </a:cubicBezTo>
                <a:cubicBezTo>
                  <a:pt x="298" y="13"/>
                  <a:pt x="300" y="22"/>
                  <a:pt x="300" y="34"/>
                </a:cubicBezTo>
                <a:cubicBezTo>
                  <a:pt x="300" y="42"/>
                  <a:pt x="297" y="59"/>
                  <a:pt x="292" y="85"/>
                </a:cubicBezTo>
                <a:cubicBezTo>
                  <a:pt x="287" y="102"/>
                  <a:pt x="283" y="115"/>
                  <a:pt x="280" y="126"/>
                </a:cubicBezTo>
                <a:cubicBezTo>
                  <a:pt x="276" y="137"/>
                  <a:pt x="271" y="149"/>
                  <a:pt x="264" y="162"/>
                </a:cubicBezTo>
                <a:cubicBezTo>
                  <a:pt x="257" y="176"/>
                  <a:pt x="249" y="187"/>
                  <a:pt x="239" y="194"/>
                </a:cubicBezTo>
                <a:cubicBezTo>
                  <a:pt x="230" y="201"/>
                  <a:pt x="219" y="204"/>
                  <a:pt x="207" y="204"/>
                </a:cubicBezTo>
                <a:cubicBezTo>
                  <a:pt x="194" y="204"/>
                  <a:pt x="182" y="202"/>
                  <a:pt x="171" y="197"/>
                </a:cubicBezTo>
                <a:cubicBezTo>
                  <a:pt x="161" y="192"/>
                  <a:pt x="154" y="186"/>
                  <a:pt x="150" y="177"/>
                </a:cubicBezTo>
                <a:cubicBezTo>
                  <a:pt x="149" y="177"/>
                  <a:pt x="149" y="178"/>
                  <a:pt x="148" y="178"/>
                </a:cubicBezTo>
                <a:cubicBezTo>
                  <a:pt x="136" y="196"/>
                  <a:pt x="121" y="204"/>
                  <a:pt x="103" y="204"/>
                </a:cubicBezTo>
                <a:cubicBezTo>
                  <a:pt x="96" y="204"/>
                  <a:pt x="88" y="203"/>
                  <a:pt x="81" y="201"/>
                </a:cubicBezTo>
                <a:cubicBezTo>
                  <a:pt x="74" y="200"/>
                  <a:pt x="67" y="197"/>
                  <a:pt x="60" y="193"/>
                </a:cubicBezTo>
                <a:cubicBezTo>
                  <a:pt x="53" y="189"/>
                  <a:pt x="48" y="183"/>
                  <a:pt x="44" y="174"/>
                </a:cubicBezTo>
                <a:cubicBezTo>
                  <a:pt x="39" y="167"/>
                  <a:pt x="37" y="157"/>
                  <a:pt x="37" y="146"/>
                </a:cubicBezTo>
                <a:cubicBezTo>
                  <a:pt x="37" y="130"/>
                  <a:pt x="42" y="108"/>
                  <a:pt x="53" y="81"/>
                </a:cubicBezTo>
                <a:cubicBezTo>
                  <a:pt x="63" y="54"/>
                  <a:pt x="68" y="36"/>
                  <a:pt x="68" y="29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5"/>
                  <a:pt x="68" y="23"/>
                  <a:pt x="68" y="22"/>
                </a:cubicBezTo>
                <a:cubicBezTo>
                  <a:pt x="68" y="22"/>
                  <a:pt x="68" y="20"/>
                  <a:pt x="66" y="19"/>
                </a:cubicBezTo>
                <a:cubicBezTo>
                  <a:pt x="65" y="18"/>
                  <a:pt x="64" y="18"/>
                  <a:pt x="61" y="18"/>
                </a:cubicBezTo>
                <a:lnTo>
                  <a:pt x="60" y="18"/>
                </a:lnTo>
                <a:cubicBezTo>
                  <a:pt x="53" y="18"/>
                  <a:pt x="47" y="20"/>
                  <a:pt x="41" y="26"/>
                </a:cubicBezTo>
                <a:cubicBezTo>
                  <a:pt x="35" y="32"/>
                  <a:pt x="31" y="38"/>
                  <a:pt x="28" y="44"/>
                </a:cubicBezTo>
                <a:cubicBezTo>
                  <a:pt x="24" y="51"/>
                  <a:pt x="22" y="57"/>
                  <a:pt x="20" y="63"/>
                </a:cubicBezTo>
                <a:cubicBezTo>
                  <a:pt x="18" y="69"/>
                  <a:pt x="17" y="72"/>
                  <a:pt x="16" y="73"/>
                </a:cubicBezTo>
                <a:cubicBezTo>
                  <a:pt x="16" y="74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ubicBezTo>
                  <a:pt x="0" y="68"/>
                  <a:pt x="1" y="64"/>
                  <a:pt x="4" y="57"/>
                </a:cubicBezTo>
                <a:cubicBezTo>
                  <a:pt x="6" y="51"/>
                  <a:pt x="10" y="43"/>
                  <a:pt x="14" y="34"/>
                </a:cubicBezTo>
                <a:cubicBezTo>
                  <a:pt x="19" y="26"/>
                  <a:pt x="25" y="18"/>
                  <a:pt x="34" y="11"/>
                </a:cubicBezTo>
                <a:cubicBezTo>
                  <a:pt x="42" y="4"/>
                  <a:pt x="52" y="1"/>
                  <a:pt x="63" y="1"/>
                </a:cubicBezTo>
                <a:cubicBezTo>
                  <a:pt x="76" y="1"/>
                  <a:pt x="85" y="5"/>
                  <a:pt x="92" y="12"/>
                </a:cubicBezTo>
                <a:cubicBezTo>
                  <a:pt x="99" y="20"/>
                  <a:pt x="103" y="28"/>
                  <a:pt x="103" y="38"/>
                </a:cubicBezTo>
                <a:cubicBezTo>
                  <a:pt x="103" y="43"/>
                  <a:pt x="98" y="60"/>
                  <a:pt x="88" y="86"/>
                </a:cubicBezTo>
                <a:cubicBezTo>
                  <a:pt x="78" y="113"/>
                  <a:pt x="73" y="134"/>
                  <a:pt x="73" y="148"/>
                </a:cubicBezTo>
                <a:cubicBezTo>
                  <a:pt x="73" y="162"/>
                  <a:pt x="76" y="172"/>
                  <a:pt x="82" y="178"/>
                </a:cubicBezTo>
                <a:cubicBezTo>
                  <a:pt x="89" y="184"/>
                  <a:pt x="97" y="187"/>
                  <a:pt x="106" y="187"/>
                </a:cubicBezTo>
                <a:cubicBezTo>
                  <a:pt x="119" y="187"/>
                  <a:pt x="130" y="177"/>
                  <a:pt x="140" y="159"/>
                </a:cubicBezTo>
                <a:lnTo>
                  <a:pt x="142" y="155"/>
                </a:lnTo>
                <a:lnTo>
                  <a:pt x="142" y="145"/>
                </a:lnTo>
                <a:cubicBezTo>
                  <a:pt x="142" y="144"/>
                  <a:pt x="142" y="143"/>
                  <a:pt x="142" y="141"/>
                </a:cubicBezTo>
                <a:cubicBezTo>
                  <a:pt x="142" y="139"/>
                  <a:pt x="143" y="138"/>
                  <a:pt x="143" y="137"/>
                </a:cubicBezTo>
                <a:cubicBezTo>
                  <a:pt x="143" y="137"/>
                  <a:pt x="143" y="136"/>
                  <a:pt x="143" y="134"/>
                </a:cubicBezTo>
                <a:cubicBezTo>
                  <a:pt x="143" y="133"/>
                  <a:pt x="143" y="131"/>
                  <a:pt x="144" y="130"/>
                </a:cubicBezTo>
                <a:cubicBezTo>
                  <a:pt x="144" y="129"/>
                  <a:pt x="144" y="127"/>
                  <a:pt x="145" y="124"/>
                </a:cubicBezTo>
                <a:cubicBezTo>
                  <a:pt x="146" y="122"/>
                  <a:pt x="146" y="119"/>
                  <a:pt x="146" y="117"/>
                </a:cubicBezTo>
                <a:cubicBezTo>
                  <a:pt x="147" y="114"/>
                  <a:pt x="148" y="111"/>
                  <a:pt x="149" y="106"/>
                </a:cubicBezTo>
                <a:cubicBezTo>
                  <a:pt x="151" y="101"/>
                  <a:pt x="152" y="96"/>
                  <a:pt x="153" y="92"/>
                </a:cubicBezTo>
                <a:cubicBezTo>
                  <a:pt x="154" y="87"/>
                  <a:pt x="155" y="81"/>
                  <a:pt x="158" y="72"/>
                </a:cubicBezTo>
                <a:cubicBezTo>
                  <a:pt x="166" y="39"/>
                  <a:pt x="171" y="20"/>
                  <a:pt x="172" y="18"/>
                </a:cubicBezTo>
                <a:cubicBezTo>
                  <a:pt x="176" y="9"/>
                  <a:pt x="183" y="5"/>
                  <a:pt x="193" y="5"/>
                </a:cubicBezTo>
                <a:cubicBezTo>
                  <a:pt x="198" y="5"/>
                  <a:pt x="202" y="7"/>
                  <a:pt x="204" y="10"/>
                </a:cubicBezTo>
                <a:cubicBezTo>
                  <a:pt x="206" y="13"/>
                  <a:pt x="207" y="16"/>
                  <a:pt x="208" y="18"/>
                </a:cubicBezTo>
                <a:cubicBezTo>
                  <a:pt x="208" y="22"/>
                  <a:pt x="203" y="41"/>
                  <a:pt x="195" y="76"/>
                </a:cubicBezTo>
                <a:cubicBezTo>
                  <a:pt x="185" y="110"/>
                  <a:pt x="180" y="130"/>
                  <a:pt x="179" y="135"/>
                </a:cubicBezTo>
                <a:cubicBezTo>
                  <a:pt x="179" y="138"/>
                  <a:pt x="179" y="143"/>
                  <a:pt x="179" y="150"/>
                </a:cubicBezTo>
                <a:lnTo>
                  <a:pt x="179" y="153"/>
                </a:lnTo>
                <a:cubicBezTo>
                  <a:pt x="179" y="158"/>
                  <a:pt x="179" y="162"/>
                  <a:pt x="180" y="166"/>
                </a:cubicBezTo>
                <a:cubicBezTo>
                  <a:pt x="181" y="171"/>
                  <a:pt x="184" y="175"/>
                  <a:pt x="188" y="179"/>
                </a:cubicBezTo>
                <a:cubicBezTo>
                  <a:pt x="194" y="185"/>
                  <a:pt x="201" y="187"/>
                  <a:pt x="210" y="187"/>
                </a:cubicBezTo>
                <a:cubicBezTo>
                  <a:pt x="231" y="187"/>
                  <a:pt x="247" y="168"/>
                  <a:pt x="260" y="132"/>
                </a:cubicBezTo>
                <a:cubicBezTo>
                  <a:pt x="263" y="125"/>
                  <a:pt x="266" y="115"/>
                  <a:pt x="269" y="103"/>
                </a:cubicBezTo>
                <a:cubicBezTo>
                  <a:pt x="272" y="90"/>
                  <a:pt x="274" y="81"/>
                  <a:pt x="274" y="76"/>
                </a:cubicBezTo>
                <a:cubicBezTo>
                  <a:pt x="274" y="66"/>
                  <a:pt x="272" y="58"/>
                  <a:pt x="268" y="53"/>
                </a:cubicBezTo>
                <a:cubicBezTo>
                  <a:pt x="265" y="47"/>
                  <a:pt x="261" y="42"/>
                  <a:pt x="257" y="39"/>
                </a:cubicBezTo>
                <a:cubicBezTo>
                  <a:pt x="253" y="35"/>
                  <a:pt x="251" y="30"/>
                  <a:pt x="251" y="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6767640" y="4434840"/>
            <a:ext cx="140040" cy="155880"/>
          </a:xfrm>
          <a:custGeom>
            <a:avLst/>
            <a:gdLst/>
            <a:ahLst/>
            <a:rect l="0" t="0" r="r" b="b"/>
            <a:pathLst>
              <a:path w="389" h="433">
                <a:moveTo>
                  <a:pt x="125" y="29"/>
                </a:moveTo>
                <a:cubicBezTo>
                  <a:pt x="110" y="29"/>
                  <a:pt x="103" y="28"/>
                  <a:pt x="102" y="26"/>
                </a:cubicBezTo>
                <a:cubicBezTo>
                  <a:pt x="101" y="25"/>
                  <a:pt x="101" y="24"/>
                  <a:pt x="101" y="21"/>
                </a:cubicBezTo>
                <a:cubicBezTo>
                  <a:pt x="101" y="11"/>
                  <a:pt x="104" y="4"/>
                  <a:pt x="108" y="0"/>
                </a:cubicBezTo>
                <a:cubicBezTo>
                  <a:pt x="109" y="0"/>
                  <a:pt x="112" y="0"/>
                  <a:pt x="118" y="0"/>
                </a:cubicBezTo>
                <a:cubicBezTo>
                  <a:pt x="140" y="1"/>
                  <a:pt x="167" y="1"/>
                  <a:pt x="198" y="1"/>
                </a:cubicBezTo>
                <a:cubicBezTo>
                  <a:pt x="257" y="1"/>
                  <a:pt x="292" y="1"/>
                  <a:pt x="300" y="0"/>
                </a:cubicBezTo>
                <a:lnTo>
                  <a:pt x="308" y="0"/>
                </a:lnTo>
                <a:cubicBezTo>
                  <a:pt x="310" y="2"/>
                  <a:pt x="312" y="4"/>
                  <a:pt x="312" y="5"/>
                </a:cubicBezTo>
                <a:cubicBezTo>
                  <a:pt x="312" y="6"/>
                  <a:pt x="311" y="10"/>
                  <a:pt x="310" y="17"/>
                </a:cubicBezTo>
                <a:cubicBezTo>
                  <a:pt x="308" y="23"/>
                  <a:pt x="306" y="27"/>
                  <a:pt x="305" y="29"/>
                </a:cubicBezTo>
                <a:lnTo>
                  <a:pt x="281" y="29"/>
                </a:lnTo>
                <a:cubicBezTo>
                  <a:pt x="252" y="29"/>
                  <a:pt x="235" y="31"/>
                  <a:pt x="230" y="34"/>
                </a:cubicBezTo>
                <a:cubicBezTo>
                  <a:pt x="227" y="36"/>
                  <a:pt x="224" y="42"/>
                  <a:pt x="221" y="52"/>
                </a:cubicBezTo>
                <a:cubicBezTo>
                  <a:pt x="218" y="62"/>
                  <a:pt x="204" y="118"/>
                  <a:pt x="178" y="219"/>
                </a:cubicBezTo>
                <a:cubicBezTo>
                  <a:pt x="172" y="246"/>
                  <a:pt x="164" y="275"/>
                  <a:pt x="157" y="306"/>
                </a:cubicBezTo>
                <a:cubicBezTo>
                  <a:pt x="149" y="337"/>
                  <a:pt x="144" y="360"/>
                  <a:pt x="140" y="376"/>
                </a:cubicBezTo>
                <a:lnTo>
                  <a:pt x="134" y="398"/>
                </a:lnTo>
                <a:cubicBezTo>
                  <a:pt x="134" y="400"/>
                  <a:pt x="136" y="401"/>
                  <a:pt x="140" y="401"/>
                </a:cubicBezTo>
                <a:cubicBezTo>
                  <a:pt x="144" y="401"/>
                  <a:pt x="156" y="401"/>
                  <a:pt x="177" y="402"/>
                </a:cubicBezTo>
                <a:lnTo>
                  <a:pt x="188" y="402"/>
                </a:lnTo>
                <a:cubicBezTo>
                  <a:pt x="201" y="402"/>
                  <a:pt x="212" y="402"/>
                  <a:pt x="220" y="402"/>
                </a:cubicBezTo>
                <a:cubicBezTo>
                  <a:pt x="228" y="401"/>
                  <a:pt x="238" y="400"/>
                  <a:pt x="251" y="397"/>
                </a:cubicBezTo>
                <a:cubicBezTo>
                  <a:pt x="264" y="395"/>
                  <a:pt x="274" y="391"/>
                  <a:pt x="283" y="386"/>
                </a:cubicBezTo>
                <a:cubicBezTo>
                  <a:pt x="291" y="381"/>
                  <a:pt x="300" y="374"/>
                  <a:pt x="310" y="364"/>
                </a:cubicBezTo>
                <a:cubicBezTo>
                  <a:pt x="321" y="355"/>
                  <a:pt x="329" y="343"/>
                  <a:pt x="337" y="329"/>
                </a:cubicBezTo>
                <a:cubicBezTo>
                  <a:pt x="344" y="317"/>
                  <a:pt x="350" y="303"/>
                  <a:pt x="356" y="287"/>
                </a:cubicBezTo>
                <a:cubicBezTo>
                  <a:pt x="362" y="272"/>
                  <a:pt x="365" y="263"/>
                  <a:pt x="367" y="261"/>
                </a:cubicBezTo>
                <a:cubicBezTo>
                  <a:pt x="369" y="259"/>
                  <a:pt x="372" y="259"/>
                  <a:pt x="377" y="259"/>
                </a:cubicBezTo>
                <a:lnTo>
                  <a:pt x="386" y="259"/>
                </a:lnTo>
                <a:cubicBezTo>
                  <a:pt x="388" y="262"/>
                  <a:pt x="389" y="265"/>
                  <a:pt x="389" y="266"/>
                </a:cubicBezTo>
                <a:cubicBezTo>
                  <a:pt x="389" y="266"/>
                  <a:pt x="385" y="279"/>
                  <a:pt x="377" y="303"/>
                </a:cubicBezTo>
                <a:cubicBezTo>
                  <a:pt x="368" y="327"/>
                  <a:pt x="359" y="352"/>
                  <a:pt x="349" y="379"/>
                </a:cubicBezTo>
                <a:cubicBezTo>
                  <a:pt x="339" y="405"/>
                  <a:pt x="333" y="421"/>
                  <a:pt x="333" y="427"/>
                </a:cubicBezTo>
                <a:cubicBezTo>
                  <a:pt x="332" y="429"/>
                  <a:pt x="331" y="430"/>
                  <a:pt x="330" y="430"/>
                </a:cubicBezTo>
                <a:cubicBezTo>
                  <a:pt x="329" y="431"/>
                  <a:pt x="326" y="431"/>
                  <a:pt x="320" y="432"/>
                </a:cubicBezTo>
                <a:cubicBezTo>
                  <a:pt x="314" y="433"/>
                  <a:pt x="305" y="433"/>
                  <a:pt x="293" y="433"/>
                </a:cubicBezTo>
                <a:cubicBezTo>
                  <a:pt x="288" y="433"/>
                  <a:pt x="272" y="433"/>
                  <a:pt x="245" y="433"/>
                </a:cubicBezTo>
                <a:cubicBezTo>
                  <a:pt x="217" y="433"/>
                  <a:pt x="191" y="433"/>
                  <a:pt x="166" y="432"/>
                </a:cubicBezTo>
                <a:lnTo>
                  <a:pt x="54" y="432"/>
                </a:lnTo>
                <a:cubicBezTo>
                  <a:pt x="17" y="432"/>
                  <a:pt x="0" y="430"/>
                  <a:pt x="0" y="426"/>
                </a:cubicBezTo>
                <a:cubicBezTo>
                  <a:pt x="0" y="422"/>
                  <a:pt x="0" y="419"/>
                  <a:pt x="1" y="416"/>
                </a:cubicBezTo>
                <a:cubicBezTo>
                  <a:pt x="3" y="408"/>
                  <a:pt x="5" y="404"/>
                  <a:pt x="7" y="403"/>
                </a:cubicBezTo>
                <a:cubicBezTo>
                  <a:pt x="9" y="402"/>
                  <a:pt x="12" y="402"/>
                  <a:pt x="17" y="402"/>
                </a:cubicBezTo>
                <a:lnTo>
                  <a:pt x="22" y="402"/>
                </a:lnTo>
                <a:cubicBezTo>
                  <a:pt x="33" y="402"/>
                  <a:pt x="46" y="402"/>
                  <a:pt x="60" y="400"/>
                </a:cubicBezTo>
                <a:cubicBezTo>
                  <a:pt x="65" y="399"/>
                  <a:pt x="69" y="396"/>
                  <a:pt x="72" y="393"/>
                </a:cubicBezTo>
                <a:cubicBezTo>
                  <a:pt x="73" y="391"/>
                  <a:pt x="88" y="332"/>
                  <a:pt x="117" y="217"/>
                </a:cubicBezTo>
                <a:cubicBezTo>
                  <a:pt x="146" y="101"/>
                  <a:pt x="161" y="41"/>
                  <a:pt x="161" y="34"/>
                </a:cubicBezTo>
                <a:cubicBezTo>
                  <a:pt x="161" y="31"/>
                  <a:pt x="149" y="29"/>
                  <a:pt x="125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6936480" y="44193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1"/>
                  <a:pt x="7" y="234"/>
                </a:cubicBezTo>
                <a:cubicBezTo>
                  <a:pt x="11" y="208"/>
                  <a:pt x="16" y="186"/>
                  <a:pt x="21" y="167"/>
                </a:cubicBezTo>
                <a:cubicBezTo>
                  <a:pt x="27" y="148"/>
                  <a:pt x="35" y="129"/>
                  <a:pt x="45" y="111"/>
                </a:cubicBezTo>
                <a:cubicBezTo>
                  <a:pt x="55" y="93"/>
                  <a:pt x="63" y="79"/>
                  <a:pt x="69" y="69"/>
                </a:cubicBezTo>
                <a:cubicBezTo>
                  <a:pt x="75" y="59"/>
                  <a:pt x="83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3" y="6"/>
                  <a:pt x="132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4" y="27"/>
                  <a:pt x="125" y="38"/>
                  <a:pt x="115" y="54"/>
                </a:cubicBezTo>
                <a:cubicBezTo>
                  <a:pt x="105" y="68"/>
                  <a:pt x="94" y="87"/>
                  <a:pt x="84" y="108"/>
                </a:cubicBezTo>
                <a:cubicBezTo>
                  <a:pt x="73" y="129"/>
                  <a:pt x="64" y="159"/>
                  <a:pt x="57" y="195"/>
                </a:cubicBezTo>
                <a:cubicBezTo>
                  <a:pt x="50" y="232"/>
                  <a:pt x="47" y="273"/>
                  <a:pt x="47" y="317"/>
                </a:cubicBezTo>
                <a:cubicBezTo>
                  <a:pt x="47" y="362"/>
                  <a:pt x="50" y="402"/>
                  <a:pt x="57" y="439"/>
                </a:cubicBezTo>
                <a:cubicBezTo>
                  <a:pt x="64" y="475"/>
                  <a:pt x="73" y="504"/>
                  <a:pt x="83" y="526"/>
                </a:cubicBezTo>
                <a:cubicBezTo>
                  <a:pt x="93" y="549"/>
                  <a:pt x="104" y="567"/>
                  <a:pt x="114" y="581"/>
                </a:cubicBezTo>
                <a:cubicBezTo>
                  <a:pt x="125" y="595"/>
                  <a:pt x="134" y="606"/>
                  <a:pt x="142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6" y="538"/>
                  <a:pt x="28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7008480" y="448920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3" y="1"/>
                  <a:pt x="393" y="0"/>
                </a:cubicBezTo>
                <a:cubicBezTo>
                  <a:pt x="401" y="0"/>
                  <a:pt x="408" y="4"/>
                  <a:pt x="414" y="12"/>
                </a:cubicBezTo>
                <a:cubicBezTo>
                  <a:pt x="420" y="19"/>
                  <a:pt x="424" y="31"/>
                  <a:pt x="424" y="48"/>
                </a:cubicBezTo>
                <a:cubicBezTo>
                  <a:pt x="424" y="60"/>
                  <a:pt x="420" y="84"/>
                  <a:pt x="412" y="120"/>
                </a:cubicBezTo>
                <a:cubicBezTo>
                  <a:pt x="406" y="144"/>
                  <a:pt x="400" y="163"/>
                  <a:pt x="395" y="178"/>
                </a:cubicBezTo>
                <a:cubicBezTo>
                  <a:pt x="390" y="194"/>
                  <a:pt x="383" y="211"/>
                  <a:pt x="373" y="230"/>
                </a:cubicBezTo>
                <a:cubicBezTo>
                  <a:pt x="363" y="249"/>
                  <a:pt x="352" y="264"/>
                  <a:pt x="338" y="274"/>
                </a:cubicBezTo>
                <a:cubicBezTo>
                  <a:pt x="325" y="283"/>
                  <a:pt x="309" y="288"/>
                  <a:pt x="293" y="288"/>
                </a:cubicBezTo>
                <a:cubicBezTo>
                  <a:pt x="274" y="288"/>
                  <a:pt x="258" y="285"/>
                  <a:pt x="243" y="278"/>
                </a:cubicBezTo>
                <a:cubicBezTo>
                  <a:pt x="229" y="271"/>
                  <a:pt x="219" y="262"/>
                  <a:pt x="212" y="250"/>
                </a:cubicBezTo>
                <a:cubicBezTo>
                  <a:pt x="212" y="250"/>
                  <a:pt x="211" y="251"/>
                  <a:pt x="210" y="252"/>
                </a:cubicBezTo>
                <a:cubicBezTo>
                  <a:pt x="193" y="277"/>
                  <a:pt x="172" y="288"/>
                  <a:pt x="146" y="288"/>
                </a:cubicBezTo>
                <a:cubicBezTo>
                  <a:pt x="135" y="288"/>
                  <a:pt x="125" y="287"/>
                  <a:pt x="115" y="284"/>
                </a:cubicBezTo>
                <a:cubicBezTo>
                  <a:pt x="104" y="282"/>
                  <a:pt x="95" y="278"/>
                  <a:pt x="85" y="272"/>
                </a:cubicBezTo>
                <a:cubicBezTo>
                  <a:pt x="75" y="267"/>
                  <a:pt x="67" y="259"/>
                  <a:pt x="61" y="247"/>
                </a:cubicBezTo>
                <a:cubicBezTo>
                  <a:pt x="56" y="236"/>
                  <a:pt x="53" y="223"/>
                  <a:pt x="53" y="207"/>
                </a:cubicBezTo>
                <a:cubicBezTo>
                  <a:pt x="53" y="184"/>
                  <a:pt x="60" y="153"/>
                  <a:pt x="74" y="115"/>
                </a:cubicBezTo>
                <a:cubicBezTo>
                  <a:pt x="88" y="76"/>
                  <a:pt x="96" y="51"/>
                  <a:pt x="96" y="41"/>
                </a:cubicBezTo>
                <a:cubicBezTo>
                  <a:pt x="96" y="40"/>
                  <a:pt x="96" y="40"/>
                  <a:pt x="96" y="39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4" y="27"/>
                </a:cubicBezTo>
                <a:cubicBezTo>
                  <a:pt x="92" y="26"/>
                  <a:pt x="90" y="25"/>
                  <a:pt x="87" y="25"/>
                </a:cubicBezTo>
                <a:lnTo>
                  <a:pt x="84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3" y="54"/>
                  <a:pt x="39" y="63"/>
                </a:cubicBezTo>
                <a:cubicBezTo>
                  <a:pt x="34" y="72"/>
                  <a:pt x="30" y="81"/>
                  <a:pt x="28" y="89"/>
                </a:cubicBezTo>
                <a:cubicBezTo>
                  <a:pt x="25" y="98"/>
                  <a:pt x="24" y="102"/>
                  <a:pt x="23" y="103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6"/>
                  <a:pt x="2" y="90"/>
                  <a:pt x="5" y="81"/>
                </a:cubicBezTo>
                <a:cubicBezTo>
                  <a:pt x="9" y="72"/>
                  <a:pt x="13" y="61"/>
                  <a:pt x="20" y="49"/>
                </a:cubicBezTo>
                <a:cubicBezTo>
                  <a:pt x="26" y="37"/>
                  <a:pt x="35" y="26"/>
                  <a:pt x="48" y="16"/>
                </a:cubicBezTo>
                <a:cubicBezTo>
                  <a:pt x="60" y="6"/>
                  <a:pt x="73" y="1"/>
                  <a:pt x="89" y="1"/>
                </a:cubicBezTo>
                <a:cubicBezTo>
                  <a:pt x="107" y="1"/>
                  <a:pt x="121" y="7"/>
                  <a:pt x="130" y="17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2"/>
                  <a:pt x="138" y="84"/>
                  <a:pt x="124" y="122"/>
                </a:cubicBezTo>
                <a:cubicBezTo>
                  <a:pt x="110" y="160"/>
                  <a:pt x="103" y="189"/>
                  <a:pt x="103" y="210"/>
                </a:cubicBezTo>
                <a:cubicBezTo>
                  <a:pt x="103" y="229"/>
                  <a:pt x="108" y="243"/>
                  <a:pt x="116" y="251"/>
                </a:cubicBezTo>
                <a:cubicBezTo>
                  <a:pt x="125" y="260"/>
                  <a:pt x="136" y="264"/>
                  <a:pt x="150" y="265"/>
                </a:cubicBezTo>
                <a:cubicBezTo>
                  <a:pt x="169" y="265"/>
                  <a:pt x="185" y="251"/>
                  <a:pt x="199" y="225"/>
                </a:cubicBezTo>
                <a:lnTo>
                  <a:pt x="202" y="220"/>
                </a:lnTo>
                <a:lnTo>
                  <a:pt x="202" y="205"/>
                </a:lnTo>
                <a:cubicBezTo>
                  <a:pt x="202" y="204"/>
                  <a:pt x="202" y="202"/>
                  <a:pt x="202" y="199"/>
                </a:cubicBezTo>
                <a:cubicBezTo>
                  <a:pt x="202" y="197"/>
                  <a:pt x="202" y="195"/>
                  <a:pt x="203" y="194"/>
                </a:cubicBezTo>
                <a:cubicBezTo>
                  <a:pt x="203" y="193"/>
                  <a:pt x="203" y="192"/>
                  <a:pt x="203" y="190"/>
                </a:cubicBezTo>
                <a:cubicBezTo>
                  <a:pt x="203" y="188"/>
                  <a:pt x="204" y="186"/>
                  <a:pt x="204" y="184"/>
                </a:cubicBezTo>
                <a:cubicBezTo>
                  <a:pt x="204" y="182"/>
                  <a:pt x="205" y="180"/>
                  <a:pt x="206" y="176"/>
                </a:cubicBezTo>
                <a:cubicBezTo>
                  <a:pt x="207" y="172"/>
                  <a:pt x="207" y="169"/>
                  <a:pt x="208" y="165"/>
                </a:cubicBezTo>
                <a:cubicBezTo>
                  <a:pt x="208" y="162"/>
                  <a:pt x="210" y="157"/>
                  <a:pt x="212" y="150"/>
                </a:cubicBezTo>
                <a:cubicBezTo>
                  <a:pt x="214" y="143"/>
                  <a:pt x="215" y="137"/>
                  <a:pt x="217" y="130"/>
                </a:cubicBezTo>
                <a:cubicBezTo>
                  <a:pt x="218" y="123"/>
                  <a:pt x="220" y="114"/>
                  <a:pt x="224" y="103"/>
                </a:cubicBezTo>
                <a:cubicBezTo>
                  <a:pt x="236" y="55"/>
                  <a:pt x="243" y="29"/>
                  <a:pt x="244" y="25"/>
                </a:cubicBezTo>
                <a:cubicBezTo>
                  <a:pt x="250" y="13"/>
                  <a:pt x="259" y="8"/>
                  <a:pt x="272" y="8"/>
                </a:cubicBezTo>
                <a:cubicBezTo>
                  <a:pt x="280" y="8"/>
                  <a:pt x="285" y="10"/>
                  <a:pt x="288" y="14"/>
                </a:cubicBezTo>
                <a:cubicBezTo>
                  <a:pt x="291" y="18"/>
                  <a:pt x="293" y="22"/>
                  <a:pt x="293" y="26"/>
                </a:cubicBezTo>
                <a:cubicBezTo>
                  <a:pt x="293" y="32"/>
                  <a:pt x="287" y="59"/>
                  <a:pt x="275" y="107"/>
                </a:cubicBezTo>
                <a:cubicBezTo>
                  <a:pt x="263" y="156"/>
                  <a:pt x="256" y="183"/>
                  <a:pt x="255" y="190"/>
                </a:cubicBezTo>
                <a:cubicBezTo>
                  <a:pt x="254" y="195"/>
                  <a:pt x="253" y="202"/>
                  <a:pt x="253" y="213"/>
                </a:cubicBezTo>
                <a:lnTo>
                  <a:pt x="253" y="217"/>
                </a:lnTo>
                <a:cubicBezTo>
                  <a:pt x="253" y="223"/>
                  <a:pt x="254" y="229"/>
                  <a:pt x="255" y="235"/>
                </a:cubicBezTo>
                <a:cubicBezTo>
                  <a:pt x="257" y="241"/>
                  <a:pt x="261" y="247"/>
                  <a:pt x="267" y="254"/>
                </a:cubicBezTo>
                <a:cubicBezTo>
                  <a:pt x="274" y="261"/>
                  <a:pt x="283" y="264"/>
                  <a:pt x="296" y="265"/>
                </a:cubicBezTo>
                <a:cubicBezTo>
                  <a:pt x="326" y="265"/>
                  <a:pt x="349" y="238"/>
                  <a:pt x="367" y="187"/>
                </a:cubicBezTo>
                <a:cubicBezTo>
                  <a:pt x="371" y="177"/>
                  <a:pt x="375" y="163"/>
                  <a:pt x="380" y="146"/>
                </a:cubicBezTo>
                <a:cubicBezTo>
                  <a:pt x="384" y="128"/>
                  <a:pt x="387" y="115"/>
                  <a:pt x="387" y="108"/>
                </a:cubicBezTo>
                <a:cubicBezTo>
                  <a:pt x="387" y="94"/>
                  <a:pt x="385" y="83"/>
                  <a:pt x="379" y="75"/>
                </a:cubicBezTo>
                <a:cubicBezTo>
                  <a:pt x="374" y="67"/>
                  <a:pt x="368" y="60"/>
                  <a:pt x="363" y="55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7179840" y="4553280"/>
            <a:ext cx="71280" cy="73080"/>
          </a:xfrm>
          <a:custGeom>
            <a:avLst/>
            <a:gdLst/>
            <a:ahLst/>
            <a:rect l="0" t="0" r="r" b="b"/>
            <a:pathLst>
              <a:path w="198" h="203">
                <a:moveTo>
                  <a:pt x="75" y="203"/>
                </a:moveTo>
                <a:cubicBezTo>
                  <a:pt x="53" y="203"/>
                  <a:pt x="34" y="196"/>
                  <a:pt x="20" y="181"/>
                </a:cubicBezTo>
                <a:cubicBezTo>
                  <a:pt x="6" y="166"/>
                  <a:pt x="0" y="149"/>
                  <a:pt x="0" y="128"/>
                </a:cubicBezTo>
                <a:cubicBezTo>
                  <a:pt x="0" y="108"/>
                  <a:pt x="4" y="90"/>
                  <a:pt x="13" y="72"/>
                </a:cubicBezTo>
                <a:cubicBezTo>
                  <a:pt x="22" y="55"/>
                  <a:pt x="34" y="40"/>
                  <a:pt x="50" y="27"/>
                </a:cubicBezTo>
                <a:cubicBezTo>
                  <a:pt x="73" y="9"/>
                  <a:pt x="96" y="0"/>
                  <a:pt x="120" y="0"/>
                </a:cubicBezTo>
                <a:cubicBezTo>
                  <a:pt x="129" y="0"/>
                  <a:pt x="135" y="0"/>
                  <a:pt x="138" y="0"/>
                </a:cubicBezTo>
                <a:cubicBezTo>
                  <a:pt x="142" y="1"/>
                  <a:pt x="145" y="2"/>
                  <a:pt x="149" y="4"/>
                </a:cubicBezTo>
                <a:cubicBezTo>
                  <a:pt x="153" y="5"/>
                  <a:pt x="158" y="7"/>
                  <a:pt x="165" y="11"/>
                </a:cubicBezTo>
                <a:cubicBezTo>
                  <a:pt x="172" y="14"/>
                  <a:pt x="177" y="19"/>
                  <a:pt x="181" y="24"/>
                </a:cubicBezTo>
                <a:cubicBezTo>
                  <a:pt x="185" y="29"/>
                  <a:pt x="189" y="37"/>
                  <a:pt x="193" y="46"/>
                </a:cubicBezTo>
                <a:cubicBezTo>
                  <a:pt x="196" y="55"/>
                  <a:pt x="198" y="66"/>
                  <a:pt x="198" y="77"/>
                </a:cubicBezTo>
                <a:cubicBezTo>
                  <a:pt x="198" y="109"/>
                  <a:pt x="185" y="139"/>
                  <a:pt x="160" y="165"/>
                </a:cubicBezTo>
                <a:cubicBezTo>
                  <a:pt x="134" y="190"/>
                  <a:pt x="106" y="203"/>
                  <a:pt x="75" y="203"/>
                </a:cubicBezTo>
                <a:moveTo>
                  <a:pt x="38" y="144"/>
                </a:moveTo>
                <a:cubicBezTo>
                  <a:pt x="38" y="159"/>
                  <a:pt x="42" y="170"/>
                  <a:pt x="50" y="177"/>
                </a:cubicBezTo>
                <a:cubicBezTo>
                  <a:pt x="59" y="183"/>
                  <a:pt x="68" y="186"/>
                  <a:pt x="77" y="186"/>
                </a:cubicBezTo>
                <a:cubicBezTo>
                  <a:pt x="90" y="186"/>
                  <a:pt x="103" y="182"/>
                  <a:pt x="114" y="172"/>
                </a:cubicBezTo>
                <a:cubicBezTo>
                  <a:pt x="126" y="163"/>
                  <a:pt x="135" y="150"/>
                  <a:pt x="142" y="135"/>
                </a:cubicBezTo>
                <a:cubicBezTo>
                  <a:pt x="145" y="128"/>
                  <a:pt x="148" y="117"/>
                  <a:pt x="152" y="101"/>
                </a:cubicBezTo>
                <a:cubicBezTo>
                  <a:pt x="157" y="85"/>
                  <a:pt x="159" y="71"/>
                  <a:pt x="159" y="59"/>
                </a:cubicBezTo>
                <a:cubicBezTo>
                  <a:pt x="159" y="46"/>
                  <a:pt x="156" y="36"/>
                  <a:pt x="151" y="29"/>
                </a:cubicBezTo>
                <a:cubicBezTo>
                  <a:pt x="144" y="21"/>
                  <a:pt x="134" y="16"/>
                  <a:pt x="122" y="16"/>
                </a:cubicBezTo>
                <a:cubicBezTo>
                  <a:pt x="103" y="16"/>
                  <a:pt x="87" y="25"/>
                  <a:pt x="72" y="42"/>
                </a:cubicBezTo>
                <a:cubicBezTo>
                  <a:pt x="61" y="55"/>
                  <a:pt x="53" y="73"/>
                  <a:pt x="47" y="94"/>
                </a:cubicBezTo>
                <a:cubicBezTo>
                  <a:pt x="42" y="117"/>
                  <a:pt x="39" y="133"/>
                  <a:pt x="38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7258320" y="4512600"/>
            <a:ext cx="37080" cy="113760"/>
          </a:xfrm>
          <a:custGeom>
            <a:avLst/>
            <a:gdLst/>
            <a:ahLst/>
            <a:rect l="0" t="0" r="r" b="b"/>
            <a:pathLst>
              <a:path w="103" h="316">
                <a:moveTo>
                  <a:pt x="35" y="285"/>
                </a:moveTo>
                <a:cubicBezTo>
                  <a:pt x="35" y="295"/>
                  <a:pt x="39" y="299"/>
                  <a:pt x="47" y="299"/>
                </a:cubicBezTo>
                <a:cubicBezTo>
                  <a:pt x="58" y="299"/>
                  <a:pt x="67" y="284"/>
                  <a:pt x="75" y="253"/>
                </a:cubicBezTo>
                <a:cubicBezTo>
                  <a:pt x="76" y="247"/>
                  <a:pt x="78" y="243"/>
                  <a:pt x="79" y="243"/>
                </a:cubicBezTo>
                <a:cubicBezTo>
                  <a:pt x="80" y="243"/>
                  <a:pt x="81" y="243"/>
                  <a:pt x="84" y="243"/>
                </a:cubicBezTo>
                <a:lnTo>
                  <a:pt x="85" y="243"/>
                </a:lnTo>
                <a:cubicBezTo>
                  <a:pt x="88" y="243"/>
                  <a:pt x="91" y="243"/>
                  <a:pt x="92" y="243"/>
                </a:cubicBezTo>
                <a:cubicBezTo>
                  <a:pt x="93" y="243"/>
                  <a:pt x="93" y="243"/>
                  <a:pt x="94" y="244"/>
                </a:cubicBezTo>
                <a:cubicBezTo>
                  <a:pt x="95" y="244"/>
                  <a:pt x="95" y="245"/>
                  <a:pt x="95" y="247"/>
                </a:cubicBezTo>
                <a:cubicBezTo>
                  <a:pt x="95" y="248"/>
                  <a:pt x="94" y="251"/>
                  <a:pt x="94" y="254"/>
                </a:cubicBezTo>
                <a:cubicBezTo>
                  <a:pt x="93" y="257"/>
                  <a:pt x="91" y="262"/>
                  <a:pt x="88" y="271"/>
                </a:cubicBezTo>
                <a:cubicBezTo>
                  <a:pt x="85" y="279"/>
                  <a:pt x="82" y="286"/>
                  <a:pt x="79" y="292"/>
                </a:cubicBezTo>
                <a:cubicBezTo>
                  <a:pt x="75" y="298"/>
                  <a:pt x="71" y="303"/>
                  <a:pt x="65" y="308"/>
                </a:cubicBezTo>
                <a:cubicBezTo>
                  <a:pt x="59" y="314"/>
                  <a:pt x="52" y="316"/>
                  <a:pt x="44" y="316"/>
                </a:cubicBezTo>
                <a:cubicBezTo>
                  <a:pt x="34" y="316"/>
                  <a:pt x="24" y="313"/>
                  <a:pt x="14" y="306"/>
                </a:cubicBezTo>
                <a:cubicBezTo>
                  <a:pt x="5" y="300"/>
                  <a:pt x="0" y="289"/>
                  <a:pt x="0" y="273"/>
                </a:cubicBezTo>
                <a:cubicBezTo>
                  <a:pt x="0" y="270"/>
                  <a:pt x="0" y="267"/>
                  <a:pt x="0" y="265"/>
                </a:cubicBezTo>
                <a:lnTo>
                  <a:pt x="30" y="149"/>
                </a:lnTo>
                <a:cubicBezTo>
                  <a:pt x="48" y="73"/>
                  <a:pt x="58" y="34"/>
                  <a:pt x="58" y="32"/>
                </a:cubicBezTo>
                <a:cubicBezTo>
                  <a:pt x="58" y="31"/>
                  <a:pt x="58" y="30"/>
                  <a:pt x="57" y="29"/>
                </a:cubicBezTo>
                <a:cubicBezTo>
                  <a:pt x="57" y="29"/>
                  <a:pt x="56" y="28"/>
                  <a:pt x="55" y="28"/>
                </a:cubicBezTo>
                <a:cubicBezTo>
                  <a:pt x="55" y="27"/>
                  <a:pt x="54" y="27"/>
                  <a:pt x="53" y="27"/>
                </a:cubicBezTo>
                <a:cubicBezTo>
                  <a:pt x="53" y="27"/>
                  <a:pt x="51" y="27"/>
                  <a:pt x="50" y="26"/>
                </a:cubicBezTo>
                <a:cubicBezTo>
                  <a:pt x="48" y="26"/>
                  <a:pt x="47" y="26"/>
                  <a:pt x="46" y="26"/>
                </a:cubicBezTo>
                <a:cubicBezTo>
                  <a:pt x="45" y="26"/>
                  <a:pt x="44" y="26"/>
                  <a:pt x="42" y="25"/>
                </a:cubicBezTo>
                <a:cubicBezTo>
                  <a:pt x="40" y="25"/>
                  <a:pt x="38" y="25"/>
                  <a:pt x="38" y="25"/>
                </a:cubicBezTo>
                <a:cubicBezTo>
                  <a:pt x="35" y="25"/>
                  <a:pt x="33" y="25"/>
                  <a:pt x="32" y="25"/>
                </a:cubicBezTo>
                <a:cubicBezTo>
                  <a:pt x="31" y="25"/>
                  <a:pt x="30" y="25"/>
                  <a:pt x="28" y="25"/>
                </a:cubicBezTo>
                <a:cubicBezTo>
                  <a:pt x="27" y="25"/>
                  <a:pt x="26" y="24"/>
                  <a:pt x="26" y="24"/>
                </a:cubicBezTo>
                <a:cubicBezTo>
                  <a:pt x="25" y="23"/>
                  <a:pt x="25" y="22"/>
                  <a:pt x="25" y="21"/>
                </a:cubicBezTo>
                <a:cubicBezTo>
                  <a:pt x="25" y="20"/>
                  <a:pt x="25" y="18"/>
                  <a:pt x="26" y="15"/>
                </a:cubicBezTo>
                <a:cubicBezTo>
                  <a:pt x="27" y="9"/>
                  <a:pt x="29" y="6"/>
                  <a:pt x="31" y="5"/>
                </a:cubicBezTo>
                <a:cubicBezTo>
                  <a:pt x="33" y="5"/>
                  <a:pt x="43" y="4"/>
                  <a:pt x="63" y="3"/>
                </a:cubicBezTo>
                <a:cubicBezTo>
                  <a:pt x="68" y="2"/>
                  <a:pt x="73" y="2"/>
                  <a:pt x="78" y="2"/>
                </a:cubicBezTo>
                <a:cubicBezTo>
                  <a:pt x="84" y="1"/>
                  <a:pt x="88" y="1"/>
                  <a:pt x="93" y="0"/>
                </a:cubicBezTo>
                <a:cubicBezTo>
                  <a:pt x="96" y="0"/>
                  <a:pt x="98" y="0"/>
                  <a:pt x="98" y="0"/>
                </a:cubicBezTo>
                <a:cubicBezTo>
                  <a:pt x="101" y="0"/>
                  <a:pt x="103" y="1"/>
                  <a:pt x="103" y="3"/>
                </a:cubicBezTo>
                <a:cubicBezTo>
                  <a:pt x="103" y="7"/>
                  <a:pt x="92" y="51"/>
                  <a:pt x="69" y="138"/>
                </a:cubicBezTo>
                <a:cubicBezTo>
                  <a:pt x="48" y="225"/>
                  <a:pt x="36" y="270"/>
                  <a:pt x="36" y="274"/>
                </a:cubicBezTo>
                <a:cubicBezTo>
                  <a:pt x="36" y="275"/>
                  <a:pt x="36" y="276"/>
                  <a:pt x="36" y="278"/>
                </a:cubicBezTo>
                <a:cubicBezTo>
                  <a:pt x="36" y="279"/>
                  <a:pt x="36" y="281"/>
                  <a:pt x="35" y="282"/>
                </a:cubicBezTo>
                <a:lnTo>
                  <a:pt x="35" y="28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7305480" y="4512600"/>
            <a:ext cx="79200" cy="113760"/>
          </a:xfrm>
          <a:custGeom>
            <a:avLst/>
            <a:gdLst/>
            <a:ahLst/>
            <a:rect l="0" t="0" r="r" b="b"/>
            <a:pathLst>
              <a:path w="220" h="316">
                <a:moveTo>
                  <a:pt x="150" y="5"/>
                </a:moveTo>
                <a:cubicBezTo>
                  <a:pt x="150" y="5"/>
                  <a:pt x="161" y="4"/>
                  <a:pt x="182" y="3"/>
                </a:cubicBezTo>
                <a:cubicBezTo>
                  <a:pt x="203" y="1"/>
                  <a:pt x="214" y="0"/>
                  <a:pt x="215" y="0"/>
                </a:cubicBezTo>
                <a:cubicBezTo>
                  <a:pt x="218" y="0"/>
                  <a:pt x="220" y="1"/>
                  <a:pt x="220" y="3"/>
                </a:cubicBezTo>
                <a:cubicBezTo>
                  <a:pt x="220" y="6"/>
                  <a:pt x="209" y="51"/>
                  <a:pt x="187" y="138"/>
                </a:cubicBezTo>
                <a:cubicBezTo>
                  <a:pt x="166" y="227"/>
                  <a:pt x="154" y="272"/>
                  <a:pt x="154" y="274"/>
                </a:cubicBezTo>
                <a:cubicBezTo>
                  <a:pt x="153" y="276"/>
                  <a:pt x="153" y="278"/>
                  <a:pt x="153" y="281"/>
                </a:cubicBezTo>
                <a:cubicBezTo>
                  <a:pt x="153" y="293"/>
                  <a:pt x="158" y="299"/>
                  <a:pt x="166" y="299"/>
                </a:cubicBezTo>
                <a:cubicBezTo>
                  <a:pt x="169" y="299"/>
                  <a:pt x="172" y="298"/>
                  <a:pt x="175" y="295"/>
                </a:cubicBezTo>
                <a:cubicBezTo>
                  <a:pt x="181" y="289"/>
                  <a:pt x="187" y="275"/>
                  <a:pt x="193" y="253"/>
                </a:cubicBezTo>
                <a:cubicBezTo>
                  <a:pt x="195" y="247"/>
                  <a:pt x="196" y="243"/>
                  <a:pt x="198" y="243"/>
                </a:cubicBezTo>
                <a:cubicBezTo>
                  <a:pt x="198" y="243"/>
                  <a:pt x="200" y="243"/>
                  <a:pt x="202" y="243"/>
                </a:cubicBezTo>
                <a:lnTo>
                  <a:pt x="204" y="243"/>
                </a:lnTo>
                <a:lnTo>
                  <a:pt x="206" y="243"/>
                </a:lnTo>
                <a:cubicBezTo>
                  <a:pt x="210" y="243"/>
                  <a:pt x="212" y="244"/>
                  <a:pt x="212" y="246"/>
                </a:cubicBezTo>
                <a:cubicBezTo>
                  <a:pt x="212" y="248"/>
                  <a:pt x="212" y="250"/>
                  <a:pt x="211" y="253"/>
                </a:cubicBezTo>
                <a:cubicBezTo>
                  <a:pt x="207" y="268"/>
                  <a:pt x="203" y="280"/>
                  <a:pt x="198" y="290"/>
                </a:cubicBezTo>
                <a:cubicBezTo>
                  <a:pt x="193" y="299"/>
                  <a:pt x="188" y="305"/>
                  <a:pt x="185" y="307"/>
                </a:cubicBezTo>
                <a:cubicBezTo>
                  <a:pt x="182" y="310"/>
                  <a:pt x="178" y="313"/>
                  <a:pt x="173" y="315"/>
                </a:cubicBezTo>
                <a:cubicBezTo>
                  <a:pt x="170" y="315"/>
                  <a:pt x="167" y="316"/>
                  <a:pt x="162" y="316"/>
                </a:cubicBezTo>
                <a:cubicBezTo>
                  <a:pt x="152" y="316"/>
                  <a:pt x="143" y="313"/>
                  <a:pt x="136" y="309"/>
                </a:cubicBezTo>
                <a:cubicBezTo>
                  <a:pt x="130" y="304"/>
                  <a:pt x="125" y="300"/>
                  <a:pt x="123" y="295"/>
                </a:cubicBezTo>
                <a:lnTo>
                  <a:pt x="120" y="288"/>
                </a:lnTo>
                <a:cubicBezTo>
                  <a:pt x="120" y="288"/>
                  <a:pt x="119" y="288"/>
                  <a:pt x="119" y="289"/>
                </a:cubicBezTo>
                <a:cubicBezTo>
                  <a:pt x="118" y="289"/>
                  <a:pt x="117" y="290"/>
                  <a:pt x="117" y="291"/>
                </a:cubicBezTo>
                <a:cubicBezTo>
                  <a:pt x="99" y="307"/>
                  <a:pt x="80" y="316"/>
                  <a:pt x="62" y="316"/>
                </a:cubicBezTo>
                <a:cubicBezTo>
                  <a:pt x="46" y="316"/>
                  <a:pt x="31" y="310"/>
                  <a:pt x="19" y="298"/>
                </a:cubicBezTo>
                <a:cubicBezTo>
                  <a:pt x="6" y="286"/>
                  <a:pt x="0" y="267"/>
                  <a:pt x="0" y="241"/>
                </a:cubicBezTo>
                <a:cubicBezTo>
                  <a:pt x="0" y="227"/>
                  <a:pt x="3" y="212"/>
                  <a:pt x="9" y="197"/>
                </a:cubicBezTo>
                <a:cubicBezTo>
                  <a:pt x="15" y="181"/>
                  <a:pt x="22" y="168"/>
                  <a:pt x="30" y="158"/>
                </a:cubicBezTo>
                <a:cubicBezTo>
                  <a:pt x="44" y="141"/>
                  <a:pt x="58" y="129"/>
                  <a:pt x="72" y="122"/>
                </a:cubicBezTo>
                <a:cubicBezTo>
                  <a:pt x="86" y="116"/>
                  <a:pt x="100" y="113"/>
                  <a:pt x="111" y="113"/>
                </a:cubicBezTo>
                <a:cubicBezTo>
                  <a:pt x="128" y="113"/>
                  <a:pt x="141" y="119"/>
                  <a:pt x="149" y="131"/>
                </a:cubicBezTo>
                <a:cubicBezTo>
                  <a:pt x="150" y="133"/>
                  <a:pt x="151" y="134"/>
                  <a:pt x="151" y="133"/>
                </a:cubicBezTo>
                <a:cubicBezTo>
                  <a:pt x="151" y="132"/>
                  <a:pt x="155" y="116"/>
                  <a:pt x="163" y="84"/>
                </a:cubicBezTo>
                <a:cubicBezTo>
                  <a:pt x="171" y="53"/>
                  <a:pt x="175" y="37"/>
                  <a:pt x="176" y="35"/>
                </a:cubicBezTo>
                <a:cubicBezTo>
                  <a:pt x="176" y="31"/>
                  <a:pt x="175" y="29"/>
                  <a:pt x="173" y="28"/>
                </a:cubicBezTo>
                <a:cubicBezTo>
                  <a:pt x="170" y="27"/>
                  <a:pt x="165" y="26"/>
                  <a:pt x="155" y="25"/>
                </a:cubicBezTo>
                <a:lnTo>
                  <a:pt x="146" y="25"/>
                </a:lnTo>
                <a:cubicBezTo>
                  <a:pt x="144" y="24"/>
                  <a:pt x="143" y="22"/>
                  <a:pt x="143" y="22"/>
                </a:cubicBezTo>
                <a:cubicBezTo>
                  <a:pt x="143" y="21"/>
                  <a:pt x="143" y="18"/>
                  <a:pt x="144" y="13"/>
                </a:cubicBezTo>
                <a:cubicBezTo>
                  <a:pt x="145" y="8"/>
                  <a:pt x="147" y="5"/>
                  <a:pt x="150" y="5"/>
                </a:cubicBezTo>
                <a:moveTo>
                  <a:pt x="144" y="164"/>
                </a:moveTo>
                <a:cubicBezTo>
                  <a:pt x="137" y="141"/>
                  <a:pt x="126" y="129"/>
                  <a:pt x="110" y="129"/>
                </a:cubicBezTo>
                <a:cubicBezTo>
                  <a:pt x="100" y="129"/>
                  <a:pt x="89" y="134"/>
                  <a:pt x="79" y="143"/>
                </a:cubicBezTo>
                <a:cubicBezTo>
                  <a:pt x="70" y="152"/>
                  <a:pt x="62" y="164"/>
                  <a:pt x="57" y="179"/>
                </a:cubicBezTo>
                <a:cubicBezTo>
                  <a:pt x="48" y="204"/>
                  <a:pt x="42" y="228"/>
                  <a:pt x="38" y="253"/>
                </a:cubicBezTo>
                <a:cubicBezTo>
                  <a:pt x="38" y="254"/>
                  <a:pt x="38" y="256"/>
                  <a:pt x="38" y="258"/>
                </a:cubicBezTo>
                <a:cubicBezTo>
                  <a:pt x="38" y="261"/>
                  <a:pt x="38" y="262"/>
                  <a:pt x="38" y="264"/>
                </a:cubicBezTo>
                <a:cubicBezTo>
                  <a:pt x="38" y="277"/>
                  <a:pt x="41" y="286"/>
                  <a:pt x="46" y="291"/>
                </a:cubicBezTo>
                <a:cubicBezTo>
                  <a:pt x="51" y="296"/>
                  <a:pt x="58" y="299"/>
                  <a:pt x="65" y="299"/>
                </a:cubicBezTo>
                <a:cubicBezTo>
                  <a:pt x="81" y="299"/>
                  <a:pt x="99" y="289"/>
                  <a:pt x="116" y="267"/>
                </a:cubicBezTo>
                <a:lnTo>
                  <a:pt x="119" y="262"/>
                </a:lnTo>
                <a:lnTo>
                  <a:pt x="144" y="16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7407720" y="44193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2"/>
                  <a:pt x="107" y="97"/>
                  <a:pt x="125" y="150"/>
                </a:cubicBezTo>
                <a:cubicBezTo>
                  <a:pt x="143" y="204"/>
                  <a:pt x="152" y="259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6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3"/>
                  <a:pt x="7" y="617"/>
                </a:cubicBezTo>
                <a:cubicBezTo>
                  <a:pt x="73" y="550"/>
                  <a:pt x="106" y="450"/>
                  <a:pt x="106" y="317"/>
                </a:cubicBezTo>
                <a:cubicBezTo>
                  <a:pt x="106" y="185"/>
                  <a:pt x="73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952200" y="4924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1128600" y="4018680"/>
            <a:ext cx="1858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Обновление весов: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8178120" y="4855680"/>
            <a:ext cx="188640" cy="155880"/>
          </a:xfrm>
          <a:custGeom>
            <a:avLst/>
            <a:gdLst/>
            <a:ahLst/>
            <a:rect l="0" t="0" r="r" b="b"/>
            <a:pathLst>
              <a:path w="524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0"/>
                  <a:pt x="0" y="426"/>
                </a:cubicBezTo>
                <a:cubicBezTo>
                  <a:pt x="0" y="424"/>
                  <a:pt x="1" y="421"/>
                  <a:pt x="2" y="416"/>
                </a:cubicBezTo>
                <a:cubicBezTo>
                  <a:pt x="4" y="410"/>
                  <a:pt x="5" y="406"/>
                  <a:pt x="7" y="406"/>
                </a:cubicBezTo>
                <a:cubicBezTo>
                  <a:pt x="8" y="405"/>
                  <a:pt x="12" y="404"/>
                  <a:pt x="19" y="404"/>
                </a:cubicBezTo>
                <a:cubicBezTo>
                  <a:pt x="55" y="402"/>
                  <a:pt x="83" y="391"/>
                  <a:pt x="104" y="371"/>
                </a:cubicBezTo>
                <a:cubicBezTo>
                  <a:pt x="108" y="367"/>
                  <a:pt x="133" y="340"/>
                  <a:pt x="177" y="291"/>
                </a:cubicBezTo>
                <a:cubicBezTo>
                  <a:pt x="222" y="242"/>
                  <a:pt x="244" y="217"/>
                  <a:pt x="244" y="216"/>
                </a:cubicBezTo>
                <a:cubicBezTo>
                  <a:pt x="198" y="99"/>
                  <a:pt x="174" y="39"/>
                  <a:pt x="172" y="36"/>
                </a:cubicBezTo>
                <a:cubicBezTo>
                  <a:pt x="168" y="32"/>
                  <a:pt x="155" y="29"/>
                  <a:pt x="132" y="29"/>
                </a:cubicBezTo>
                <a:lnTo>
                  <a:pt x="114" y="29"/>
                </a:lnTo>
                <a:cubicBezTo>
                  <a:pt x="112" y="26"/>
                  <a:pt x="110" y="25"/>
                  <a:pt x="110" y="24"/>
                </a:cubicBezTo>
                <a:cubicBezTo>
                  <a:pt x="110" y="23"/>
                  <a:pt x="111" y="19"/>
                  <a:pt x="112" y="12"/>
                </a:cubicBezTo>
                <a:cubicBezTo>
                  <a:pt x="113" y="6"/>
                  <a:pt x="115" y="2"/>
                  <a:pt x="118" y="0"/>
                </a:cubicBezTo>
                <a:lnTo>
                  <a:pt x="127" y="0"/>
                </a:lnTo>
                <a:cubicBezTo>
                  <a:pt x="141" y="1"/>
                  <a:pt x="167" y="1"/>
                  <a:pt x="203" y="1"/>
                </a:cubicBezTo>
                <a:cubicBezTo>
                  <a:pt x="217" y="1"/>
                  <a:pt x="230" y="1"/>
                  <a:pt x="242" y="1"/>
                </a:cubicBezTo>
                <a:cubicBezTo>
                  <a:pt x="254" y="1"/>
                  <a:pt x="263" y="1"/>
                  <a:pt x="270" y="0"/>
                </a:cubicBezTo>
                <a:cubicBezTo>
                  <a:pt x="278" y="0"/>
                  <a:pt x="282" y="0"/>
                  <a:pt x="283" y="0"/>
                </a:cubicBezTo>
                <a:cubicBezTo>
                  <a:pt x="290" y="0"/>
                  <a:pt x="294" y="3"/>
                  <a:pt x="294" y="7"/>
                </a:cubicBezTo>
                <a:cubicBezTo>
                  <a:pt x="294" y="8"/>
                  <a:pt x="293" y="11"/>
                  <a:pt x="293" y="16"/>
                </a:cubicBezTo>
                <a:cubicBezTo>
                  <a:pt x="291" y="22"/>
                  <a:pt x="289" y="26"/>
                  <a:pt x="288" y="27"/>
                </a:cubicBezTo>
                <a:cubicBezTo>
                  <a:pt x="287" y="28"/>
                  <a:pt x="283" y="29"/>
                  <a:pt x="278" y="29"/>
                </a:cubicBezTo>
                <a:cubicBezTo>
                  <a:pt x="265" y="30"/>
                  <a:pt x="254" y="34"/>
                  <a:pt x="244" y="40"/>
                </a:cubicBezTo>
                <a:lnTo>
                  <a:pt x="293" y="163"/>
                </a:lnTo>
                <a:lnTo>
                  <a:pt x="326" y="126"/>
                </a:lnTo>
                <a:cubicBezTo>
                  <a:pt x="370" y="77"/>
                  <a:pt x="392" y="51"/>
                  <a:pt x="392" y="46"/>
                </a:cubicBezTo>
                <a:cubicBezTo>
                  <a:pt x="392" y="38"/>
                  <a:pt x="387" y="33"/>
                  <a:pt x="377" y="30"/>
                </a:cubicBezTo>
                <a:cubicBezTo>
                  <a:pt x="375" y="30"/>
                  <a:pt x="372" y="30"/>
                  <a:pt x="369" y="29"/>
                </a:cubicBezTo>
                <a:cubicBezTo>
                  <a:pt x="363" y="29"/>
                  <a:pt x="360" y="27"/>
                  <a:pt x="360" y="22"/>
                </a:cubicBezTo>
                <a:cubicBezTo>
                  <a:pt x="360" y="21"/>
                  <a:pt x="360" y="18"/>
                  <a:pt x="361" y="12"/>
                </a:cubicBezTo>
                <a:cubicBezTo>
                  <a:pt x="362" y="6"/>
                  <a:pt x="365" y="2"/>
                  <a:pt x="367" y="0"/>
                </a:cubicBezTo>
                <a:lnTo>
                  <a:pt x="375" y="0"/>
                </a:lnTo>
                <a:cubicBezTo>
                  <a:pt x="375" y="0"/>
                  <a:pt x="380" y="0"/>
                  <a:pt x="391" y="0"/>
                </a:cubicBezTo>
                <a:cubicBezTo>
                  <a:pt x="401" y="0"/>
                  <a:pt x="412" y="0"/>
                  <a:pt x="425" y="1"/>
                </a:cubicBezTo>
                <a:cubicBezTo>
                  <a:pt x="437" y="2"/>
                  <a:pt x="446" y="2"/>
                  <a:pt x="451" y="2"/>
                </a:cubicBezTo>
                <a:cubicBezTo>
                  <a:pt x="489" y="2"/>
                  <a:pt x="509" y="1"/>
                  <a:pt x="514" y="0"/>
                </a:cubicBezTo>
                <a:lnTo>
                  <a:pt x="519" y="0"/>
                </a:lnTo>
                <a:cubicBezTo>
                  <a:pt x="522" y="3"/>
                  <a:pt x="524" y="5"/>
                  <a:pt x="524" y="7"/>
                </a:cubicBezTo>
                <a:cubicBezTo>
                  <a:pt x="523" y="17"/>
                  <a:pt x="520" y="25"/>
                  <a:pt x="516" y="29"/>
                </a:cubicBezTo>
                <a:lnTo>
                  <a:pt x="505" y="29"/>
                </a:lnTo>
                <a:cubicBezTo>
                  <a:pt x="491" y="29"/>
                  <a:pt x="478" y="31"/>
                  <a:pt x="466" y="35"/>
                </a:cubicBezTo>
                <a:cubicBezTo>
                  <a:pt x="455" y="38"/>
                  <a:pt x="446" y="42"/>
                  <a:pt x="440" y="45"/>
                </a:cubicBezTo>
                <a:cubicBezTo>
                  <a:pt x="435" y="49"/>
                  <a:pt x="430" y="53"/>
                  <a:pt x="425" y="57"/>
                </a:cubicBezTo>
                <a:lnTo>
                  <a:pt x="418" y="62"/>
                </a:lnTo>
                <a:cubicBezTo>
                  <a:pt x="418" y="62"/>
                  <a:pt x="398" y="84"/>
                  <a:pt x="358" y="129"/>
                </a:cubicBezTo>
                <a:lnTo>
                  <a:pt x="303" y="190"/>
                </a:lnTo>
                <a:cubicBezTo>
                  <a:pt x="303" y="190"/>
                  <a:pt x="310" y="207"/>
                  <a:pt x="323" y="240"/>
                </a:cubicBezTo>
                <a:cubicBezTo>
                  <a:pt x="336" y="274"/>
                  <a:pt x="350" y="308"/>
                  <a:pt x="364" y="343"/>
                </a:cubicBezTo>
                <a:cubicBezTo>
                  <a:pt x="378" y="378"/>
                  <a:pt x="386" y="396"/>
                  <a:pt x="387" y="397"/>
                </a:cubicBezTo>
                <a:cubicBezTo>
                  <a:pt x="392" y="401"/>
                  <a:pt x="404" y="403"/>
                  <a:pt x="426" y="404"/>
                </a:cubicBezTo>
                <a:cubicBezTo>
                  <a:pt x="441" y="404"/>
                  <a:pt x="448" y="406"/>
                  <a:pt x="448" y="409"/>
                </a:cubicBezTo>
                <a:cubicBezTo>
                  <a:pt x="448" y="410"/>
                  <a:pt x="448" y="413"/>
                  <a:pt x="447" y="418"/>
                </a:cubicBezTo>
                <a:cubicBezTo>
                  <a:pt x="445" y="425"/>
                  <a:pt x="444" y="429"/>
                  <a:pt x="442" y="430"/>
                </a:cubicBezTo>
                <a:cubicBezTo>
                  <a:pt x="441" y="431"/>
                  <a:pt x="438" y="432"/>
                  <a:pt x="434" y="432"/>
                </a:cubicBezTo>
                <a:cubicBezTo>
                  <a:pt x="432" y="432"/>
                  <a:pt x="425" y="432"/>
                  <a:pt x="413" y="432"/>
                </a:cubicBezTo>
                <a:cubicBezTo>
                  <a:pt x="400" y="432"/>
                  <a:pt x="381" y="432"/>
                  <a:pt x="356" y="431"/>
                </a:cubicBezTo>
                <a:cubicBezTo>
                  <a:pt x="331" y="431"/>
                  <a:pt x="311" y="431"/>
                  <a:pt x="298" y="431"/>
                </a:cubicBezTo>
                <a:cubicBezTo>
                  <a:pt x="284" y="431"/>
                  <a:pt x="277" y="432"/>
                  <a:pt x="275" y="432"/>
                </a:cubicBezTo>
                <a:cubicBezTo>
                  <a:pt x="268" y="432"/>
                  <a:pt x="265" y="430"/>
                  <a:pt x="265" y="426"/>
                </a:cubicBezTo>
                <a:cubicBezTo>
                  <a:pt x="265" y="426"/>
                  <a:pt x="265" y="423"/>
                  <a:pt x="266" y="417"/>
                </a:cubicBezTo>
                <a:cubicBezTo>
                  <a:pt x="267" y="413"/>
                  <a:pt x="268" y="410"/>
                  <a:pt x="268" y="408"/>
                </a:cubicBezTo>
                <a:cubicBezTo>
                  <a:pt x="269" y="406"/>
                  <a:pt x="270" y="405"/>
                  <a:pt x="272" y="405"/>
                </a:cubicBezTo>
                <a:cubicBezTo>
                  <a:pt x="273" y="404"/>
                  <a:pt x="275" y="404"/>
                  <a:pt x="277" y="404"/>
                </a:cubicBezTo>
                <a:cubicBezTo>
                  <a:pt x="280" y="403"/>
                  <a:pt x="283" y="403"/>
                  <a:pt x="287" y="403"/>
                </a:cubicBezTo>
                <a:cubicBezTo>
                  <a:pt x="292" y="403"/>
                  <a:pt x="297" y="402"/>
                  <a:pt x="304" y="399"/>
                </a:cubicBezTo>
                <a:cubicBezTo>
                  <a:pt x="311" y="395"/>
                  <a:pt x="315" y="393"/>
                  <a:pt x="315" y="392"/>
                </a:cubicBezTo>
                <a:cubicBezTo>
                  <a:pt x="314" y="392"/>
                  <a:pt x="304" y="368"/>
                  <a:pt x="285" y="318"/>
                </a:cubicBezTo>
                <a:lnTo>
                  <a:pt x="255" y="244"/>
                </a:lnTo>
                <a:cubicBezTo>
                  <a:pt x="176" y="330"/>
                  <a:pt x="135" y="375"/>
                  <a:pt x="133" y="380"/>
                </a:cubicBezTo>
                <a:cubicBezTo>
                  <a:pt x="131" y="383"/>
                  <a:pt x="131" y="385"/>
                  <a:pt x="131" y="387"/>
                </a:cubicBezTo>
                <a:cubicBezTo>
                  <a:pt x="131" y="395"/>
                  <a:pt x="137" y="400"/>
                  <a:pt x="149" y="403"/>
                </a:cubicBezTo>
                <a:cubicBezTo>
                  <a:pt x="149" y="403"/>
                  <a:pt x="151" y="403"/>
                  <a:pt x="153" y="403"/>
                </a:cubicBezTo>
                <a:cubicBezTo>
                  <a:pt x="155" y="403"/>
                  <a:pt x="156" y="403"/>
                  <a:pt x="157" y="404"/>
                </a:cubicBezTo>
                <a:cubicBezTo>
                  <a:pt x="158" y="404"/>
                  <a:pt x="159" y="404"/>
                  <a:pt x="159" y="404"/>
                </a:cubicBezTo>
                <a:cubicBezTo>
                  <a:pt x="159" y="404"/>
                  <a:pt x="160" y="404"/>
                  <a:pt x="161" y="404"/>
                </a:cubicBezTo>
                <a:cubicBezTo>
                  <a:pt x="162" y="405"/>
                  <a:pt x="162" y="405"/>
                  <a:pt x="163" y="406"/>
                </a:cubicBezTo>
                <a:cubicBezTo>
                  <a:pt x="163" y="407"/>
                  <a:pt x="163" y="408"/>
                  <a:pt x="163" y="411"/>
                </a:cubicBezTo>
                <a:cubicBezTo>
                  <a:pt x="163" y="414"/>
                  <a:pt x="163" y="418"/>
                  <a:pt x="162" y="421"/>
                </a:cubicBezTo>
                <a:cubicBezTo>
                  <a:pt x="161" y="426"/>
                  <a:pt x="160" y="429"/>
                  <a:pt x="158" y="430"/>
                </a:cubicBezTo>
                <a:cubicBezTo>
                  <a:pt x="157" y="431"/>
                  <a:pt x="154" y="432"/>
                  <a:pt x="149" y="432"/>
                </a:cubicBezTo>
                <a:cubicBezTo>
                  <a:pt x="148" y="432"/>
                  <a:pt x="144" y="432"/>
                  <a:pt x="138" y="432"/>
                </a:cubicBezTo>
                <a:cubicBezTo>
                  <a:pt x="131" y="432"/>
                  <a:pt x="122" y="432"/>
                  <a:pt x="111" y="431"/>
                </a:cubicBezTo>
                <a:cubicBezTo>
                  <a:pt x="100" y="431"/>
                  <a:pt x="87" y="431"/>
                  <a:pt x="74" y="431"/>
                </a:cubicBezTo>
                <a:cubicBezTo>
                  <a:pt x="41" y="431"/>
                  <a:pt x="20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8388720" y="4819320"/>
            <a:ext cx="110520" cy="109440"/>
          </a:xfrm>
          <a:custGeom>
            <a:avLst/>
            <a:gdLst/>
            <a:ahLst/>
            <a:rect l="0" t="0" r="r" b="b"/>
            <a:pathLst>
              <a:path w="307" h="304">
                <a:moveTo>
                  <a:pt x="9" y="109"/>
                </a:moveTo>
                <a:cubicBezTo>
                  <a:pt x="3" y="109"/>
                  <a:pt x="0" y="108"/>
                  <a:pt x="0" y="105"/>
                </a:cubicBezTo>
                <a:cubicBezTo>
                  <a:pt x="0" y="104"/>
                  <a:pt x="3" y="95"/>
                  <a:pt x="7" y="80"/>
                </a:cubicBezTo>
                <a:cubicBezTo>
                  <a:pt x="12" y="65"/>
                  <a:pt x="17" y="49"/>
                  <a:pt x="23" y="34"/>
                </a:cubicBezTo>
                <a:lnTo>
                  <a:pt x="30" y="12"/>
                </a:lnTo>
                <a:cubicBezTo>
                  <a:pt x="33" y="7"/>
                  <a:pt x="35" y="3"/>
                  <a:pt x="37" y="0"/>
                </a:cubicBezTo>
                <a:lnTo>
                  <a:pt x="246" y="0"/>
                </a:lnTo>
                <a:lnTo>
                  <a:pt x="287" y="0"/>
                </a:lnTo>
                <a:cubicBezTo>
                  <a:pt x="296" y="0"/>
                  <a:pt x="302" y="1"/>
                  <a:pt x="304" y="1"/>
                </a:cubicBezTo>
                <a:cubicBezTo>
                  <a:pt x="305" y="1"/>
                  <a:pt x="306" y="3"/>
                  <a:pt x="307" y="5"/>
                </a:cubicBezTo>
                <a:cubicBezTo>
                  <a:pt x="307" y="7"/>
                  <a:pt x="304" y="24"/>
                  <a:pt x="299" y="57"/>
                </a:cubicBezTo>
                <a:cubicBezTo>
                  <a:pt x="294" y="89"/>
                  <a:pt x="291" y="105"/>
                  <a:pt x="291" y="106"/>
                </a:cubicBezTo>
                <a:cubicBezTo>
                  <a:pt x="291" y="108"/>
                  <a:pt x="288" y="109"/>
                  <a:pt x="282" y="109"/>
                </a:cubicBezTo>
                <a:cubicBezTo>
                  <a:pt x="279" y="109"/>
                  <a:pt x="278" y="109"/>
                  <a:pt x="277" y="109"/>
                </a:cubicBezTo>
                <a:cubicBezTo>
                  <a:pt x="276" y="109"/>
                  <a:pt x="275" y="108"/>
                  <a:pt x="274" y="107"/>
                </a:cubicBezTo>
                <a:lnTo>
                  <a:pt x="273" y="105"/>
                </a:lnTo>
                <a:cubicBezTo>
                  <a:pt x="273" y="103"/>
                  <a:pt x="274" y="97"/>
                  <a:pt x="276" y="85"/>
                </a:cubicBezTo>
                <a:cubicBezTo>
                  <a:pt x="278" y="73"/>
                  <a:pt x="279" y="64"/>
                  <a:pt x="279" y="58"/>
                </a:cubicBezTo>
                <a:cubicBezTo>
                  <a:pt x="279" y="46"/>
                  <a:pt x="277" y="38"/>
                  <a:pt x="273" y="33"/>
                </a:cubicBezTo>
                <a:cubicBezTo>
                  <a:pt x="269" y="28"/>
                  <a:pt x="261" y="24"/>
                  <a:pt x="248" y="22"/>
                </a:cubicBezTo>
                <a:cubicBezTo>
                  <a:pt x="247" y="22"/>
                  <a:pt x="238" y="21"/>
                  <a:pt x="222" y="21"/>
                </a:cubicBezTo>
                <a:cubicBezTo>
                  <a:pt x="209" y="21"/>
                  <a:pt x="200" y="21"/>
                  <a:pt x="196" y="21"/>
                </a:cubicBezTo>
                <a:cubicBezTo>
                  <a:pt x="193" y="22"/>
                  <a:pt x="190" y="23"/>
                  <a:pt x="188" y="25"/>
                </a:cubicBezTo>
                <a:cubicBezTo>
                  <a:pt x="188" y="25"/>
                  <a:pt x="177" y="68"/>
                  <a:pt x="156" y="151"/>
                </a:cubicBezTo>
                <a:cubicBezTo>
                  <a:pt x="136" y="234"/>
                  <a:pt x="125" y="276"/>
                  <a:pt x="125" y="277"/>
                </a:cubicBezTo>
                <a:cubicBezTo>
                  <a:pt x="125" y="281"/>
                  <a:pt x="138" y="283"/>
                  <a:pt x="165" y="284"/>
                </a:cubicBezTo>
                <a:cubicBezTo>
                  <a:pt x="174" y="284"/>
                  <a:pt x="180" y="284"/>
                  <a:pt x="183" y="284"/>
                </a:cubicBezTo>
                <a:cubicBezTo>
                  <a:pt x="186" y="284"/>
                  <a:pt x="187" y="286"/>
                  <a:pt x="187" y="288"/>
                </a:cubicBezTo>
                <a:cubicBezTo>
                  <a:pt x="187" y="290"/>
                  <a:pt x="186" y="292"/>
                  <a:pt x="186" y="294"/>
                </a:cubicBezTo>
                <a:cubicBezTo>
                  <a:pt x="184" y="300"/>
                  <a:pt x="183" y="303"/>
                  <a:pt x="182" y="304"/>
                </a:cubicBezTo>
                <a:lnTo>
                  <a:pt x="181" y="304"/>
                </a:lnTo>
                <a:cubicBezTo>
                  <a:pt x="180" y="304"/>
                  <a:pt x="179" y="304"/>
                  <a:pt x="178" y="304"/>
                </a:cubicBezTo>
                <a:cubicBezTo>
                  <a:pt x="176" y="304"/>
                  <a:pt x="168" y="304"/>
                  <a:pt x="154" y="304"/>
                </a:cubicBezTo>
                <a:cubicBezTo>
                  <a:pt x="140" y="303"/>
                  <a:pt x="120" y="303"/>
                  <a:pt x="94" y="303"/>
                </a:cubicBezTo>
                <a:cubicBezTo>
                  <a:pt x="55" y="303"/>
                  <a:pt x="30" y="304"/>
                  <a:pt x="20" y="304"/>
                </a:cubicBezTo>
                <a:lnTo>
                  <a:pt x="13" y="304"/>
                </a:lnTo>
                <a:cubicBezTo>
                  <a:pt x="11" y="302"/>
                  <a:pt x="10" y="301"/>
                  <a:pt x="10" y="300"/>
                </a:cubicBezTo>
                <a:cubicBezTo>
                  <a:pt x="10" y="299"/>
                  <a:pt x="10" y="297"/>
                  <a:pt x="11" y="292"/>
                </a:cubicBezTo>
                <a:cubicBezTo>
                  <a:pt x="12" y="288"/>
                  <a:pt x="14" y="285"/>
                  <a:pt x="16" y="284"/>
                </a:cubicBezTo>
                <a:lnTo>
                  <a:pt x="28" y="284"/>
                </a:lnTo>
                <a:lnTo>
                  <a:pt x="34" y="284"/>
                </a:lnTo>
                <a:cubicBezTo>
                  <a:pt x="58" y="284"/>
                  <a:pt x="72" y="282"/>
                  <a:pt x="76" y="280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9" y="278"/>
                  <a:pt x="80" y="275"/>
                  <a:pt x="82" y="270"/>
                </a:cubicBezTo>
                <a:cubicBezTo>
                  <a:pt x="83" y="265"/>
                  <a:pt x="89" y="242"/>
                  <a:pt x="100" y="200"/>
                </a:cubicBezTo>
                <a:cubicBezTo>
                  <a:pt x="105" y="180"/>
                  <a:pt x="109" y="163"/>
                  <a:pt x="112" y="150"/>
                </a:cubicBezTo>
                <a:cubicBezTo>
                  <a:pt x="133" y="68"/>
                  <a:pt x="144" y="25"/>
                  <a:pt x="144" y="24"/>
                </a:cubicBezTo>
                <a:cubicBezTo>
                  <a:pt x="144" y="22"/>
                  <a:pt x="139" y="21"/>
                  <a:pt x="131" y="21"/>
                </a:cubicBezTo>
                <a:lnTo>
                  <a:pt x="117" y="21"/>
                </a:lnTo>
                <a:cubicBezTo>
                  <a:pt x="97" y="21"/>
                  <a:pt x="84" y="22"/>
                  <a:pt x="77" y="24"/>
                </a:cubicBezTo>
                <a:cubicBezTo>
                  <a:pt x="64" y="27"/>
                  <a:pt x="54" y="33"/>
                  <a:pt x="46" y="42"/>
                </a:cubicBezTo>
                <a:cubicBezTo>
                  <a:pt x="39" y="52"/>
                  <a:pt x="30" y="70"/>
                  <a:pt x="21" y="95"/>
                </a:cubicBezTo>
                <a:cubicBezTo>
                  <a:pt x="19" y="102"/>
                  <a:pt x="17" y="106"/>
                  <a:pt x="16" y="107"/>
                </a:cubicBezTo>
                <a:cubicBezTo>
                  <a:pt x="16" y="108"/>
                  <a:pt x="13" y="109"/>
                  <a:pt x="10" y="109"/>
                </a:cubicBezTo>
                <a:lnTo>
                  <a:pt x="9" y="1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8531640" y="484020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8"/>
                </a:moveTo>
                <a:cubicBezTo>
                  <a:pt x="0" y="289"/>
                  <a:pt x="2" y="261"/>
                  <a:pt x="6" y="235"/>
                </a:cubicBezTo>
                <a:cubicBezTo>
                  <a:pt x="10" y="209"/>
                  <a:pt x="15" y="186"/>
                  <a:pt x="21" y="167"/>
                </a:cubicBezTo>
                <a:cubicBezTo>
                  <a:pt x="26" y="148"/>
                  <a:pt x="34" y="129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6" y="35"/>
                </a:cubicBezTo>
                <a:cubicBezTo>
                  <a:pt x="107" y="23"/>
                  <a:pt x="114" y="16"/>
                  <a:pt x="117" y="14"/>
                </a:cubicBezTo>
                <a:cubicBezTo>
                  <a:pt x="119" y="11"/>
                  <a:pt x="124" y="7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5" y="86"/>
                  <a:pt x="83" y="107"/>
                </a:cubicBezTo>
                <a:cubicBezTo>
                  <a:pt x="73" y="129"/>
                  <a:pt x="64" y="159"/>
                  <a:pt x="57" y="196"/>
                </a:cubicBezTo>
                <a:cubicBezTo>
                  <a:pt x="50" y="232"/>
                  <a:pt x="46" y="273"/>
                  <a:pt x="46" y="318"/>
                </a:cubicBezTo>
                <a:cubicBezTo>
                  <a:pt x="46" y="362"/>
                  <a:pt x="50" y="403"/>
                  <a:pt x="57" y="439"/>
                </a:cubicBezTo>
                <a:cubicBezTo>
                  <a:pt x="64" y="475"/>
                  <a:pt x="73" y="505"/>
                  <a:pt x="83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8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1" y="634"/>
                </a:lnTo>
                <a:lnTo>
                  <a:pt x="132" y="634"/>
                </a:lnTo>
                <a:lnTo>
                  <a:pt x="115" y="619"/>
                </a:lnTo>
                <a:cubicBezTo>
                  <a:pt x="74" y="583"/>
                  <a:pt x="45" y="538"/>
                  <a:pt x="27" y="485"/>
                </a:cubicBezTo>
                <a:cubicBezTo>
                  <a:pt x="9" y="431"/>
                  <a:pt x="0" y="375"/>
                  <a:pt x="0" y="3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8603640" y="491040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9"/>
                </a:moveTo>
                <a:cubicBezTo>
                  <a:pt x="0" y="93"/>
                  <a:pt x="3" y="83"/>
                  <a:pt x="9" y="69"/>
                </a:cubicBezTo>
                <a:cubicBezTo>
                  <a:pt x="15" y="54"/>
                  <a:pt x="26" y="39"/>
                  <a:pt x="40" y="23"/>
                </a:cubicBezTo>
                <a:cubicBezTo>
                  <a:pt x="53" y="7"/>
                  <a:pt x="69" y="0"/>
                  <a:pt x="86" y="0"/>
                </a:cubicBezTo>
                <a:cubicBezTo>
                  <a:pt x="104" y="0"/>
                  <a:pt x="118" y="5"/>
                  <a:pt x="128" y="15"/>
                </a:cubicBezTo>
                <a:cubicBezTo>
                  <a:pt x="139" y="24"/>
                  <a:pt x="144" y="38"/>
                  <a:pt x="144" y="55"/>
                </a:cubicBezTo>
                <a:cubicBezTo>
                  <a:pt x="144" y="64"/>
                  <a:pt x="143" y="69"/>
                  <a:pt x="143" y="69"/>
                </a:cubicBezTo>
                <a:cubicBezTo>
                  <a:pt x="143" y="71"/>
                  <a:pt x="139" y="80"/>
                  <a:pt x="132" y="99"/>
                </a:cubicBezTo>
                <a:cubicBezTo>
                  <a:pt x="126" y="117"/>
                  <a:pt x="119" y="137"/>
                  <a:pt x="112" y="160"/>
                </a:cubicBezTo>
                <a:cubicBezTo>
                  <a:pt x="104" y="183"/>
                  <a:pt x="101" y="201"/>
                  <a:pt x="101" y="214"/>
                </a:cubicBezTo>
                <a:cubicBezTo>
                  <a:pt x="101" y="232"/>
                  <a:pt x="104" y="245"/>
                  <a:pt x="110" y="252"/>
                </a:cubicBezTo>
                <a:cubicBezTo>
                  <a:pt x="116" y="259"/>
                  <a:pt x="125" y="263"/>
                  <a:pt x="137" y="264"/>
                </a:cubicBezTo>
                <a:cubicBezTo>
                  <a:pt x="147" y="264"/>
                  <a:pt x="156" y="261"/>
                  <a:pt x="164" y="257"/>
                </a:cubicBezTo>
                <a:cubicBezTo>
                  <a:pt x="173" y="252"/>
                  <a:pt x="179" y="247"/>
                  <a:pt x="184" y="242"/>
                </a:cubicBezTo>
                <a:cubicBezTo>
                  <a:pt x="188" y="237"/>
                  <a:pt x="194" y="230"/>
                  <a:pt x="201" y="221"/>
                </a:cubicBezTo>
                <a:cubicBezTo>
                  <a:pt x="201" y="221"/>
                  <a:pt x="202" y="217"/>
                  <a:pt x="204" y="209"/>
                </a:cubicBezTo>
                <a:cubicBezTo>
                  <a:pt x="206" y="201"/>
                  <a:pt x="209" y="188"/>
                  <a:pt x="213" y="171"/>
                </a:cubicBezTo>
                <a:cubicBezTo>
                  <a:pt x="217" y="154"/>
                  <a:pt x="221" y="139"/>
                  <a:pt x="225" y="125"/>
                </a:cubicBezTo>
                <a:cubicBezTo>
                  <a:pt x="241" y="60"/>
                  <a:pt x="250" y="27"/>
                  <a:pt x="252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5" y="7"/>
                  <a:pt x="289" y="9"/>
                  <a:pt x="293" y="12"/>
                </a:cubicBezTo>
                <a:cubicBezTo>
                  <a:pt x="296" y="15"/>
                  <a:pt x="299" y="17"/>
                  <a:pt x="300" y="19"/>
                </a:cubicBezTo>
                <a:cubicBezTo>
                  <a:pt x="301" y="21"/>
                  <a:pt x="301" y="23"/>
                  <a:pt x="301" y="25"/>
                </a:cubicBezTo>
                <a:cubicBezTo>
                  <a:pt x="301" y="30"/>
                  <a:pt x="291" y="76"/>
                  <a:pt x="270" y="159"/>
                </a:cubicBezTo>
                <a:cubicBezTo>
                  <a:pt x="248" y="242"/>
                  <a:pt x="237" y="287"/>
                  <a:pt x="234" y="295"/>
                </a:cubicBezTo>
                <a:cubicBezTo>
                  <a:pt x="222" y="330"/>
                  <a:pt x="201" y="358"/>
                  <a:pt x="172" y="379"/>
                </a:cubicBezTo>
                <a:cubicBezTo>
                  <a:pt x="143" y="399"/>
                  <a:pt x="114" y="410"/>
                  <a:pt x="85" y="410"/>
                </a:cubicBezTo>
                <a:cubicBezTo>
                  <a:pt x="66" y="410"/>
                  <a:pt x="49" y="406"/>
                  <a:pt x="35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5"/>
                  <a:pt x="15" y="338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39" y="312"/>
                  <a:pt x="43" y="311"/>
                </a:cubicBezTo>
                <a:cubicBezTo>
                  <a:pt x="46" y="310"/>
                  <a:pt x="50" y="309"/>
                  <a:pt x="53" y="309"/>
                </a:cubicBezTo>
                <a:cubicBezTo>
                  <a:pt x="72" y="309"/>
                  <a:pt x="81" y="318"/>
                  <a:pt x="81" y="336"/>
                </a:cubicBezTo>
                <a:cubicBezTo>
                  <a:pt x="81" y="344"/>
                  <a:pt x="79" y="352"/>
                  <a:pt x="74" y="358"/>
                </a:cubicBezTo>
                <a:cubicBezTo>
                  <a:pt x="69" y="364"/>
                  <a:pt x="64" y="368"/>
                  <a:pt x="59" y="371"/>
                </a:cubicBezTo>
                <a:cubicBezTo>
                  <a:pt x="54" y="373"/>
                  <a:pt x="52" y="374"/>
                  <a:pt x="51" y="374"/>
                </a:cubicBezTo>
                <a:lnTo>
                  <a:pt x="49" y="374"/>
                </a:lnTo>
                <a:cubicBezTo>
                  <a:pt x="50" y="376"/>
                  <a:pt x="54" y="379"/>
                  <a:pt x="61" y="382"/>
                </a:cubicBezTo>
                <a:cubicBezTo>
                  <a:pt x="68" y="385"/>
                  <a:pt x="75" y="386"/>
                  <a:pt x="83" y="386"/>
                </a:cubicBezTo>
                <a:lnTo>
                  <a:pt x="88" y="386"/>
                </a:lnTo>
                <a:cubicBezTo>
                  <a:pt x="95" y="386"/>
                  <a:pt x="100" y="386"/>
                  <a:pt x="104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4" y="349"/>
                  <a:pt x="163" y="336"/>
                  <a:pt x="170" y="322"/>
                </a:cubicBezTo>
                <a:cubicBezTo>
                  <a:pt x="176" y="308"/>
                  <a:pt x="181" y="296"/>
                  <a:pt x="184" y="286"/>
                </a:cubicBezTo>
                <a:cubicBezTo>
                  <a:pt x="188" y="277"/>
                  <a:pt x="189" y="270"/>
                  <a:pt x="189" y="267"/>
                </a:cubicBezTo>
                <a:lnTo>
                  <a:pt x="186" y="270"/>
                </a:lnTo>
                <a:cubicBezTo>
                  <a:pt x="183" y="272"/>
                  <a:pt x="179" y="274"/>
                  <a:pt x="174" y="277"/>
                </a:cubicBezTo>
                <a:cubicBezTo>
                  <a:pt x="168" y="280"/>
                  <a:pt x="163" y="282"/>
                  <a:pt x="157" y="285"/>
                </a:cubicBezTo>
                <a:cubicBezTo>
                  <a:pt x="149" y="287"/>
                  <a:pt x="140" y="288"/>
                  <a:pt x="132" y="288"/>
                </a:cubicBezTo>
                <a:cubicBezTo>
                  <a:pt x="113" y="288"/>
                  <a:pt x="96" y="283"/>
                  <a:pt x="81" y="274"/>
                </a:cubicBezTo>
                <a:cubicBezTo>
                  <a:pt x="66" y="264"/>
                  <a:pt x="57" y="250"/>
                  <a:pt x="52" y="229"/>
                </a:cubicBezTo>
                <a:cubicBezTo>
                  <a:pt x="52" y="226"/>
                  <a:pt x="52" y="219"/>
                  <a:pt x="52" y="209"/>
                </a:cubicBezTo>
                <a:cubicBezTo>
                  <a:pt x="52" y="185"/>
                  <a:pt x="59" y="154"/>
                  <a:pt x="74" y="115"/>
                </a:cubicBezTo>
                <a:cubicBezTo>
                  <a:pt x="88" y="76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3" y="27"/>
                </a:cubicBezTo>
                <a:cubicBezTo>
                  <a:pt x="92" y="25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3"/>
                  <a:pt x="38" y="63"/>
                </a:cubicBezTo>
                <a:cubicBezTo>
                  <a:pt x="34" y="72"/>
                  <a:pt x="30" y="81"/>
                  <a:pt x="27" y="90"/>
                </a:cubicBezTo>
                <a:cubicBezTo>
                  <a:pt x="25" y="98"/>
                  <a:pt x="23" y="103"/>
                  <a:pt x="22" y="104"/>
                </a:cubicBezTo>
                <a:cubicBezTo>
                  <a:pt x="22" y="104"/>
                  <a:pt x="18" y="105"/>
                  <a:pt x="12" y="105"/>
                </a:cubicBezTo>
                <a:lnTo>
                  <a:pt x="3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8635680" y="484956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5"/>
                </a:moveTo>
                <a:lnTo>
                  <a:pt x="87" y="0"/>
                </a:lnTo>
                <a:lnTo>
                  <a:pt x="92" y="5"/>
                </a:lnTo>
                <a:cubicBezTo>
                  <a:pt x="148" y="57"/>
                  <a:pt x="175" y="85"/>
                  <a:pt x="175" y="85"/>
                </a:cubicBezTo>
                <a:lnTo>
                  <a:pt x="159" y="104"/>
                </a:lnTo>
                <a:cubicBezTo>
                  <a:pt x="158" y="103"/>
                  <a:pt x="145" y="93"/>
                  <a:pt x="121" y="71"/>
                </a:cubicBezTo>
                <a:lnTo>
                  <a:pt x="87" y="42"/>
                </a:lnTo>
                <a:lnTo>
                  <a:pt x="53" y="72"/>
                </a:lnTo>
                <a:cubicBezTo>
                  <a:pt x="47" y="77"/>
                  <a:pt x="42" y="82"/>
                  <a:pt x="36" y="87"/>
                </a:cubicBezTo>
                <a:cubicBezTo>
                  <a:pt x="31" y="92"/>
                  <a:pt x="26" y="96"/>
                  <a:pt x="23" y="99"/>
                </a:cubicBezTo>
                <a:lnTo>
                  <a:pt x="18" y="103"/>
                </a:lnTo>
                <a:cubicBezTo>
                  <a:pt x="17" y="104"/>
                  <a:pt x="14" y="101"/>
                  <a:pt x="8" y="94"/>
                </a:cubicBezTo>
                <a:lnTo>
                  <a:pt x="0" y="8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8780040" y="494964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3"/>
                </a:cubicBezTo>
                <a:cubicBezTo>
                  <a:pt x="0" y="7"/>
                  <a:pt x="3" y="3"/>
                  <a:pt x="9" y="0"/>
                </a:cubicBezTo>
                <a:lnTo>
                  <a:pt x="377" y="0"/>
                </a:lnTo>
                <a:cubicBezTo>
                  <a:pt x="384" y="3"/>
                  <a:pt x="387" y="8"/>
                  <a:pt x="387" y="13"/>
                </a:cubicBezTo>
                <a:cubicBezTo>
                  <a:pt x="387" y="19"/>
                  <a:pt x="384" y="23"/>
                  <a:pt x="377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8993520" y="491040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9"/>
                </a:moveTo>
                <a:cubicBezTo>
                  <a:pt x="0" y="93"/>
                  <a:pt x="3" y="83"/>
                  <a:pt x="9" y="69"/>
                </a:cubicBezTo>
                <a:cubicBezTo>
                  <a:pt x="15" y="54"/>
                  <a:pt x="26" y="39"/>
                  <a:pt x="39" y="23"/>
                </a:cubicBezTo>
                <a:cubicBezTo>
                  <a:pt x="53" y="7"/>
                  <a:pt x="70" y="0"/>
                  <a:pt x="87" y="0"/>
                </a:cubicBezTo>
                <a:cubicBezTo>
                  <a:pt x="105" y="0"/>
                  <a:pt x="118" y="5"/>
                  <a:pt x="129" y="15"/>
                </a:cubicBezTo>
                <a:cubicBezTo>
                  <a:pt x="140" y="24"/>
                  <a:pt x="145" y="38"/>
                  <a:pt x="145" y="55"/>
                </a:cubicBezTo>
                <a:cubicBezTo>
                  <a:pt x="145" y="64"/>
                  <a:pt x="144" y="69"/>
                  <a:pt x="144" y="69"/>
                </a:cubicBezTo>
                <a:cubicBezTo>
                  <a:pt x="144" y="71"/>
                  <a:pt x="140" y="80"/>
                  <a:pt x="133" y="99"/>
                </a:cubicBezTo>
                <a:cubicBezTo>
                  <a:pt x="127" y="117"/>
                  <a:pt x="120" y="137"/>
                  <a:pt x="113" y="160"/>
                </a:cubicBezTo>
                <a:cubicBezTo>
                  <a:pt x="105" y="183"/>
                  <a:pt x="102" y="201"/>
                  <a:pt x="102" y="214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8" y="264"/>
                </a:cubicBezTo>
                <a:cubicBezTo>
                  <a:pt x="148" y="264"/>
                  <a:pt x="157" y="261"/>
                  <a:pt x="165" y="257"/>
                </a:cubicBezTo>
                <a:cubicBezTo>
                  <a:pt x="173" y="252"/>
                  <a:pt x="180" y="247"/>
                  <a:pt x="185" y="242"/>
                </a:cubicBezTo>
                <a:cubicBezTo>
                  <a:pt x="189" y="237"/>
                  <a:pt x="195" y="230"/>
                  <a:pt x="202" y="221"/>
                </a:cubicBezTo>
                <a:cubicBezTo>
                  <a:pt x="202" y="221"/>
                  <a:pt x="203" y="217"/>
                  <a:pt x="205" y="209"/>
                </a:cubicBezTo>
                <a:cubicBezTo>
                  <a:pt x="207" y="201"/>
                  <a:pt x="210" y="188"/>
                  <a:pt x="214" y="171"/>
                </a:cubicBezTo>
                <a:cubicBezTo>
                  <a:pt x="218" y="154"/>
                  <a:pt x="222" y="139"/>
                  <a:pt x="226" y="125"/>
                </a:cubicBezTo>
                <a:cubicBezTo>
                  <a:pt x="242" y="60"/>
                  <a:pt x="251" y="27"/>
                  <a:pt x="252" y="24"/>
                </a:cubicBezTo>
                <a:cubicBezTo>
                  <a:pt x="258" y="13"/>
                  <a:pt x="267" y="7"/>
                  <a:pt x="279" y="7"/>
                </a:cubicBezTo>
                <a:cubicBezTo>
                  <a:pt x="285" y="7"/>
                  <a:pt x="289" y="9"/>
                  <a:pt x="293" y="12"/>
                </a:cubicBezTo>
                <a:cubicBezTo>
                  <a:pt x="296" y="15"/>
                  <a:pt x="298" y="17"/>
                  <a:pt x="300" y="19"/>
                </a:cubicBezTo>
                <a:cubicBezTo>
                  <a:pt x="301" y="21"/>
                  <a:pt x="301" y="23"/>
                  <a:pt x="301" y="25"/>
                </a:cubicBezTo>
                <a:cubicBezTo>
                  <a:pt x="301" y="30"/>
                  <a:pt x="291" y="76"/>
                  <a:pt x="270" y="159"/>
                </a:cubicBezTo>
                <a:cubicBezTo>
                  <a:pt x="249" y="242"/>
                  <a:pt x="238" y="287"/>
                  <a:pt x="235" y="295"/>
                </a:cubicBezTo>
                <a:cubicBezTo>
                  <a:pt x="223" y="330"/>
                  <a:pt x="202" y="358"/>
                  <a:pt x="173" y="379"/>
                </a:cubicBezTo>
                <a:cubicBezTo>
                  <a:pt x="144" y="399"/>
                  <a:pt x="115" y="410"/>
                  <a:pt x="86" y="410"/>
                </a:cubicBezTo>
                <a:cubicBezTo>
                  <a:pt x="66" y="410"/>
                  <a:pt x="49" y="406"/>
                  <a:pt x="35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5"/>
                  <a:pt x="15" y="338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39" y="312"/>
                  <a:pt x="43" y="311"/>
                </a:cubicBezTo>
                <a:cubicBezTo>
                  <a:pt x="46" y="310"/>
                  <a:pt x="50" y="309"/>
                  <a:pt x="53" y="309"/>
                </a:cubicBezTo>
                <a:cubicBezTo>
                  <a:pt x="73" y="309"/>
                  <a:pt x="82" y="318"/>
                  <a:pt x="82" y="336"/>
                </a:cubicBezTo>
                <a:cubicBezTo>
                  <a:pt x="82" y="344"/>
                  <a:pt x="80" y="352"/>
                  <a:pt x="75" y="358"/>
                </a:cubicBezTo>
                <a:cubicBezTo>
                  <a:pt x="70" y="364"/>
                  <a:pt x="64" y="368"/>
                  <a:pt x="59" y="371"/>
                </a:cubicBezTo>
                <a:cubicBezTo>
                  <a:pt x="54" y="373"/>
                  <a:pt x="52" y="374"/>
                  <a:pt x="51" y="374"/>
                </a:cubicBezTo>
                <a:lnTo>
                  <a:pt x="49" y="374"/>
                </a:lnTo>
                <a:cubicBezTo>
                  <a:pt x="50" y="376"/>
                  <a:pt x="54" y="379"/>
                  <a:pt x="61" y="382"/>
                </a:cubicBezTo>
                <a:cubicBezTo>
                  <a:pt x="69" y="385"/>
                  <a:pt x="76" y="386"/>
                  <a:pt x="83" y="386"/>
                </a:cubicBezTo>
                <a:lnTo>
                  <a:pt x="89" y="386"/>
                </a:lnTo>
                <a:cubicBezTo>
                  <a:pt x="96" y="386"/>
                  <a:pt x="101" y="386"/>
                  <a:pt x="105" y="385"/>
                </a:cubicBezTo>
                <a:cubicBezTo>
                  <a:pt x="119" y="381"/>
                  <a:pt x="132" y="373"/>
                  <a:pt x="144" y="361"/>
                </a:cubicBezTo>
                <a:cubicBezTo>
                  <a:pt x="155" y="349"/>
                  <a:pt x="164" y="336"/>
                  <a:pt x="171" y="322"/>
                </a:cubicBezTo>
                <a:cubicBezTo>
                  <a:pt x="177" y="308"/>
                  <a:pt x="182" y="296"/>
                  <a:pt x="185" y="286"/>
                </a:cubicBezTo>
                <a:cubicBezTo>
                  <a:pt x="189" y="277"/>
                  <a:pt x="190" y="270"/>
                  <a:pt x="190" y="267"/>
                </a:cubicBezTo>
                <a:lnTo>
                  <a:pt x="187" y="270"/>
                </a:lnTo>
                <a:cubicBezTo>
                  <a:pt x="184" y="272"/>
                  <a:pt x="180" y="274"/>
                  <a:pt x="175" y="277"/>
                </a:cubicBezTo>
                <a:cubicBezTo>
                  <a:pt x="169" y="280"/>
                  <a:pt x="164" y="282"/>
                  <a:pt x="158" y="285"/>
                </a:cubicBezTo>
                <a:cubicBezTo>
                  <a:pt x="150" y="287"/>
                  <a:pt x="141" y="288"/>
                  <a:pt x="133" y="288"/>
                </a:cubicBezTo>
                <a:cubicBezTo>
                  <a:pt x="114" y="288"/>
                  <a:pt x="97" y="283"/>
                  <a:pt x="82" y="274"/>
                </a:cubicBezTo>
                <a:cubicBezTo>
                  <a:pt x="66" y="264"/>
                  <a:pt x="57" y="250"/>
                  <a:pt x="52" y="229"/>
                </a:cubicBezTo>
                <a:cubicBezTo>
                  <a:pt x="52" y="226"/>
                  <a:pt x="51" y="219"/>
                  <a:pt x="51" y="209"/>
                </a:cubicBezTo>
                <a:cubicBezTo>
                  <a:pt x="51" y="185"/>
                  <a:pt x="59" y="154"/>
                  <a:pt x="75" y="115"/>
                </a:cubicBezTo>
                <a:cubicBezTo>
                  <a:pt x="89" y="76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6" y="28"/>
                  <a:pt x="94" y="27"/>
                </a:cubicBezTo>
                <a:cubicBezTo>
                  <a:pt x="93" y="25"/>
                  <a:pt x="90" y="24"/>
                  <a:pt x="87" y="24"/>
                </a:cubicBezTo>
                <a:lnTo>
                  <a:pt x="85" y="24"/>
                </a:lnTo>
                <a:cubicBezTo>
                  <a:pt x="75" y="24"/>
                  <a:pt x="65" y="28"/>
                  <a:pt x="57" y="36"/>
                </a:cubicBezTo>
                <a:cubicBezTo>
                  <a:pt x="49" y="44"/>
                  <a:pt x="43" y="53"/>
                  <a:pt x="38" y="63"/>
                </a:cubicBezTo>
                <a:cubicBezTo>
                  <a:pt x="34" y="72"/>
                  <a:pt x="30" y="81"/>
                  <a:pt x="27" y="90"/>
                </a:cubicBezTo>
                <a:cubicBezTo>
                  <a:pt x="25" y="98"/>
                  <a:pt x="23" y="103"/>
                  <a:pt x="22" y="104"/>
                </a:cubicBezTo>
                <a:cubicBezTo>
                  <a:pt x="22" y="104"/>
                  <a:pt x="18" y="105"/>
                  <a:pt x="12" y="105"/>
                </a:cubicBezTo>
                <a:lnTo>
                  <a:pt x="3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9112680" y="484020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6"/>
                </a:lnTo>
                <a:cubicBezTo>
                  <a:pt x="77" y="51"/>
                  <a:pt x="106" y="96"/>
                  <a:pt x="124" y="151"/>
                </a:cubicBezTo>
                <a:cubicBezTo>
                  <a:pt x="143" y="204"/>
                  <a:pt x="152" y="260"/>
                  <a:pt x="152" y="318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50"/>
                  <a:pt x="130" y="468"/>
                </a:cubicBezTo>
                <a:cubicBezTo>
                  <a:pt x="125" y="487"/>
                  <a:pt x="117" y="505"/>
                  <a:pt x="107" y="524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6"/>
                  <a:pt x="68" y="587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3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6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6"/>
                  <a:pt x="3" y="623"/>
                  <a:pt x="7" y="618"/>
                </a:cubicBezTo>
                <a:cubicBezTo>
                  <a:pt x="72" y="550"/>
                  <a:pt x="105" y="450"/>
                  <a:pt x="105" y="318"/>
                </a:cubicBezTo>
                <a:cubicBezTo>
                  <a:pt x="105" y="185"/>
                  <a:pt x="72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1128600" y="4837680"/>
            <a:ext cx="7059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Замечание: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Формула градиента похожа на градиент для линейной регрессии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9611280" y="491256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39" y="97"/>
                  <a:pt x="40" y="95"/>
                  <a:pt x="40" y="93"/>
                </a:cubicBezTo>
                <a:cubicBezTo>
                  <a:pt x="41" y="91"/>
                  <a:pt x="42" y="87"/>
                  <a:pt x="43" y="79"/>
                </a:cubicBezTo>
                <a:cubicBezTo>
                  <a:pt x="45" y="72"/>
                  <a:pt x="47" y="66"/>
                  <a:pt x="50" y="60"/>
                </a:cubicBezTo>
                <a:cubicBezTo>
                  <a:pt x="52" y="54"/>
                  <a:pt x="55" y="47"/>
                  <a:pt x="59" y="39"/>
                </a:cubicBezTo>
                <a:cubicBezTo>
                  <a:pt x="63" y="31"/>
                  <a:pt x="67" y="25"/>
                  <a:pt x="72" y="20"/>
                </a:cubicBezTo>
                <a:cubicBezTo>
                  <a:pt x="76" y="15"/>
                  <a:pt x="82" y="11"/>
                  <a:pt x="88" y="6"/>
                </a:cubicBezTo>
                <a:cubicBezTo>
                  <a:pt x="95" y="2"/>
                  <a:pt x="102" y="0"/>
                  <a:pt x="109" y="0"/>
                </a:cubicBezTo>
                <a:cubicBezTo>
                  <a:pt x="141" y="0"/>
                  <a:pt x="161" y="14"/>
                  <a:pt x="170" y="41"/>
                </a:cubicBezTo>
                <a:lnTo>
                  <a:pt x="177" y="35"/>
                </a:lnTo>
                <a:cubicBezTo>
                  <a:pt x="203" y="12"/>
                  <a:pt x="228" y="0"/>
                  <a:pt x="252" y="0"/>
                </a:cubicBezTo>
                <a:cubicBezTo>
                  <a:pt x="279" y="0"/>
                  <a:pt x="301" y="10"/>
                  <a:pt x="316" y="30"/>
                </a:cubicBezTo>
                <a:cubicBezTo>
                  <a:pt x="332" y="50"/>
                  <a:pt x="340" y="74"/>
                  <a:pt x="340" y="102"/>
                </a:cubicBezTo>
                <a:cubicBezTo>
                  <a:pt x="340" y="148"/>
                  <a:pt x="324" y="190"/>
                  <a:pt x="292" y="229"/>
                </a:cubicBezTo>
                <a:cubicBezTo>
                  <a:pt x="259" y="267"/>
                  <a:pt x="223" y="287"/>
                  <a:pt x="183" y="287"/>
                </a:cubicBezTo>
                <a:cubicBezTo>
                  <a:pt x="173" y="287"/>
                  <a:pt x="164" y="286"/>
                  <a:pt x="157" y="283"/>
                </a:cubicBezTo>
                <a:cubicBezTo>
                  <a:pt x="153" y="281"/>
                  <a:pt x="148" y="278"/>
                  <a:pt x="143" y="274"/>
                </a:cubicBezTo>
                <a:cubicBezTo>
                  <a:pt x="138" y="270"/>
                  <a:pt x="134" y="266"/>
                  <a:pt x="131" y="263"/>
                </a:cubicBezTo>
                <a:lnTo>
                  <a:pt x="126" y="258"/>
                </a:lnTo>
                <a:cubicBezTo>
                  <a:pt x="126" y="259"/>
                  <a:pt x="121" y="277"/>
                  <a:pt x="112" y="313"/>
                </a:cubicBezTo>
                <a:cubicBezTo>
                  <a:pt x="103" y="349"/>
                  <a:pt x="99" y="368"/>
                  <a:pt x="99" y="368"/>
                </a:cubicBezTo>
                <a:cubicBezTo>
                  <a:pt x="99" y="371"/>
                  <a:pt x="101" y="372"/>
                  <a:pt x="104" y="372"/>
                </a:cubicBezTo>
                <a:cubicBezTo>
                  <a:pt x="107" y="373"/>
                  <a:pt x="115" y="374"/>
                  <a:pt x="127" y="374"/>
                </a:cubicBezTo>
                <a:lnTo>
                  <a:pt x="143" y="374"/>
                </a:lnTo>
                <a:cubicBezTo>
                  <a:pt x="146" y="377"/>
                  <a:pt x="147" y="379"/>
                  <a:pt x="147" y="380"/>
                </a:cubicBezTo>
                <a:cubicBezTo>
                  <a:pt x="147" y="381"/>
                  <a:pt x="146" y="385"/>
                  <a:pt x="145" y="391"/>
                </a:cubicBezTo>
                <a:cubicBezTo>
                  <a:pt x="144" y="396"/>
                  <a:pt x="143" y="400"/>
                  <a:pt x="141" y="401"/>
                </a:cubicBezTo>
                <a:cubicBezTo>
                  <a:pt x="140" y="402"/>
                  <a:pt x="137" y="403"/>
                  <a:pt x="133" y="403"/>
                </a:cubicBezTo>
                <a:cubicBezTo>
                  <a:pt x="132" y="403"/>
                  <a:pt x="130" y="403"/>
                  <a:pt x="126" y="403"/>
                </a:cubicBezTo>
                <a:cubicBezTo>
                  <a:pt x="122" y="403"/>
                  <a:pt x="115" y="403"/>
                  <a:pt x="105" y="403"/>
                </a:cubicBezTo>
                <a:cubicBezTo>
                  <a:pt x="94" y="402"/>
                  <a:pt x="81" y="402"/>
                  <a:pt x="65" y="402"/>
                </a:cubicBezTo>
                <a:cubicBezTo>
                  <a:pt x="36" y="402"/>
                  <a:pt x="17" y="403"/>
                  <a:pt x="9" y="403"/>
                </a:cubicBezTo>
                <a:lnTo>
                  <a:pt x="4" y="403"/>
                </a:lnTo>
                <a:cubicBezTo>
                  <a:pt x="1" y="401"/>
                  <a:pt x="0" y="398"/>
                  <a:pt x="0" y="396"/>
                </a:cubicBezTo>
                <a:cubicBezTo>
                  <a:pt x="1" y="385"/>
                  <a:pt x="3" y="378"/>
                  <a:pt x="8" y="374"/>
                </a:cubicBezTo>
                <a:lnTo>
                  <a:pt x="21" y="374"/>
                </a:lnTo>
                <a:cubicBezTo>
                  <a:pt x="35" y="374"/>
                  <a:pt x="43" y="371"/>
                  <a:pt x="45" y="367"/>
                </a:cubicBezTo>
                <a:cubicBezTo>
                  <a:pt x="47" y="364"/>
                  <a:pt x="59" y="314"/>
                  <a:pt x="84" y="215"/>
                </a:cubicBezTo>
                <a:cubicBezTo>
                  <a:pt x="108" y="117"/>
                  <a:pt x="121" y="65"/>
                  <a:pt x="122" y="59"/>
                </a:cubicBezTo>
                <a:cubicBezTo>
                  <a:pt x="123" y="57"/>
                  <a:pt x="123" y="54"/>
                  <a:pt x="123" y="50"/>
                </a:cubicBezTo>
                <a:cubicBezTo>
                  <a:pt x="123" y="32"/>
                  <a:pt x="118" y="24"/>
                  <a:pt x="107" y="24"/>
                </a:cubicBezTo>
                <a:cubicBezTo>
                  <a:pt x="98" y="24"/>
                  <a:pt x="90" y="30"/>
                  <a:pt x="84" y="42"/>
                </a:cubicBezTo>
                <a:cubicBezTo>
                  <a:pt x="78" y="53"/>
                  <a:pt x="73" y="66"/>
                  <a:pt x="69" y="80"/>
                </a:cubicBezTo>
                <a:cubicBezTo>
                  <a:pt x="66" y="94"/>
                  <a:pt x="63" y="102"/>
                  <a:pt x="62" y="103"/>
                </a:cubicBezTo>
                <a:cubicBezTo>
                  <a:pt x="61" y="104"/>
                  <a:pt x="57" y="104"/>
                  <a:pt x="52" y="104"/>
                </a:cubicBezTo>
                <a:lnTo>
                  <a:pt x="43" y="104"/>
                </a:lnTo>
                <a:cubicBezTo>
                  <a:pt x="40" y="102"/>
                  <a:pt x="39" y="100"/>
                  <a:pt x="39" y="98"/>
                </a:cubicBezTo>
                <a:moveTo>
                  <a:pt x="137" y="215"/>
                </a:moveTo>
                <a:cubicBezTo>
                  <a:pt x="146" y="248"/>
                  <a:pt x="162" y="264"/>
                  <a:pt x="185" y="264"/>
                </a:cubicBezTo>
                <a:cubicBezTo>
                  <a:pt x="197" y="264"/>
                  <a:pt x="210" y="260"/>
                  <a:pt x="221" y="250"/>
                </a:cubicBezTo>
                <a:cubicBezTo>
                  <a:pt x="233" y="240"/>
                  <a:pt x="243" y="228"/>
                  <a:pt x="250" y="212"/>
                </a:cubicBezTo>
                <a:cubicBezTo>
                  <a:pt x="258" y="198"/>
                  <a:pt x="266" y="175"/>
                  <a:pt x="273" y="144"/>
                </a:cubicBezTo>
                <a:cubicBezTo>
                  <a:pt x="281" y="113"/>
                  <a:pt x="285" y="90"/>
                  <a:pt x="285" y="74"/>
                </a:cubicBezTo>
                <a:lnTo>
                  <a:pt x="285" y="71"/>
                </a:lnTo>
                <a:cubicBezTo>
                  <a:pt x="285" y="39"/>
                  <a:pt x="272" y="24"/>
                  <a:pt x="247" y="24"/>
                </a:cubicBezTo>
                <a:cubicBezTo>
                  <a:pt x="242" y="24"/>
                  <a:pt x="237" y="24"/>
                  <a:pt x="233" y="26"/>
                </a:cubicBezTo>
                <a:cubicBezTo>
                  <a:pt x="228" y="27"/>
                  <a:pt x="223" y="29"/>
                  <a:pt x="219" y="31"/>
                </a:cubicBezTo>
                <a:cubicBezTo>
                  <a:pt x="214" y="34"/>
                  <a:pt x="210" y="37"/>
                  <a:pt x="206" y="40"/>
                </a:cubicBezTo>
                <a:cubicBezTo>
                  <a:pt x="202" y="43"/>
                  <a:pt x="199" y="46"/>
                  <a:pt x="195" y="49"/>
                </a:cubicBezTo>
                <a:cubicBezTo>
                  <a:pt x="192" y="53"/>
                  <a:pt x="189" y="56"/>
                  <a:pt x="186" y="59"/>
                </a:cubicBezTo>
                <a:cubicBezTo>
                  <a:pt x="183" y="62"/>
                  <a:pt x="181" y="65"/>
                  <a:pt x="179" y="67"/>
                </a:cubicBezTo>
                <a:cubicBezTo>
                  <a:pt x="177" y="70"/>
                  <a:pt x="176" y="73"/>
                  <a:pt x="173" y="74"/>
                </a:cubicBezTo>
                <a:lnTo>
                  <a:pt x="171" y="76"/>
                </a:lnTo>
                <a:cubicBezTo>
                  <a:pt x="171" y="77"/>
                  <a:pt x="170" y="80"/>
                  <a:pt x="169" y="85"/>
                </a:cubicBezTo>
                <a:cubicBezTo>
                  <a:pt x="168" y="91"/>
                  <a:pt x="166" y="100"/>
                  <a:pt x="162" y="113"/>
                </a:cubicBezTo>
                <a:cubicBezTo>
                  <a:pt x="159" y="126"/>
                  <a:pt x="156" y="137"/>
                  <a:pt x="153" y="146"/>
                </a:cubicBezTo>
                <a:cubicBezTo>
                  <a:pt x="142" y="191"/>
                  <a:pt x="137" y="214"/>
                  <a:pt x="137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9664920" y="485172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6"/>
                </a:moveTo>
                <a:lnTo>
                  <a:pt x="87" y="0"/>
                </a:lnTo>
                <a:lnTo>
                  <a:pt x="92" y="5"/>
                </a:lnTo>
                <a:cubicBezTo>
                  <a:pt x="147" y="57"/>
                  <a:pt x="175" y="85"/>
                  <a:pt x="175" y="86"/>
                </a:cubicBezTo>
                <a:lnTo>
                  <a:pt x="158" y="104"/>
                </a:lnTo>
                <a:cubicBezTo>
                  <a:pt x="157" y="104"/>
                  <a:pt x="145" y="93"/>
                  <a:pt x="122" y="73"/>
                </a:cubicBezTo>
                <a:lnTo>
                  <a:pt x="88" y="42"/>
                </a:lnTo>
                <a:lnTo>
                  <a:pt x="52" y="73"/>
                </a:lnTo>
                <a:cubicBezTo>
                  <a:pt x="47" y="78"/>
                  <a:pt x="41" y="83"/>
                  <a:pt x="36" y="88"/>
                </a:cubicBezTo>
                <a:cubicBezTo>
                  <a:pt x="30" y="93"/>
                  <a:pt x="26" y="97"/>
                  <a:pt x="23" y="100"/>
                </a:cubicBezTo>
                <a:lnTo>
                  <a:pt x="17" y="103"/>
                </a:lnTo>
                <a:cubicBezTo>
                  <a:pt x="17" y="104"/>
                  <a:pt x="13" y="101"/>
                  <a:pt x="8" y="95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9" name=""/>
          <p:cNvSpPr txBox="1"/>
          <p:nvPr/>
        </p:nvSpPr>
        <p:spPr>
          <a:xfrm>
            <a:off x="9190440" y="4837680"/>
            <a:ext cx="433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), но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9738000" y="4837680"/>
            <a:ext cx="119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вычисляется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1128600" y="5123520"/>
            <a:ext cx="1431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через сигмоиду.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"/>
          <p:cNvSpPr txBox="1"/>
          <p:nvPr/>
        </p:nvSpPr>
        <p:spPr>
          <a:xfrm>
            <a:off x="747720" y="2401200"/>
            <a:ext cx="30045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Модель порождения данных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747720" y="2905560"/>
            <a:ext cx="52660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Вероятностная постановка задачи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3081240" y="361944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7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69" y="-1"/>
                  <a:pt x="86" y="0"/>
                </a:cubicBezTo>
                <a:cubicBezTo>
                  <a:pt x="104" y="0"/>
                  <a:pt x="118" y="5"/>
                  <a:pt x="128" y="14"/>
                </a:cubicBezTo>
                <a:cubicBezTo>
                  <a:pt x="139" y="24"/>
                  <a:pt x="144" y="38"/>
                  <a:pt x="145" y="55"/>
                </a:cubicBezTo>
                <a:cubicBezTo>
                  <a:pt x="144" y="63"/>
                  <a:pt x="143" y="67"/>
                  <a:pt x="143" y="68"/>
                </a:cubicBezTo>
                <a:cubicBezTo>
                  <a:pt x="143" y="69"/>
                  <a:pt x="139" y="79"/>
                  <a:pt x="133" y="97"/>
                </a:cubicBezTo>
                <a:cubicBezTo>
                  <a:pt x="126" y="115"/>
                  <a:pt x="119" y="136"/>
                  <a:pt x="112" y="158"/>
                </a:cubicBezTo>
                <a:cubicBezTo>
                  <a:pt x="105" y="181"/>
                  <a:pt x="101" y="199"/>
                  <a:pt x="102" y="213"/>
                </a:cubicBezTo>
                <a:cubicBezTo>
                  <a:pt x="102" y="231"/>
                  <a:pt x="105" y="244"/>
                  <a:pt x="110" y="251"/>
                </a:cubicBezTo>
                <a:cubicBezTo>
                  <a:pt x="116" y="258"/>
                  <a:pt x="125" y="262"/>
                  <a:pt x="137" y="262"/>
                </a:cubicBezTo>
                <a:cubicBezTo>
                  <a:pt x="147" y="262"/>
                  <a:pt x="156" y="260"/>
                  <a:pt x="164" y="255"/>
                </a:cubicBezTo>
                <a:cubicBezTo>
                  <a:pt x="173" y="251"/>
                  <a:pt x="179" y="246"/>
                  <a:pt x="184" y="241"/>
                </a:cubicBezTo>
                <a:cubicBezTo>
                  <a:pt x="188" y="236"/>
                  <a:pt x="194" y="229"/>
                  <a:pt x="201" y="220"/>
                </a:cubicBezTo>
                <a:cubicBezTo>
                  <a:pt x="201" y="219"/>
                  <a:pt x="202" y="215"/>
                  <a:pt x="204" y="207"/>
                </a:cubicBezTo>
                <a:cubicBezTo>
                  <a:pt x="206" y="199"/>
                  <a:pt x="209" y="187"/>
                  <a:pt x="213" y="170"/>
                </a:cubicBezTo>
                <a:cubicBezTo>
                  <a:pt x="217" y="153"/>
                  <a:pt x="221" y="137"/>
                  <a:pt x="225" y="123"/>
                </a:cubicBezTo>
                <a:cubicBezTo>
                  <a:pt x="241" y="60"/>
                  <a:pt x="250" y="27"/>
                  <a:pt x="251" y="24"/>
                </a:cubicBezTo>
                <a:cubicBezTo>
                  <a:pt x="257" y="13"/>
                  <a:pt x="266" y="7"/>
                  <a:pt x="278" y="7"/>
                </a:cubicBezTo>
                <a:cubicBezTo>
                  <a:pt x="284" y="7"/>
                  <a:pt x="288" y="8"/>
                  <a:pt x="293" y="11"/>
                </a:cubicBezTo>
                <a:cubicBezTo>
                  <a:pt x="296" y="14"/>
                  <a:pt x="298" y="17"/>
                  <a:pt x="300" y="19"/>
                </a:cubicBezTo>
                <a:cubicBezTo>
                  <a:pt x="301" y="21"/>
                  <a:pt x="301" y="23"/>
                  <a:pt x="301" y="25"/>
                </a:cubicBezTo>
                <a:cubicBezTo>
                  <a:pt x="301" y="30"/>
                  <a:pt x="290" y="74"/>
                  <a:pt x="269" y="157"/>
                </a:cubicBezTo>
                <a:cubicBezTo>
                  <a:pt x="248" y="240"/>
                  <a:pt x="237" y="286"/>
                  <a:pt x="234" y="294"/>
                </a:cubicBezTo>
                <a:cubicBezTo>
                  <a:pt x="222" y="329"/>
                  <a:pt x="201" y="357"/>
                  <a:pt x="172" y="378"/>
                </a:cubicBezTo>
                <a:cubicBezTo>
                  <a:pt x="143" y="399"/>
                  <a:pt x="114" y="409"/>
                  <a:pt x="85" y="410"/>
                </a:cubicBezTo>
                <a:cubicBezTo>
                  <a:pt x="66" y="410"/>
                  <a:pt x="50" y="405"/>
                  <a:pt x="35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4"/>
                  <a:pt x="15" y="336"/>
                  <a:pt x="18" y="330"/>
                </a:cubicBezTo>
                <a:cubicBezTo>
                  <a:pt x="21" y="323"/>
                  <a:pt x="25" y="319"/>
                  <a:pt x="30" y="316"/>
                </a:cubicBezTo>
                <a:cubicBezTo>
                  <a:pt x="35" y="313"/>
                  <a:pt x="39" y="311"/>
                  <a:pt x="43" y="310"/>
                </a:cubicBezTo>
                <a:cubicBezTo>
                  <a:pt x="46" y="308"/>
                  <a:pt x="50" y="308"/>
                  <a:pt x="54" y="308"/>
                </a:cubicBezTo>
                <a:cubicBezTo>
                  <a:pt x="72" y="308"/>
                  <a:pt x="81" y="316"/>
                  <a:pt x="81" y="334"/>
                </a:cubicBezTo>
                <a:cubicBezTo>
                  <a:pt x="81" y="343"/>
                  <a:pt x="79" y="351"/>
                  <a:pt x="74" y="357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8"/>
                  <a:pt x="61" y="381"/>
                </a:cubicBezTo>
                <a:cubicBezTo>
                  <a:pt x="68" y="384"/>
                  <a:pt x="75" y="386"/>
                  <a:pt x="83" y="386"/>
                </a:cubicBezTo>
                <a:lnTo>
                  <a:pt x="88" y="386"/>
                </a:lnTo>
                <a:cubicBezTo>
                  <a:pt x="95" y="386"/>
                  <a:pt x="100" y="385"/>
                  <a:pt x="104" y="384"/>
                </a:cubicBezTo>
                <a:cubicBezTo>
                  <a:pt x="118" y="381"/>
                  <a:pt x="131" y="373"/>
                  <a:pt x="143" y="360"/>
                </a:cubicBezTo>
                <a:cubicBezTo>
                  <a:pt x="154" y="347"/>
                  <a:pt x="163" y="334"/>
                  <a:pt x="170" y="320"/>
                </a:cubicBezTo>
                <a:cubicBezTo>
                  <a:pt x="176" y="306"/>
                  <a:pt x="181" y="295"/>
                  <a:pt x="184" y="285"/>
                </a:cubicBezTo>
                <a:cubicBezTo>
                  <a:pt x="188" y="275"/>
                  <a:pt x="189" y="269"/>
                  <a:pt x="189" y="266"/>
                </a:cubicBezTo>
                <a:lnTo>
                  <a:pt x="186" y="268"/>
                </a:lnTo>
                <a:cubicBezTo>
                  <a:pt x="183" y="270"/>
                  <a:pt x="179" y="272"/>
                  <a:pt x="174" y="275"/>
                </a:cubicBezTo>
                <a:cubicBezTo>
                  <a:pt x="168" y="278"/>
                  <a:pt x="163" y="281"/>
                  <a:pt x="157" y="283"/>
                </a:cubicBezTo>
                <a:cubicBezTo>
                  <a:pt x="149" y="285"/>
                  <a:pt x="141" y="286"/>
                  <a:pt x="133" y="286"/>
                </a:cubicBezTo>
                <a:cubicBezTo>
                  <a:pt x="113" y="286"/>
                  <a:pt x="96" y="282"/>
                  <a:pt x="81" y="272"/>
                </a:cubicBezTo>
                <a:cubicBezTo>
                  <a:pt x="67" y="263"/>
                  <a:pt x="57" y="248"/>
                  <a:pt x="52" y="227"/>
                </a:cubicBezTo>
                <a:cubicBezTo>
                  <a:pt x="52" y="224"/>
                  <a:pt x="52" y="218"/>
                  <a:pt x="52" y="208"/>
                </a:cubicBezTo>
                <a:cubicBezTo>
                  <a:pt x="52" y="184"/>
                  <a:pt x="59" y="152"/>
                  <a:pt x="74" y="114"/>
                </a:cubicBezTo>
                <a:cubicBezTo>
                  <a:pt x="88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3" y="26"/>
                </a:cubicBezTo>
                <a:cubicBezTo>
                  <a:pt x="92" y="25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3"/>
                  <a:pt x="38" y="62"/>
                </a:cubicBezTo>
                <a:cubicBezTo>
                  <a:pt x="34" y="71"/>
                  <a:pt x="30" y="80"/>
                  <a:pt x="28" y="88"/>
                </a:cubicBezTo>
                <a:cubicBezTo>
                  <a:pt x="25" y="97"/>
                  <a:pt x="23" y="101"/>
                  <a:pt x="23" y="102"/>
                </a:cubicBezTo>
                <a:cubicBezTo>
                  <a:pt x="22" y="103"/>
                  <a:pt x="18" y="104"/>
                  <a:pt x="12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1128600" y="3551760"/>
            <a:ext cx="1957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Целевая переменная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1138680" y="395604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8"/>
                </a:cubicBezTo>
                <a:cubicBezTo>
                  <a:pt x="16" y="53"/>
                  <a:pt x="26" y="39"/>
                  <a:pt x="40" y="23"/>
                </a:cubicBezTo>
                <a:cubicBezTo>
                  <a:pt x="54" y="7"/>
                  <a:pt x="69" y="0"/>
                  <a:pt x="87" y="0"/>
                </a:cubicBezTo>
                <a:cubicBezTo>
                  <a:pt x="104" y="0"/>
                  <a:pt x="118" y="5"/>
                  <a:pt x="128" y="15"/>
                </a:cubicBezTo>
                <a:cubicBezTo>
                  <a:pt x="139" y="24"/>
                  <a:pt x="144" y="38"/>
                  <a:pt x="145" y="55"/>
                </a:cubicBezTo>
                <a:cubicBezTo>
                  <a:pt x="144" y="63"/>
                  <a:pt x="143" y="68"/>
                  <a:pt x="143" y="68"/>
                </a:cubicBezTo>
                <a:cubicBezTo>
                  <a:pt x="143" y="70"/>
                  <a:pt x="139" y="79"/>
                  <a:pt x="133" y="98"/>
                </a:cubicBezTo>
                <a:cubicBezTo>
                  <a:pt x="126" y="116"/>
                  <a:pt x="119" y="136"/>
                  <a:pt x="112" y="159"/>
                </a:cubicBezTo>
                <a:cubicBezTo>
                  <a:pt x="105" y="182"/>
                  <a:pt x="101" y="200"/>
                  <a:pt x="102" y="213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5" y="263"/>
                  <a:pt x="137" y="264"/>
                </a:cubicBezTo>
                <a:cubicBezTo>
                  <a:pt x="147" y="264"/>
                  <a:pt x="156" y="261"/>
                  <a:pt x="164" y="257"/>
                </a:cubicBezTo>
                <a:cubicBezTo>
                  <a:pt x="173" y="252"/>
                  <a:pt x="179" y="247"/>
                  <a:pt x="184" y="242"/>
                </a:cubicBezTo>
                <a:cubicBezTo>
                  <a:pt x="189" y="237"/>
                  <a:pt x="194" y="229"/>
                  <a:pt x="201" y="220"/>
                </a:cubicBezTo>
                <a:cubicBezTo>
                  <a:pt x="201" y="220"/>
                  <a:pt x="202" y="216"/>
                  <a:pt x="204" y="208"/>
                </a:cubicBezTo>
                <a:cubicBezTo>
                  <a:pt x="206" y="200"/>
                  <a:pt x="209" y="187"/>
                  <a:pt x="213" y="170"/>
                </a:cubicBezTo>
                <a:cubicBezTo>
                  <a:pt x="217" y="153"/>
                  <a:pt x="221" y="138"/>
                  <a:pt x="225" y="123"/>
                </a:cubicBezTo>
                <a:cubicBezTo>
                  <a:pt x="241" y="60"/>
                  <a:pt x="250" y="27"/>
                  <a:pt x="252" y="24"/>
                </a:cubicBezTo>
                <a:cubicBezTo>
                  <a:pt x="257" y="13"/>
                  <a:pt x="266" y="7"/>
                  <a:pt x="279" y="7"/>
                </a:cubicBezTo>
                <a:cubicBezTo>
                  <a:pt x="284" y="7"/>
                  <a:pt x="290" y="9"/>
                  <a:pt x="293" y="12"/>
                </a:cubicBezTo>
                <a:cubicBezTo>
                  <a:pt x="296" y="15"/>
                  <a:pt x="299" y="17"/>
                  <a:pt x="300" y="19"/>
                </a:cubicBezTo>
                <a:cubicBezTo>
                  <a:pt x="301" y="21"/>
                  <a:pt x="302" y="23"/>
                  <a:pt x="301" y="25"/>
                </a:cubicBezTo>
                <a:cubicBezTo>
                  <a:pt x="301" y="30"/>
                  <a:pt x="291" y="75"/>
                  <a:pt x="269" y="158"/>
                </a:cubicBezTo>
                <a:cubicBezTo>
                  <a:pt x="249" y="242"/>
                  <a:pt x="237" y="287"/>
                  <a:pt x="234" y="295"/>
                </a:cubicBezTo>
                <a:cubicBezTo>
                  <a:pt x="222" y="330"/>
                  <a:pt x="202" y="358"/>
                  <a:pt x="173" y="379"/>
                </a:cubicBezTo>
                <a:cubicBezTo>
                  <a:pt x="143" y="399"/>
                  <a:pt x="114" y="410"/>
                  <a:pt x="85" y="410"/>
                </a:cubicBezTo>
                <a:cubicBezTo>
                  <a:pt x="66" y="410"/>
                  <a:pt x="50" y="406"/>
                  <a:pt x="35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40" y="312"/>
                  <a:pt x="43" y="311"/>
                </a:cubicBezTo>
                <a:cubicBezTo>
                  <a:pt x="46" y="310"/>
                  <a:pt x="50" y="309"/>
                  <a:pt x="54" y="309"/>
                </a:cubicBezTo>
                <a:cubicBezTo>
                  <a:pt x="72" y="309"/>
                  <a:pt x="82" y="318"/>
                  <a:pt x="82" y="336"/>
                </a:cubicBezTo>
                <a:cubicBezTo>
                  <a:pt x="82" y="344"/>
                  <a:pt x="79" y="351"/>
                  <a:pt x="74" y="358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9"/>
                  <a:pt x="61" y="382"/>
                </a:cubicBezTo>
                <a:cubicBezTo>
                  <a:pt x="68" y="385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0" y="386"/>
                  <a:pt x="104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5" y="349"/>
                  <a:pt x="164" y="336"/>
                  <a:pt x="170" y="322"/>
                </a:cubicBezTo>
                <a:cubicBezTo>
                  <a:pt x="176" y="308"/>
                  <a:pt x="181" y="296"/>
                  <a:pt x="185" y="286"/>
                </a:cubicBezTo>
                <a:cubicBezTo>
                  <a:pt x="188" y="277"/>
                  <a:pt x="190" y="270"/>
                  <a:pt x="190" y="267"/>
                </a:cubicBezTo>
                <a:lnTo>
                  <a:pt x="186" y="270"/>
                </a:lnTo>
                <a:cubicBezTo>
                  <a:pt x="183" y="272"/>
                  <a:pt x="179" y="274"/>
                  <a:pt x="174" y="277"/>
                </a:cubicBezTo>
                <a:cubicBezTo>
                  <a:pt x="168" y="280"/>
                  <a:pt x="163" y="282"/>
                  <a:pt x="157" y="284"/>
                </a:cubicBezTo>
                <a:cubicBezTo>
                  <a:pt x="149" y="286"/>
                  <a:pt x="141" y="288"/>
                  <a:pt x="133" y="288"/>
                </a:cubicBezTo>
                <a:cubicBezTo>
                  <a:pt x="113" y="288"/>
                  <a:pt x="96" y="283"/>
                  <a:pt x="82" y="274"/>
                </a:cubicBezTo>
                <a:cubicBezTo>
                  <a:pt x="67" y="264"/>
                  <a:pt x="57" y="249"/>
                  <a:pt x="52" y="228"/>
                </a:cubicBezTo>
                <a:cubicBezTo>
                  <a:pt x="52" y="225"/>
                  <a:pt x="52" y="218"/>
                  <a:pt x="52" y="208"/>
                </a:cubicBezTo>
                <a:cubicBezTo>
                  <a:pt x="52" y="184"/>
                  <a:pt x="59" y="153"/>
                  <a:pt x="74" y="114"/>
                </a:cubicBezTo>
                <a:cubicBezTo>
                  <a:pt x="89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4" y="24"/>
                  <a:pt x="66" y="28"/>
                  <a:pt x="58" y="36"/>
                </a:cubicBezTo>
                <a:cubicBezTo>
                  <a:pt x="49" y="44"/>
                  <a:pt x="43" y="53"/>
                  <a:pt x="39" y="62"/>
                </a:cubicBezTo>
                <a:cubicBezTo>
                  <a:pt x="34" y="71"/>
                  <a:pt x="30" y="80"/>
                  <a:pt x="28" y="89"/>
                </a:cubicBezTo>
                <a:cubicBezTo>
                  <a:pt x="25" y="97"/>
                  <a:pt x="24" y="102"/>
                  <a:pt x="23" y="103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1256400" y="398448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4" y="27"/>
                </a:moveTo>
                <a:cubicBezTo>
                  <a:pt x="74" y="20"/>
                  <a:pt x="76" y="14"/>
                  <a:pt x="82" y="8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99" y="46"/>
                  <a:pt x="92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6" y="146"/>
                  <a:pt x="10" y="139"/>
                  <a:pt x="14" y="130"/>
                </a:cubicBezTo>
                <a:cubicBezTo>
                  <a:pt x="19" y="122"/>
                  <a:pt x="25" y="115"/>
                  <a:pt x="34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4" y="98"/>
                  <a:pt x="83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2"/>
                  <a:pt x="87" y="189"/>
                  <a:pt x="79" y="209"/>
                </a:cubicBezTo>
                <a:cubicBezTo>
                  <a:pt x="70" y="228"/>
                  <a:pt x="64" y="245"/>
                  <a:pt x="59" y="259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59" y="285"/>
                  <a:pt x="64" y="285"/>
                </a:cubicBezTo>
                <a:cubicBezTo>
                  <a:pt x="67" y="285"/>
                  <a:pt x="70" y="284"/>
                  <a:pt x="74" y="283"/>
                </a:cubicBezTo>
                <a:cubicBezTo>
                  <a:pt x="77" y="283"/>
                  <a:pt x="80" y="280"/>
                  <a:pt x="84" y="277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0" y="254"/>
                  <a:pt x="104" y="246"/>
                  <a:pt x="107" y="235"/>
                </a:cubicBezTo>
                <a:cubicBezTo>
                  <a:pt x="108" y="232"/>
                  <a:pt x="109" y="230"/>
                  <a:pt x="110" y="229"/>
                </a:cubicBezTo>
                <a:cubicBezTo>
                  <a:pt x="110" y="228"/>
                  <a:pt x="113" y="228"/>
                  <a:pt x="117" y="228"/>
                </a:cubicBezTo>
                <a:cubicBezTo>
                  <a:pt x="123" y="228"/>
                  <a:pt x="126" y="230"/>
                  <a:pt x="126" y="232"/>
                </a:cubicBezTo>
                <a:cubicBezTo>
                  <a:pt x="126" y="235"/>
                  <a:pt x="125" y="239"/>
                  <a:pt x="122" y="246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6" y="277"/>
                  <a:pt x="100" y="285"/>
                  <a:pt x="91" y="291"/>
                </a:cubicBezTo>
                <a:cubicBezTo>
                  <a:pt x="82" y="298"/>
                  <a:pt x="72" y="301"/>
                  <a:pt x="62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6"/>
                  <a:pt x="24" y="276"/>
                  <a:pt x="23" y="263"/>
                </a:cubicBezTo>
                <a:cubicBezTo>
                  <a:pt x="23" y="258"/>
                  <a:pt x="24" y="253"/>
                  <a:pt x="26" y="249"/>
                </a:cubicBezTo>
                <a:cubicBezTo>
                  <a:pt x="27" y="245"/>
                  <a:pt x="33" y="228"/>
                  <a:pt x="45" y="198"/>
                </a:cubicBezTo>
                <a:cubicBezTo>
                  <a:pt x="56" y="167"/>
                  <a:pt x="63" y="149"/>
                  <a:pt x="64" y="143"/>
                </a:cubicBezTo>
                <a:cubicBezTo>
                  <a:pt x="66" y="137"/>
                  <a:pt x="67" y="131"/>
                  <a:pt x="68" y="126"/>
                </a:cubicBezTo>
                <a:cubicBezTo>
                  <a:pt x="68" y="118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20"/>
                  <a:pt x="35" y="130"/>
                </a:cubicBezTo>
                <a:cubicBezTo>
                  <a:pt x="27" y="139"/>
                  <a:pt x="21" y="152"/>
                  <a:pt x="18" y="167"/>
                </a:cubicBezTo>
                <a:cubicBezTo>
                  <a:pt x="17" y="167"/>
                  <a:pt x="17" y="168"/>
                  <a:pt x="17" y="168"/>
                </a:cubicBezTo>
                <a:cubicBezTo>
                  <a:pt x="16" y="169"/>
                  <a:pt x="16" y="170"/>
                  <a:pt x="16" y="170"/>
                </a:cubicBezTo>
                <a:lnTo>
                  <a:pt x="15" y="171"/>
                </a:lnTo>
                <a:lnTo>
                  <a:pt x="14" y="171"/>
                </a:ln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2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1346760" y="3886200"/>
            <a:ext cx="9720" cy="227520"/>
          </a:xfrm>
          <a:custGeom>
            <a:avLst/>
            <a:gdLst/>
            <a:ahLst/>
            <a:rect l="0" t="0" r="r" b="b"/>
            <a:pathLst>
              <a:path w="27" h="632">
                <a:moveTo>
                  <a:pt x="13" y="632"/>
                </a:moveTo>
                <a:lnTo>
                  <a:pt x="12" y="632"/>
                </a:lnTo>
                <a:cubicBezTo>
                  <a:pt x="7" y="632"/>
                  <a:pt x="3" y="629"/>
                  <a:pt x="0" y="623"/>
                </a:cubicBezTo>
                <a:lnTo>
                  <a:pt x="0" y="316"/>
                </a:lnTo>
                <a:lnTo>
                  <a:pt x="1" y="8"/>
                </a:lnTo>
                <a:cubicBezTo>
                  <a:pt x="5" y="3"/>
                  <a:pt x="9" y="0"/>
                  <a:pt x="13" y="0"/>
                </a:cubicBezTo>
                <a:cubicBezTo>
                  <a:pt x="18" y="0"/>
                  <a:pt x="24" y="3"/>
                  <a:pt x="27" y="9"/>
                </a:cubicBezTo>
                <a:lnTo>
                  <a:pt x="27" y="623"/>
                </a:lnTo>
                <a:cubicBezTo>
                  <a:pt x="23" y="629"/>
                  <a:pt x="18" y="632"/>
                  <a:pt x="14" y="632"/>
                </a:cubicBezTo>
                <a:lnTo>
                  <a:pt x="13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1391040" y="3956040"/>
            <a:ext cx="111240" cy="103680"/>
          </a:xfrm>
          <a:custGeom>
            <a:avLst/>
            <a:gdLst/>
            <a:ahLst/>
            <a:rect l="0" t="0" r="r" b="b"/>
            <a:pathLst>
              <a:path w="309" h="288">
                <a:moveTo>
                  <a:pt x="11" y="98"/>
                </a:moveTo>
                <a:cubicBezTo>
                  <a:pt x="14" y="80"/>
                  <a:pt x="25" y="60"/>
                  <a:pt x="45" y="37"/>
                </a:cubicBezTo>
                <a:cubicBezTo>
                  <a:pt x="65" y="12"/>
                  <a:pt x="89" y="1"/>
                  <a:pt x="118" y="0"/>
                </a:cubicBezTo>
                <a:cubicBezTo>
                  <a:pt x="133" y="0"/>
                  <a:pt x="146" y="4"/>
                  <a:pt x="159" y="12"/>
                </a:cubicBezTo>
                <a:cubicBezTo>
                  <a:pt x="171" y="19"/>
                  <a:pt x="180" y="30"/>
                  <a:pt x="186" y="41"/>
                </a:cubicBezTo>
                <a:cubicBezTo>
                  <a:pt x="204" y="13"/>
                  <a:pt x="225" y="0"/>
                  <a:pt x="250" y="0"/>
                </a:cubicBezTo>
                <a:cubicBezTo>
                  <a:pt x="265" y="0"/>
                  <a:pt x="279" y="5"/>
                  <a:pt x="291" y="14"/>
                </a:cubicBezTo>
                <a:cubicBezTo>
                  <a:pt x="303" y="24"/>
                  <a:pt x="308" y="37"/>
                  <a:pt x="309" y="52"/>
                </a:cubicBezTo>
                <a:cubicBezTo>
                  <a:pt x="309" y="65"/>
                  <a:pt x="306" y="75"/>
                  <a:pt x="300" y="82"/>
                </a:cubicBezTo>
                <a:cubicBezTo>
                  <a:pt x="294" y="90"/>
                  <a:pt x="288" y="94"/>
                  <a:pt x="283" y="96"/>
                </a:cubicBezTo>
                <a:cubicBezTo>
                  <a:pt x="276" y="98"/>
                  <a:pt x="272" y="99"/>
                  <a:pt x="267" y="99"/>
                </a:cubicBezTo>
                <a:cubicBezTo>
                  <a:pt x="259" y="99"/>
                  <a:pt x="253" y="96"/>
                  <a:pt x="248" y="92"/>
                </a:cubicBezTo>
                <a:cubicBezTo>
                  <a:pt x="243" y="87"/>
                  <a:pt x="240" y="81"/>
                  <a:pt x="240" y="73"/>
                </a:cubicBezTo>
                <a:cubicBezTo>
                  <a:pt x="240" y="54"/>
                  <a:pt x="251" y="41"/>
                  <a:pt x="272" y="33"/>
                </a:cubicBezTo>
                <a:cubicBezTo>
                  <a:pt x="267" y="28"/>
                  <a:pt x="259" y="25"/>
                  <a:pt x="247" y="25"/>
                </a:cubicBezTo>
                <a:cubicBezTo>
                  <a:pt x="241" y="25"/>
                  <a:pt x="237" y="26"/>
                  <a:pt x="234" y="26"/>
                </a:cubicBezTo>
                <a:cubicBezTo>
                  <a:pt x="218" y="33"/>
                  <a:pt x="207" y="47"/>
                  <a:pt x="199" y="68"/>
                </a:cubicBezTo>
                <a:cubicBezTo>
                  <a:pt x="174" y="161"/>
                  <a:pt x="161" y="216"/>
                  <a:pt x="161" y="231"/>
                </a:cubicBezTo>
                <a:cubicBezTo>
                  <a:pt x="161" y="243"/>
                  <a:pt x="165" y="252"/>
                  <a:pt x="171" y="257"/>
                </a:cubicBezTo>
                <a:cubicBezTo>
                  <a:pt x="178" y="262"/>
                  <a:pt x="185" y="264"/>
                  <a:pt x="193" y="264"/>
                </a:cubicBezTo>
                <a:cubicBezTo>
                  <a:pt x="209" y="264"/>
                  <a:pt x="224" y="257"/>
                  <a:pt x="240" y="243"/>
                </a:cubicBezTo>
                <a:cubicBezTo>
                  <a:pt x="255" y="229"/>
                  <a:pt x="265" y="212"/>
                  <a:pt x="271" y="192"/>
                </a:cubicBezTo>
                <a:cubicBezTo>
                  <a:pt x="272" y="188"/>
                  <a:pt x="273" y="186"/>
                  <a:pt x="274" y="185"/>
                </a:cubicBezTo>
                <a:cubicBezTo>
                  <a:pt x="276" y="185"/>
                  <a:pt x="279" y="184"/>
                  <a:pt x="285" y="184"/>
                </a:cubicBezTo>
                <a:lnTo>
                  <a:pt x="288" y="184"/>
                </a:lnTo>
                <a:cubicBezTo>
                  <a:pt x="294" y="184"/>
                  <a:pt x="297" y="186"/>
                  <a:pt x="297" y="189"/>
                </a:cubicBezTo>
                <a:cubicBezTo>
                  <a:pt x="297" y="189"/>
                  <a:pt x="297" y="192"/>
                  <a:pt x="296" y="196"/>
                </a:cubicBezTo>
                <a:cubicBezTo>
                  <a:pt x="289" y="220"/>
                  <a:pt x="275" y="241"/>
                  <a:pt x="256" y="260"/>
                </a:cubicBezTo>
                <a:cubicBezTo>
                  <a:pt x="237" y="278"/>
                  <a:pt x="214" y="288"/>
                  <a:pt x="188" y="288"/>
                </a:cubicBezTo>
                <a:cubicBezTo>
                  <a:pt x="159" y="288"/>
                  <a:pt x="137" y="274"/>
                  <a:pt x="121" y="248"/>
                </a:cubicBezTo>
                <a:cubicBezTo>
                  <a:pt x="104" y="274"/>
                  <a:pt x="84" y="287"/>
                  <a:pt x="62" y="287"/>
                </a:cubicBezTo>
                <a:lnTo>
                  <a:pt x="58" y="287"/>
                </a:lnTo>
                <a:cubicBezTo>
                  <a:pt x="37" y="287"/>
                  <a:pt x="23" y="281"/>
                  <a:pt x="14" y="270"/>
                </a:cubicBezTo>
                <a:cubicBezTo>
                  <a:pt x="5" y="260"/>
                  <a:pt x="0" y="248"/>
                  <a:pt x="0" y="236"/>
                </a:cubicBezTo>
                <a:cubicBezTo>
                  <a:pt x="0" y="222"/>
                  <a:pt x="4" y="211"/>
                  <a:pt x="12" y="203"/>
                </a:cubicBezTo>
                <a:cubicBezTo>
                  <a:pt x="20" y="194"/>
                  <a:pt x="29" y="190"/>
                  <a:pt x="40" y="190"/>
                </a:cubicBezTo>
                <a:cubicBezTo>
                  <a:pt x="59" y="190"/>
                  <a:pt x="68" y="199"/>
                  <a:pt x="68" y="217"/>
                </a:cubicBezTo>
                <a:cubicBezTo>
                  <a:pt x="68" y="225"/>
                  <a:pt x="65" y="233"/>
                  <a:pt x="60" y="239"/>
                </a:cubicBezTo>
                <a:cubicBezTo>
                  <a:pt x="55" y="245"/>
                  <a:pt x="50" y="249"/>
                  <a:pt x="45" y="252"/>
                </a:cubicBezTo>
                <a:cubicBezTo>
                  <a:pt x="41" y="254"/>
                  <a:pt x="38" y="255"/>
                  <a:pt x="37" y="255"/>
                </a:cubicBezTo>
                <a:lnTo>
                  <a:pt x="35" y="255"/>
                </a:lnTo>
                <a:cubicBezTo>
                  <a:pt x="35" y="256"/>
                  <a:pt x="37" y="257"/>
                  <a:pt x="39" y="258"/>
                </a:cubicBezTo>
                <a:cubicBezTo>
                  <a:pt x="42" y="259"/>
                  <a:pt x="45" y="261"/>
                  <a:pt x="49" y="262"/>
                </a:cubicBezTo>
                <a:cubicBezTo>
                  <a:pt x="54" y="264"/>
                  <a:pt x="58" y="265"/>
                  <a:pt x="61" y="264"/>
                </a:cubicBezTo>
                <a:cubicBezTo>
                  <a:pt x="76" y="264"/>
                  <a:pt x="90" y="255"/>
                  <a:pt x="100" y="236"/>
                </a:cubicBezTo>
                <a:cubicBezTo>
                  <a:pt x="104" y="229"/>
                  <a:pt x="109" y="215"/>
                  <a:pt x="115" y="193"/>
                </a:cubicBezTo>
                <a:cubicBezTo>
                  <a:pt x="121" y="171"/>
                  <a:pt x="127" y="148"/>
                  <a:pt x="133" y="124"/>
                </a:cubicBezTo>
                <a:cubicBezTo>
                  <a:pt x="139" y="101"/>
                  <a:pt x="142" y="87"/>
                  <a:pt x="143" y="83"/>
                </a:cubicBezTo>
                <a:cubicBezTo>
                  <a:pt x="145" y="71"/>
                  <a:pt x="146" y="63"/>
                  <a:pt x="146" y="58"/>
                </a:cubicBezTo>
                <a:cubicBezTo>
                  <a:pt x="146" y="46"/>
                  <a:pt x="143" y="38"/>
                  <a:pt x="137" y="33"/>
                </a:cubicBezTo>
                <a:cubicBezTo>
                  <a:pt x="130" y="28"/>
                  <a:pt x="123" y="25"/>
                  <a:pt x="115" y="25"/>
                </a:cubicBezTo>
                <a:cubicBezTo>
                  <a:pt x="98" y="25"/>
                  <a:pt x="82" y="32"/>
                  <a:pt x="68" y="45"/>
                </a:cubicBezTo>
                <a:cubicBezTo>
                  <a:pt x="53" y="59"/>
                  <a:pt x="43" y="76"/>
                  <a:pt x="37" y="97"/>
                </a:cubicBezTo>
                <a:cubicBezTo>
                  <a:pt x="36" y="101"/>
                  <a:pt x="35" y="103"/>
                  <a:pt x="33" y="104"/>
                </a:cubicBezTo>
                <a:cubicBezTo>
                  <a:pt x="32" y="104"/>
                  <a:pt x="29" y="104"/>
                  <a:pt x="23" y="105"/>
                </a:cubicBezTo>
                <a:lnTo>
                  <a:pt x="15" y="105"/>
                </a:lnTo>
                <a:cubicBezTo>
                  <a:pt x="12" y="102"/>
                  <a:pt x="11" y="100"/>
                  <a:pt x="11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1524240" y="398448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3" y="27"/>
                </a:moveTo>
                <a:cubicBezTo>
                  <a:pt x="73" y="20"/>
                  <a:pt x="75" y="14"/>
                  <a:pt x="82" y="8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99" y="46"/>
                  <a:pt x="92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6" y="146"/>
                  <a:pt x="10" y="139"/>
                  <a:pt x="14" y="130"/>
                </a:cubicBezTo>
                <a:cubicBezTo>
                  <a:pt x="19" y="122"/>
                  <a:pt x="25" y="115"/>
                  <a:pt x="34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3" y="98"/>
                  <a:pt x="83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2"/>
                  <a:pt x="87" y="189"/>
                  <a:pt x="78" y="209"/>
                </a:cubicBezTo>
                <a:cubicBezTo>
                  <a:pt x="70" y="228"/>
                  <a:pt x="64" y="245"/>
                  <a:pt x="59" y="259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59" y="285"/>
                  <a:pt x="64" y="285"/>
                </a:cubicBezTo>
                <a:cubicBezTo>
                  <a:pt x="67" y="285"/>
                  <a:pt x="70" y="284"/>
                  <a:pt x="73" y="283"/>
                </a:cubicBezTo>
                <a:cubicBezTo>
                  <a:pt x="76" y="283"/>
                  <a:pt x="80" y="280"/>
                  <a:pt x="84" y="277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0" y="254"/>
                  <a:pt x="104" y="246"/>
                  <a:pt x="107" y="235"/>
                </a:cubicBezTo>
                <a:cubicBezTo>
                  <a:pt x="108" y="232"/>
                  <a:pt x="109" y="230"/>
                  <a:pt x="110" y="229"/>
                </a:cubicBezTo>
                <a:cubicBezTo>
                  <a:pt x="110" y="228"/>
                  <a:pt x="113" y="228"/>
                  <a:pt x="117" y="228"/>
                </a:cubicBezTo>
                <a:cubicBezTo>
                  <a:pt x="123" y="228"/>
                  <a:pt x="126" y="230"/>
                  <a:pt x="126" y="232"/>
                </a:cubicBezTo>
                <a:cubicBezTo>
                  <a:pt x="126" y="235"/>
                  <a:pt x="125" y="239"/>
                  <a:pt x="122" y="246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6" y="277"/>
                  <a:pt x="100" y="285"/>
                  <a:pt x="91" y="291"/>
                </a:cubicBezTo>
                <a:cubicBezTo>
                  <a:pt x="82" y="298"/>
                  <a:pt x="72" y="301"/>
                  <a:pt x="62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6"/>
                  <a:pt x="24" y="276"/>
                  <a:pt x="23" y="263"/>
                </a:cubicBezTo>
                <a:cubicBezTo>
                  <a:pt x="23" y="258"/>
                  <a:pt x="24" y="253"/>
                  <a:pt x="26" y="249"/>
                </a:cubicBezTo>
                <a:cubicBezTo>
                  <a:pt x="27" y="245"/>
                  <a:pt x="33" y="228"/>
                  <a:pt x="45" y="198"/>
                </a:cubicBezTo>
                <a:cubicBezTo>
                  <a:pt x="56" y="167"/>
                  <a:pt x="63" y="149"/>
                  <a:pt x="64" y="143"/>
                </a:cubicBezTo>
                <a:cubicBezTo>
                  <a:pt x="66" y="137"/>
                  <a:pt x="67" y="131"/>
                  <a:pt x="68" y="126"/>
                </a:cubicBezTo>
                <a:cubicBezTo>
                  <a:pt x="68" y="118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20"/>
                  <a:pt x="35" y="130"/>
                </a:cubicBezTo>
                <a:cubicBezTo>
                  <a:pt x="27" y="139"/>
                  <a:pt x="21" y="152"/>
                  <a:pt x="18" y="167"/>
                </a:cubicBezTo>
                <a:cubicBezTo>
                  <a:pt x="17" y="167"/>
                  <a:pt x="17" y="168"/>
                  <a:pt x="17" y="168"/>
                </a:cubicBezTo>
                <a:cubicBezTo>
                  <a:pt x="16" y="169"/>
                  <a:pt x="16" y="170"/>
                  <a:pt x="16" y="170"/>
                </a:cubicBezTo>
                <a:lnTo>
                  <a:pt x="15" y="171"/>
                </a:lnTo>
                <a:lnTo>
                  <a:pt x="14" y="171"/>
                </a:ln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2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1663200" y="397332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28"/>
                </a:moveTo>
                <a:cubicBezTo>
                  <a:pt x="0" y="96"/>
                  <a:pt x="10" y="67"/>
                  <a:pt x="30" y="39"/>
                </a:cubicBezTo>
                <a:cubicBezTo>
                  <a:pt x="49" y="13"/>
                  <a:pt x="74" y="0"/>
                  <a:pt x="106" y="0"/>
                </a:cubicBezTo>
                <a:cubicBezTo>
                  <a:pt x="122" y="0"/>
                  <a:pt x="138" y="3"/>
                  <a:pt x="153" y="11"/>
                </a:cubicBezTo>
                <a:cubicBezTo>
                  <a:pt x="168" y="19"/>
                  <a:pt x="182" y="28"/>
                  <a:pt x="194" y="39"/>
                </a:cubicBezTo>
                <a:cubicBezTo>
                  <a:pt x="207" y="51"/>
                  <a:pt x="220" y="63"/>
                  <a:pt x="233" y="73"/>
                </a:cubicBezTo>
                <a:cubicBezTo>
                  <a:pt x="245" y="84"/>
                  <a:pt x="258" y="93"/>
                  <a:pt x="273" y="101"/>
                </a:cubicBezTo>
                <a:cubicBezTo>
                  <a:pt x="287" y="109"/>
                  <a:pt x="302" y="113"/>
                  <a:pt x="317" y="113"/>
                </a:cubicBezTo>
                <a:cubicBezTo>
                  <a:pt x="343" y="113"/>
                  <a:pt x="364" y="103"/>
                  <a:pt x="381" y="83"/>
                </a:cubicBezTo>
                <a:cubicBezTo>
                  <a:pt x="397" y="64"/>
                  <a:pt x="405" y="41"/>
                  <a:pt x="405" y="18"/>
                </a:cubicBezTo>
                <a:cubicBezTo>
                  <a:pt x="405" y="13"/>
                  <a:pt x="406" y="9"/>
                  <a:pt x="408" y="5"/>
                </a:cubicBezTo>
                <a:cubicBezTo>
                  <a:pt x="410" y="2"/>
                  <a:pt x="412" y="0"/>
                  <a:pt x="414" y="0"/>
                </a:cubicBezTo>
                <a:cubicBezTo>
                  <a:pt x="420" y="0"/>
                  <a:pt x="423" y="7"/>
                  <a:pt x="423" y="20"/>
                </a:cubicBezTo>
                <a:cubicBezTo>
                  <a:pt x="423" y="52"/>
                  <a:pt x="414" y="82"/>
                  <a:pt x="395" y="108"/>
                </a:cubicBezTo>
                <a:cubicBezTo>
                  <a:pt x="376" y="135"/>
                  <a:pt x="351" y="148"/>
                  <a:pt x="322" y="148"/>
                </a:cubicBezTo>
                <a:lnTo>
                  <a:pt x="317" y="148"/>
                </a:lnTo>
                <a:cubicBezTo>
                  <a:pt x="301" y="148"/>
                  <a:pt x="286" y="144"/>
                  <a:pt x="271" y="136"/>
                </a:cubicBezTo>
                <a:cubicBezTo>
                  <a:pt x="256" y="129"/>
                  <a:pt x="241" y="120"/>
                  <a:pt x="228" y="109"/>
                </a:cubicBezTo>
                <a:cubicBezTo>
                  <a:pt x="214" y="98"/>
                  <a:pt x="202" y="87"/>
                  <a:pt x="190" y="76"/>
                </a:cubicBezTo>
                <a:cubicBezTo>
                  <a:pt x="178" y="65"/>
                  <a:pt x="165" y="54"/>
                  <a:pt x="150" y="46"/>
                </a:cubicBezTo>
                <a:cubicBezTo>
                  <a:pt x="135" y="38"/>
                  <a:pt x="121" y="35"/>
                  <a:pt x="107" y="35"/>
                </a:cubicBezTo>
                <a:cubicBezTo>
                  <a:pt x="88" y="35"/>
                  <a:pt x="72" y="40"/>
                  <a:pt x="57" y="51"/>
                </a:cubicBezTo>
                <a:cubicBezTo>
                  <a:pt x="42" y="64"/>
                  <a:pt x="32" y="78"/>
                  <a:pt x="26" y="95"/>
                </a:cubicBezTo>
                <a:cubicBezTo>
                  <a:pt x="21" y="111"/>
                  <a:pt x="17" y="124"/>
                  <a:pt x="16" y="134"/>
                </a:cubicBezTo>
                <a:cubicBezTo>
                  <a:pt x="15" y="144"/>
                  <a:pt x="13" y="149"/>
                  <a:pt x="9" y="149"/>
                </a:cubicBezTo>
                <a:cubicBezTo>
                  <a:pt x="3" y="149"/>
                  <a:pt x="0" y="142"/>
                  <a:pt x="0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1897560" y="3901320"/>
            <a:ext cx="142200" cy="155880"/>
          </a:xfrm>
          <a:custGeom>
            <a:avLst/>
            <a:gdLst/>
            <a:ahLst/>
            <a:rect l="0" t="0" r="r" b="b"/>
            <a:pathLst>
              <a:path w="395" h="433">
                <a:moveTo>
                  <a:pt x="66" y="38"/>
                </a:moveTo>
                <a:cubicBezTo>
                  <a:pt x="63" y="35"/>
                  <a:pt x="61" y="34"/>
                  <a:pt x="59" y="33"/>
                </a:cubicBezTo>
                <a:cubicBezTo>
                  <a:pt x="57" y="32"/>
                  <a:pt x="54" y="31"/>
                  <a:pt x="49" y="31"/>
                </a:cubicBezTo>
                <a:cubicBezTo>
                  <a:pt x="44" y="30"/>
                  <a:pt x="34" y="30"/>
                  <a:pt x="21" y="29"/>
                </a:cubicBezTo>
                <a:lnTo>
                  <a:pt x="0" y="29"/>
                </a:lnTo>
                <a:lnTo>
                  <a:pt x="0" y="0"/>
                </a:lnTo>
                <a:lnTo>
                  <a:pt x="128" y="0"/>
                </a:lnTo>
                <a:lnTo>
                  <a:pt x="152" y="0"/>
                </a:lnTo>
                <a:lnTo>
                  <a:pt x="202" y="0"/>
                </a:lnTo>
                <a:cubicBezTo>
                  <a:pt x="234" y="0"/>
                  <a:pt x="258" y="1"/>
                  <a:pt x="273" y="3"/>
                </a:cubicBezTo>
                <a:cubicBezTo>
                  <a:pt x="288" y="5"/>
                  <a:pt x="304" y="11"/>
                  <a:pt x="319" y="20"/>
                </a:cubicBezTo>
                <a:cubicBezTo>
                  <a:pt x="337" y="30"/>
                  <a:pt x="351" y="43"/>
                  <a:pt x="362" y="59"/>
                </a:cubicBezTo>
                <a:cubicBezTo>
                  <a:pt x="372" y="74"/>
                  <a:pt x="377" y="91"/>
                  <a:pt x="377" y="108"/>
                </a:cubicBezTo>
                <a:cubicBezTo>
                  <a:pt x="377" y="129"/>
                  <a:pt x="369" y="149"/>
                  <a:pt x="352" y="168"/>
                </a:cubicBezTo>
                <a:cubicBezTo>
                  <a:pt x="334" y="185"/>
                  <a:pt x="312" y="198"/>
                  <a:pt x="284" y="205"/>
                </a:cubicBezTo>
                <a:lnTo>
                  <a:pt x="278" y="207"/>
                </a:lnTo>
                <a:cubicBezTo>
                  <a:pt x="308" y="211"/>
                  <a:pt x="336" y="222"/>
                  <a:pt x="359" y="242"/>
                </a:cubicBezTo>
                <a:cubicBezTo>
                  <a:pt x="383" y="261"/>
                  <a:pt x="395" y="285"/>
                  <a:pt x="395" y="314"/>
                </a:cubicBezTo>
                <a:cubicBezTo>
                  <a:pt x="395" y="343"/>
                  <a:pt x="384" y="368"/>
                  <a:pt x="362" y="390"/>
                </a:cubicBezTo>
                <a:cubicBezTo>
                  <a:pt x="341" y="412"/>
                  <a:pt x="313" y="426"/>
                  <a:pt x="279" y="431"/>
                </a:cubicBezTo>
                <a:cubicBezTo>
                  <a:pt x="274" y="432"/>
                  <a:pt x="226" y="432"/>
                  <a:pt x="136" y="433"/>
                </a:cubicBezTo>
                <a:lnTo>
                  <a:pt x="0" y="433"/>
                </a:lnTo>
                <a:lnTo>
                  <a:pt x="0" y="404"/>
                </a:lnTo>
                <a:lnTo>
                  <a:pt x="21" y="404"/>
                </a:lnTo>
                <a:cubicBezTo>
                  <a:pt x="39" y="403"/>
                  <a:pt x="50" y="402"/>
                  <a:pt x="54" y="402"/>
                </a:cubicBezTo>
                <a:cubicBezTo>
                  <a:pt x="58" y="401"/>
                  <a:pt x="62" y="398"/>
                  <a:pt x="66" y="394"/>
                </a:cubicBezTo>
                <a:lnTo>
                  <a:pt x="66" y="38"/>
                </a:lnTo>
                <a:moveTo>
                  <a:pt x="306" y="107"/>
                </a:moveTo>
                <a:cubicBezTo>
                  <a:pt x="306" y="88"/>
                  <a:pt x="301" y="70"/>
                  <a:pt x="290" y="56"/>
                </a:cubicBezTo>
                <a:cubicBezTo>
                  <a:pt x="279" y="42"/>
                  <a:pt x="264" y="33"/>
                  <a:pt x="246" y="30"/>
                </a:cubicBezTo>
                <a:cubicBezTo>
                  <a:pt x="246" y="30"/>
                  <a:pt x="243" y="30"/>
                  <a:pt x="238" y="30"/>
                </a:cubicBezTo>
                <a:cubicBezTo>
                  <a:pt x="233" y="30"/>
                  <a:pt x="226" y="30"/>
                  <a:pt x="218" y="30"/>
                </a:cubicBezTo>
                <a:cubicBezTo>
                  <a:pt x="209" y="30"/>
                  <a:pt x="201" y="29"/>
                  <a:pt x="194" y="29"/>
                </a:cubicBezTo>
                <a:cubicBezTo>
                  <a:pt x="165" y="29"/>
                  <a:pt x="148" y="29"/>
                  <a:pt x="142" y="30"/>
                </a:cubicBezTo>
                <a:cubicBezTo>
                  <a:pt x="135" y="30"/>
                  <a:pt x="131" y="32"/>
                  <a:pt x="130" y="35"/>
                </a:cubicBezTo>
                <a:cubicBezTo>
                  <a:pt x="128" y="36"/>
                  <a:pt x="128" y="63"/>
                  <a:pt x="128" y="116"/>
                </a:cubicBezTo>
                <a:lnTo>
                  <a:pt x="128" y="196"/>
                </a:lnTo>
                <a:lnTo>
                  <a:pt x="180" y="196"/>
                </a:lnTo>
                <a:lnTo>
                  <a:pt x="233" y="196"/>
                </a:lnTo>
                <a:lnTo>
                  <a:pt x="240" y="194"/>
                </a:lnTo>
                <a:cubicBezTo>
                  <a:pt x="241" y="194"/>
                  <a:pt x="244" y="193"/>
                  <a:pt x="247" y="192"/>
                </a:cubicBezTo>
                <a:cubicBezTo>
                  <a:pt x="250" y="192"/>
                  <a:pt x="255" y="189"/>
                  <a:pt x="262" y="184"/>
                </a:cubicBezTo>
                <a:cubicBezTo>
                  <a:pt x="270" y="180"/>
                  <a:pt x="277" y="174"/>
                  <a:pt x="283" y="169"/>
                </a:cubicBezTo>
                <a:cubicBezTo>
                  <a:pt x="289" y="164"/>
                  <a:pt x="294" y="155"/>
                  <a:pt x="298" y="143"/>
                </a:cubicBezTo>
                <a:cubicBezTo>
                  <a:pt x="303" y="132"/>
                  <a:pt x="306" y="120"/>
                  <a:pt x="306" y="107"/>
                </a:cubicBezTo>
                <a:moveTo>
                  <a:pt x="322" y="314"/>
                </a:moveTo>
                <a:cubicBezTo>
                  <a:pt x="322" y="292"/>
                  <a:pt x="317" y="272"/>
                  <a:pt x="305" y="254"/>
                </a:cubicBezTo>
                <a:cubicBezTo>
                  <a:pt x="293" y="236"/>
                  <a:pt x="276" y="225"/>
                  <a:pt x="255" y="220"/>
                </a:cubicBezTo>
                <a:lnTo>
                  <a:pt x="191" y="220"/>
                </a:lnTo>
                <a:lnTo>
                  <a:pt x="128" y="220"/>
                </a:lnTo>
                <a:lnTo>
                  <a:pt x="128" y="306"/>
                </a:lnTo>
                <a:lnTo>
                  <a:pt x="128" y="359"/>
                </a:lnTo>
                <a:cubicBezTo>
                  <a:pt x="128" y="384"/>
                  <a:pt x="129" y="398"/>
                  <a:pt x="131" y="400"/>
                </a:cubicBezTo>
                <a:cubicBezTo>
                  <a:pt x="133" y="402"/>
                  <a:pt x="155" y="403"/>
                  <a:pt x="194" y="403"/>
                </a:cubicBezTo>
                <a:lnTo>
                  <a:pt x="225" y="403"/>
                </a:lnTo>
                <a:cubicBezTo>
                  <a:pt x="243" y="403"/>
                  <a:pt x="255" y="402"/>
                  <a:pt x="263" y="399"/>
                </a:cubicBezTo>
                <a:cubicBezTo>
                  <a:pt x="281" y="393"/>
                  <a:pt x="296" y="382"/>
                  <a:pt x="306" y="367"/>
                </a:cubicBezTo>
                <a:cubicBezTo>
                  <a:pt x="317" y="351"/>
                  <a:pt x="322" y="334"/>
                  <a:pt x="322" y="3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2058480" y="3954600"/>
            <a:ext cx="88560" cy="105120"/>
          </a:xfrm>
          <a:custGeom>
            <a:avLst/>
            <a:gdLst/>
            <a:ahLst/>
            <a:rect l="0" t="0" r="r" b="b"/>
            <a:pathLst>
              <a:path w="246" h="292">
                <a:moveTo>
                  <a:pt x="0" y="146"/>
                </a:moveTo>
                <a:cubicBezTo>
                  <a:pt x="0" y="123"/>
                  <a:pt x="4" y="102"/>
                  <a:pt x="13" y="83"/>
                </a:cubicBezTo>
                <a:cubicBezTo>
                  <a:pt x="22" y="64"/>
                  <a:pt x="33" y="48"/>
                  <a:pt x="46" y="36"/>
                </a:cubicBezTo>
                <a:cubicBezTo>
                  <a:pt x="58" y="25"/>
                  <a:pt x="72" y="16"/>
                  <a:pt x="87" y="10"/>
                </a:cubicBezTo>
                <a:cubicBezTo>
                  <a:pt x="101" y="4"/>
                  <a:pt x="115" y="1"/>
                  <a:pt x="128" y="0"/>
                </a:cubicBezTo>
                <a:cubicBezTo>
                  <a:pt x="151" y="0"/>
                  <a:pt x="170" y="4"/>
                  <a:pt x="186" y="12"/>
                </a:cubicBezTo>
                <a:cubicBezTo>
                  <a:pt x="202" y="19"/>
                  <a:pt x="214" y="30"/>
                  <a:pt x="223" y="43"/>
                </a:cubicBezTo>
                <a:cubicBezTo>
                  <a:pt x="231" y="57"/>
                  <a:pt x="237" y="70"/>
                  <a:pt x="240" y="84"/>
                </a:cubicBezTo>
                <a:cubicBezTo>
                  <a:pt x="244" y="97"/>
                  <a:pt x="245" y="112"/>
                  <a:pt x="246" y="129"/>
                </a:cubicBezTo>
                <a:cubicBezTo>
                  <a:pt x="246" y="132"/>
                  <a:pt x="244" y="135"/>
                  <a:pt x="241" y="138"/>
                </a:cubicBezTo>
                <a:lnTo>
                  <a:pt x="63" y="138"/>
                </a:lnTo>
                <a:lnTo>
                  <a:pt x="63" y="147"/>
                </a:lnTo>
                <a:cubicBezTo>
                  <a:pt x="63" y="210"/>
                  <a:pt x="84" y="248"/>
                  <a:pt x="126" y="262"/>
                </a:cubicBezTo>
                <a:cubicBezTo>
                  <a:pt x="135" y="264"/>
                  <a:pt x="144" y="266"/>
                  <a:pt x="154" y="266"/>
                </a:cubicBezTo>
                <a:cubicBezTo>
                  <a:pt x="172" y="266"/>
                  <a:pt x="187" y="259"/>
                  <a:pt x="200" y="245"/>
                </a:cubicBezTo>
                <a:cubicBezTo>
                  <a:pt x="207" y="238"/>
                  <a:pt x="213" y="229"/>
                  <a:pt x="217" y="219"/>
                </a:cubicBezTo>
                <a:lnTo>
                  <a:pt x="223" y="204"/>
                </a:lnTo>
                <a:cubicBezTo>
                  <a:pt x="224" y="202"/>
                  <a:pt x="228" y="202"/>
                  <a:pt x="233" y="202"/>
                </a:cubicBezTo>
                <a:lnTo>
                  <a:pt x="235" y="202"/>
                </a:lnTo>
                <a:cubicBezTo>
                  <a:pt x="242" y="202"/>
                  <a:pt x="246" y="204"/>
                  <a:pt x="246" y="208"/>
                </a:cubicBezTo>
                <a:cubicBezTo>
                  <a:pt x="246" y="210"/>
                  <a:pt x="245" y="213"/>
                  <a:pt x="244" y="216"/>
                </a:cubicBezTo>
                <a:cubicBezTo>
                  <a:pt x="236" y="239"/>
                  <a:pt x="223" y="258"/>
                  <a:pt x="204" y="271"/>
                </a:cubicBezTo>
                <a:cubicBezTo>
                  <a:pt x="186" y="285"/>
                  <a:pt x="165" y="292"/>
                  <a:pt x="142" y="292"/>
                </a:cubicBezTo>
                <a:cubicBezTo>
                  <a:pt x="102" y="292"/>
                  <a:pt x="68" y="277"/>
                  <a:pt x="42" y="248"/>
                </a:cubicBezTo>
                <a:cubicBezTo>
                  <a:pt x="14" y="219"/>
                  <a:pt x="1" y="185"/>
                  <a:pt x="0" y="146"/>
                </a:cubicBezTo>
                <a:moveTo>
                  <a:pt x="194" y="110"/>
                </a:moveTo>
                <a:cubicBezTo>
                  <a:pt x="189" y="56"/>
                  <a:pt x="169" y="27"/>
                  <a:pt x="134" y="24"/>
                </a:cubicBezTo>
                <a:lnTo>
                  <a:pt x="133" y="24"/>
                </a:lnTo>
                <a:cubicBezTo>
                  <a:pt x="129" y="24"/>
                  <a:pt x="126" y="24"/>
                  <a:pt x="123" y="24"/>
                </a:cubicBezTo>
                <a:cubicBezTo>
                  <a:pt x="119" y="25"/>
                  <a:pt x="114" y="27"/>
                  <a:pt x="107" y="29"/>
                </a:cubicBezTo>
                <a:cubicBezTo>
                  <a:pt x="100" y="32"/>
                  <a:pt x="94" y="37"/>
                  <a:pt x="89" y="43"/>
                </a:cubicBezTo>
                <a:cubicBezTo>
                  <a:pt x="83" y="49"/>
                  <a:pt x="79" y="57"/>
                  <a:pt x="74" y="69"/>
                </a:cubicBezTo>
                <a:cubicBezTo>
                  <a:pt x="69" y="80"/>
                  <a:pt x="66" y="94"/>
                  <a:pt x="64" y="110"/>
                </a:cubicBezTo>
                <a:lnTo>
                  <a:pt x="64" y="115"/>
                </a:lnTo>
                <a:lnTo>
                  <a:pt x="194" y="115"/>
                </a:lnTo>
                <a:lnTo>
                  <a:pt x="194" y="11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2157840" y="3956040"/>
            <a:ext cx="78480" cy="101160"/>
          </a:xfrm>
          <a:custGeom>
            <a:avLst/>
            <a:gdLst/>
            <a:ahLst/>
            <a:rect l="0" t="0" r="r" b="b"/>
            <a:pathLst>
              <a:path w="218" h="281">
                <a:moveTo>
                  <a:pt x="10" y="252"/>
                </a:moveTo>
                <a:lnTo>
                  <a:pt x="19" y="252"/>
                </a:lnTo>
                <a:cubicBezTo>
                  <a:pt x="35" y="252"/>
                  <a:pt x="45" y="249"/>
                  <a:pt x="49" y="243"/>
                </a:cubicBezTo>
                <a:lnTo>
                  <a:pt x="49" y="238"/>
                </a:lnTo>
                <a:cubicBezTo>
                  <a:pt x="49" y="234"/>
                  <a:pt x="49" y="229"/>
                  <a:pt x="49" y="223"/>
                </a:cubicBezTo>
                <a:cubicBezTo>
                  <a:pt x="49" y="217"/>
                  <a:pt x="49" y="211"/>
                  <a:pt x="49" y="203"/>
                </a:cubicBezTo>
                <a:cubicBezTo>
                  <a:pt x="50" y="196"/>
                  <a:pt x="50" y="188"/>
                  <a:pt x="49" y="179"/>
                </a:cubicBezTo>
                <a:cubicBezTo>
                  <a:pt x="49" y="170"/>
                  <a:pt x="49" y="161"/>
                  <a:pt x="49" y="152"/>
                </a:cubicBezTo>
                <a:cubicBezTo>
                  <a:pt x="49" y="139"/>
                  <a:pt x="49" y="125"/>
                  <a:pt x="49" y="111"/>
                </a:cubicBezTo>
                <a:cubicBezTo>
                  <a:pt x="49" y="96"/>
                  <a:pt x="49" y="83"/>
                  <a:pt x="49" y="73"/>
                </a:cubicBezTo>
                <a:lnTo>
                  <a:pt x="49" y="59"/>
                </a:lnTo>
                <a:cubicBezTo>
                  <a:pt x="47" y="51"/>
                  <a:pt x="44" y="45"/>
                  <a:pt x="40" y="43"/>
                </a:cubicBezTo>
                <a:cubicBezTo>
                  <a:pt x="35" y="40"/>
                  <a:pt x="26" y="38"/>
                  <a:pt x="11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7"/>
                </a:lnTo>
                <a:cubicBezTo>
                  <a:pt x="12" y="6"/>
                  <a:pt x="18" y="6"/>
                  <a:pt x="25" y="5"/>
                </a:cubicBezTo>
                <a:cubicBezTo>
                  <a:pt x="33" y="5"/>
                  <a:pt x="40" y="4"/>
                  <a:pt x="48" y="4"/>
                </a:cubicBezTo>
                <a:cubicBezTo>
                  <a:pt x="55" y="4"/>
                  <a:pt x="62" y="3"/>
                  <a:pt x="70" y="3"/>
                </a:cubicBezTo>
                <a:cubicBezTo>
                  <a:pt x="78" y="2"/>
                  <a:pt x="84" y="2"/>
                  <a:pt x="88" y="1"/>
                </a:cubicBezTo>
                <a:cubicBezTo>
                  <a:pt x="93" y="0"/>
                  <a:pt x="95" y="0"/>
                  <a:pt x="95" y="0"/>
                </a:cubicBezTo>
                <a:lnTo>
                  <a:pt x="97" y="0"/>
                </a:lnTo>
                <a:lnTo>
                  <a:pt x="97" y="45"/>
                </a:lnTo>
                <a:cubicBezTo>
                  <a:pt x="114" y="15"/>
                  <a:pt x="134" y="1"/>
                  <a:pt x="159" y="1"/>
                </a:cubicBezTo>
                <a:lnTo>
                  <a:pt x="162" y="1"/>
                </a:lnTo>
                <a:cubicBezTo>
                  <a:pt x="181" y="1"/>
                  <a:pt x="196" y="5"/>
                  <a:pt x="205" y="15"/>
                </a:cubicBezTo>
                <a:cubicBezTo>
                  <a:pt x="214" y="24"/>
                  <a:pt x="218" y="35"/>
                  <a:pt x="218" y="45"/>
                </a:cubicBezTo>
                <a:cubicBezTo>
                  <a:pt x="218" y="54"/>
                  <a:pt x="216" y="61"/>
                  <a:pt x="210" y="68"/>
                </a:cubicBezTo>
                <a:cubicBezTo>
                  <a:pt x="205" y="74"/>
                  <a:pt x="197" y="77"/>
                  <a:pt x="185" y="77"/>
                </a:cubicBezTo>
                <a:cubicBezTo>
                  <a:pt x="175" y="77"/>
                  <a:pt x="167" y="74"/>
                  <a:pt x="162" y="67"/>
                </a:cubicBezTo>
                <a:cubicBezTo>
                  <a:pt x="157" y="60"/>
                  <a:pt x="154" y="53"/>
                  <a:pt x="153" y="45"/>
                </a:cubicBezTo>
                <a:cubicBezTo>
                  <a:pt x="153" y="42"/>
                  <a:pt x="154" y="38"/>
                  <a:pt x="155" y="35"/>
                </a:cubicBezTo>
                <a:cubicBezTo>
                  <a:pt x="156" y="31"/>
                  <a:pt x="157" y="29"/>
                  <a:pt x="158" y="27"/>
                </a:cubicBezTo>
                <a:cubicBezTo>
                  <a:pt x="159" y="25"/>
                  <a:pt x="160" y="24"/>
                  <a:pt x="160" y="24"/>
                </a:cubicBezTo>
                <a:cubicBezTo>
                  <a:pt x="159" y="23"/>
                  <a:pt x="154" y="24"/>
                  <a:pt x="145" y="26"/>
                </a:cubicBezTo>
                <a:cubicBezTo>
                  <a:pt x="139" y="29"/>
                  <a:pt x="133" y="34"/>
                  <a:pt x="130" y="37"/>
                </a:cubicBezTo>
                <a:cubicBezTo>
                  <a:pt x="110" y="56"/>
                  <a:pt x="100" y="93"/>
                  <a:pt x="100" y="150"/>
                </a:cubicBezTo>
                <a:lnTo>
                  <a:pt x="100" y="183"/>
                </a:lnTo>
                <a:cubicBezTo>
                  <a:pt x="100" y="189"/>
                  <a:pt x="100" y="194"/>
                  <a:pt x="100" y="200"/>
                </a:cubicBezTo>
                <a:cubicBezTo>
                  <a:pt x="100" y="206"/>
                  <a:pt x="100" y="212"/>
                  <a:pt x="100" y="217"/>
                </a:cubicBezTo>
                <a:cubicBezTo>
                  <a:pt x="100" y="222"/>
                  <a:pt x="101" y="226"/>
                  <a:pt x="101" y="229"/>
                </a:cubicBezTo>
                <a:cubicBezTo>
                  <a:pt x="101" y="233"/>
                  <a:pt x="101" y="236"/>
                  <a:pt x="101" y="239"/>
                </a:cubicBezTo>
                <a:lnTo>
                  <a:pt x="101" y="242"/>
                </a:lnTo>
                <a:cubicBezTo>
                  <a:pt x="101" y="243"/>
                  <a:pt x="102" y="244"/>
                  <a:pt x="103" y="245"/>
                </a:cubicBezTo>
                <a:cubicBezTo>
                  <a:pt x="104" y="245"/>
                  <a:pt x="105" y="246"/>
                  <a:pt x="106" y="246"/>
                </a:cubicBezTo>
                <a:cubicBezTo>
                  <a:pt x="107" y="247"/>
                  <a:pt x="108" y="247"/>
                  <a:pt x="109" y="248"/>
                </a:cubicBezTo>
                <a:cubicBezTo>
                  <a:pt x="110" y="249"/>
                  <a:pt x="112" y="250"/>
                  <a:pt x="114" y="250"/>
                </a:cubicBezTo>
                <a:cubicBezTo>
                  <a:pt x="116" y="250"/>
                  <a:pt x="117" y="250"/>
                  <a:pt x="118" y="250"/>
                </a:cubicBezTo>
                <a:cubicBezTo>
                  <a:pt x="119" y="251"/>
                  <a:pt x="121" y="251"/>
                  <a:pt x="124" y="251"/>
                </a:cubicBezTo>
                <a:cubicBezTo>
                  <a:pt x="127" y="251"/>
                  <a:pt x="129" y="251"/>
                  <a:pt x="129" y="251"/>
                </a:cubicBezTo>
                <a:cubicBezTo>
                  <a:pt x="130" y="251"/>
                  <a:pt x="132" y="251"/>
                  <a:pt x="136" y="252"/>
                </a:cubicBezTo>
                <a:cubicBezTo>
                  <a:pt x="139" y="252"/>
                  <a:pt x="141" y="252"/>
                  <a:pt x="142" y="252"/>
                </a:cubicBezTo>
                <a:lnTo>
                  <a:pt x="162" y="252"/>
                </a:lnTo>
                <a:lnTo>
                  <a:pt x="162" y="281"/>
                </a:lnTo>
                <a:lnTo>
                  <a:pt x="156" y="281"/>
                </a:lnTo>
                <a:cubicBezTo>
                  <a:pt x="148" y="279"/>
                  <a:pt x="122" y="279"/>
                  <a:pt x="76" y="279"/>
                </a:cubicBezTo>
                <a:cubicBezTo>
                  <a:pt x="32" y="279"/>
                  <a:pt x="9" y="279"/>
                  <a:pt x="5" y="281"/>
                </a:cubicBezTo>
                <a:lnTo>
                  <a:pt x="0" y="281"/>
                </a:lnTo>
                <a:lnTo>
                  <a:pt x="0" y="252"/>
                </a:lnTo>
                <a:lnTo>
                  <a:pt x="10" y="2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2248200" y="3956040"/>
            <a:ext cx="118080" cy="101160"/>
          </a:xfrm>
          <a:custGeom>
            <a:avLst/>
            <a:gdLst/>
            <a:ahLst/>
            <a:rect l="0" t="0" r="r" b="b"/>
            <a:pathLst>
              <a:path w="328" h="281">
                <a:moveTo>
                  <a:pt x="10" y="252"/>
                </a:moveTo>
                <a:lnTo>
                  <a:pt x="19" y="252"/>
                </a:lnTo>
                <a:cubicBezTo>
                  <a:pt x="35" y="252"/>
                  <a:pt x="45" y="249"/>
                  <a:pt x="48" y="243"/>
                </a:cubicBezTo>
                <a:lnTo>
                  <a:pt x="48" y="238"/>
                </a:lnTo>
                <a:cubicBezTo>
                  <a:pt x="48" y="234"/>
                  <a:pt x="48" y="229"/>
                  <a:pt x="48" y="223"/>
                </a:cubicBezTo>
                <a:cubicBezTo>
                  <a:pt x="48" y="217"/>
                  <a:pt x="48" y="211"/>
                  <a:pt x="48" y="203"/>
                </a:cubicBezTo>
                <a:cubicBezTo>
                  <a:pt x="48" y="196"/>
                  <a:pt x="49" y="188"/>
                  <a:pt x="49" y="179"/>
                </a:cubicBezTo>
                <a:cubicBezTo>
                  <a:pt x="50" y="170"/>
                  <a:pt x="50" y="161"/>
                  <a:pt x="49" y="152"/>
                </a:cubicBezTo>
                <a:cubicBezTo>
                  <a:pt x="49" y="139"/>
                  <a:pt x="49" y="125"/>
                  <a:pt x="49" y="111"/>
                </a:cubicBezTo>
                <a:cubicBezTo>
                  <a:pt x="49" y="96"/>
                  <a:pt x="49" y="83"/>
                  <a:pt x="48" y="73"/>
                </a:cubicBezTo>
                <a:lnTo>
                  <a:pt x="48" y="59"/>
                </a:lnTo>
                <a:cubicBezTo>
                  <a:pt x="47" y="51"/>
                  <a:pt x="44" y="45"/>
                  <a:pt x="40" y="43"/>
                </a:cubicBezTo>
                <a:cubicBezTo>
                  <a:pt x="35" y="40"/>
                  <a:pt x="26" y="38"/>
                  <a:pt x="11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7"/>
                </a:lnTo>
                <a:cubicBezTo>
                  <a:pt x="12" y="6"/>
                  <a:pt x="18" y="6"/>
                  <a:pt x="25" y="5"/>
                </a:cubicBezTo>
                <a:cubicBezTo>
                  <a:pt x="33" y="5"/>
                  <a:pt x="40" y="4"/>
                  <a:pt x="48" y="4"/>
                </a:cubicBezTo>
                <a:cubicBezTo>
                  <a:pt x="56" y="4"/>
                  <a:pt x="63" y="3"/>
                  <a:pt x="71" y="3"/>
                </a:cubicBezTo>
                <a:cubicBezTo>
                  <a:pt x="79" y="2"/>
                  <a:pt x="85" y="2"/>
                  <a:pt x="90" y="1"/>
                </a:cubicBezTo>
                <a:cubicBezTo>
                  <a:pt x="94" y="0"/>
                  <a:pt x="96" y="0"/>
                  <a:pt x="97" y="0"/>
                </a:cubicBezTo>
                <a:lnTo>
                  <a:pt x="98" y="0"/>
                </a:lnTo>
                <a:lnTo>
                  <a:pt x="98" y="25"/>
                </a:lnTo>
                <a:cubicBezTo>
                  <a:pt x="98" y="42"/>
                  <a:pt x="99" y="50"/>
                  <a:pt x="99" y="50"/>
                </a:cubicBezTo>
                <a:cubicBezTo>
                  <a:pt x="99" y="50"/>
                  <a:pt x="101" y="49"/>
                  <a:pt x="102" y="47"/>
                </a:cubicBezTo>
                <a:cubicBezTo>
                  <a:pt x="104" y="45"/>
                  <a:pt x="106" y="42"/>
                  <a:pt x="110" y="38"/>
                </a:cubicBezTo>
                <a:cubicBezTo>
                  <a:pt x="114" y="34"/>
                  <a:pt x="118" y="29"/>
                  <a:pt x="123" y="25"/>
                </a:cubicBezTo>
                <a:cubicBezTo>
                  <a:pt x="127" y="22"/>
                  <a:pt x="134" y="18"/>
                  <a:pt x="141" y="13"/>
                </a:cubicBezTo>
                <a:cubicBezTo>
                  <a:pt x="149" y="9"/>
                  <a:pt x="157" y="5"/>
                  <a:pt x="165" y="3"/>
                </a:cubicBezTo>
                <a:cubicBezTo>
                  <a:pt x="174" y="1"/>
                  <a:pt x="184" y="0"/>
                  <a:pt x="197" y="0"/>
                </a:cubicBezTo>
                <a:cubicBezTo>
                  <a:pt x="245" y="2"/>
                  <a:pt x="272" y="26"/>
                  <a:pt x="278" y="73"/>
                </a:cubicBezTo>
                <a:cubicBezTo>
                  <a:pt x="278" y="76"/>
                  <a:pt x="278" y="105"/>
                  <a:pt x="278" y="160"/>
                </a:cubicBezTo>
                <a:lnTo>
                  <a:pt x="278" y="215"/>
                </a:lnTo>
                <a:cubicBezTo>
                  <a:pt x="278" y="231"/>
                  <a:pt x="279" y="240"/>
                  <a:pt x="280" y="243"/>
                </a:cubicBezTo>
                <a:cubicBezTo>
                  <a:pt x="280" y="246"/>
                  <a:pt x="283" y="248"/>
                  <a:pt x="287" y="250"/>
                </a:cubicBezTo>
                <a:cubicBezTo>
                  <a:pt x="295" y="251"/>
                  <a:pt x="306" y="252"/>
                  <a:pt x="318" y="252"/>
                </a:cubicBezTo>
                <a:lnTo>
                  <a:pt x="328" y="252"/>
                </a:lnTo>
                <a:lnTo>
                  <a:pt x="328" y="281"/>
                </a:lnTo>
                <a:lnTo>
                  <a:pt x="323" y="281"/>
                </a:lnTo>
                <a:lnTo>
                  <a:pt x="307" y="280"/>
                </a:lnTo>
                <a:cubicBezTo>
                  <a:pt x="298" y="280"/>
                  <a:pt x="287" y="279"/>
                  <a:pt x="276" y="279"/>
                </a:cubicBezTo>
                <a:cubicBezTo>
                  <a:pt x="264" y="279"/>
                  <a:pt x="256" y="279"/>
                  <a:pt x="252" y="279"/>
                </a:cubicBezTo>
                <a:cubicBezTo>
                  <a:pt x="208" y="279"/>
                  <a:pt x="185" y="279"/>
                  <a:pt x="181" y="281"/>
                </a:cubicBezTo>
                <a:lnTo>
                  <a:pt x="176" y="281"/>
                </a:lnTo>
                <a:lnTo>
                  <a:pt x="176" y="252"/>
                </a:lnTo>
                <a:lnTo>
                  <a:pt x="186" y="252"/>
                </a:lnTo>
                <a:cubicBezTo>
                  <a:pt x="212" y="252"/>
                  <a:pt x="225" y="248"/>
                  <a:pt x="225" y="241"/>
                </a:cubicBezTo>
                <a:cubicBezTo>
                  <a:pt x="225" y="241"/>
                  <a:pt x="225" y="211"/>
                  <a:pt x="225" y="154"/>
                </a:cubicBezTo>
                <a:cubicBezTo>
                  <a:pt x="225" y="97"/>
                  <a:pt x="224" y="67"/>
                  <a:pt x="224" y="64"/>
                </a:cubicBezTo>
                <a:cubicBezTo>
                  <a:pt x="221" y="52"/>
                  <a:pt x="217" y="43"/>
                  <a:pt x="211" y="37"/>
                </a:cubicBezTo>
                <a:cubicBezTo>
                  <a:pt x="205" y="30"/>
                  <a:pt x="200" y="27"/>
                  <a:pt x="196" y="25"/>
                </a:cubicBezTo>
                <a:cubicBezTo>
                  <a:pt x="192" y="24"/>
                  <a:pt x="186" y="24"/>
                  <a:pt x="180" y="24"/>
                </a:cubicBezTo>
                <a:cubicBezTo>
                  <a:pt x="161" y="24"/>
                  <a:pt x="144" y="31"/>
                  <a:pt x="130" y="47"/>
                </a:cubicBezTo>
                <a:cubicBezTo>
                  <a:pt x="118" y="58"/>
                  <a:pt x="110" y="70"/>
                  <a:pt x="107" y="81"/>
                </a:cubicBezTo>
                <a:cubicBezTo>
                  <a:pt x="104" y="93"/>
                  <a:pt x="103" y="111"/>
                  <a:pt x="102" y="134"/>
                </a:cubicBezTo>
                <a:lnTo>
                  <a:pt x="102" y="174"/>
                </a:lnTo>
                <a:lnTo>
                  <a:pt x="102" y="212"/>
                </a:lnTo>
                <a:cubicBezTo>
                  <a:pt x="102" y="225"/>
                  <a:pt x="102" y="233"/>
                  <a:pt x="103" y="238"/>
                </a:cubicBezTo>
                <a:cubicBezTo>
                  <a:pt x="103" y="242"/>
                  <a:pt x="104" y="245"/>
                  <a:pt x="105" y="246"/>
                </a:cubicBezTo>
                <a:cubicBezTo>
                  <a:pt x="106" y="247"/>
                  <a:pt x="107" y="248"/>
                  <a:pt x="110" y="250"/>
                </a:cubicBezTo>
                <a:cubicBezTo>
                  <a:pt x="120" y="251"/>
                  <a:pt x="131" y="252"/>
                  <a:pt x="142" y="252"/>
                </a:cubicBezTo>
                <a:lnTo>
                  <a:pt x="153" y="252"/>
                </a:lnTo>
                <a:lnTo>
                  <a:pt x="153" y="281"/>
                </a:lnTo>
                <a:lnTo>
                  <a:pt x="147" y="281"/>
                </a:lnTo>
                <a:lnTo>
                  <a:pt x="133" y="280"/>
                </a:lnTo>
                <a:cubicBezTo>
                  <a:pt x="123" y="280"/>
                  <a:pt x="111" y="279"/>
                  <a:pt x="100" y="279"/>
                </a:cubicBezTo>
                <a:cubicBezTo>
                  <a:pt x="88" y="279"/>
                  <a:pt x="80" y="279"/>
                  <a:pt x="76" y="279"/>
                </a:cubicBezTo>
                <a:cubicBezTo>
                  <a:pt x="32" y="279"/>
                  <a:pt x="9" y="279"/>
                  <a:pt x="5" y="281"/>
                </a:cubicBezTo>
                <a:lnTo>
                  <a:pt x="0" y="281"/>
                </a:lnTo>
                <a:lnTo>
                  <a:pt x="0" y="252"/>
                </a:lnTo>
                <a:lnTo>
                  <a:pt x="10" y="2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2375280" y="395460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9"/>
                </a:moveTo>
                <a:cubicBezTo>
                  <a:pt x="0" y="108"/>
                  <a:pt x="14" y="74"/>
                  <a:pt x="41" y="45"/>
                </a:cubicBezTo>
                <a:cubicBezTo>
                  <a:pt x="69" y="16"/>
                  <a:pt x="102" y="1"/>
                  <a:pt x="140" y="0"/>
                </a:cubicBezTo>
                <a:cubicBezTo>
                  <a:pt x="178" y="0"/>
                  <a:pt x="211" y="15"/>
                  <a:pt x="238" y="43"/>
                </a:cubicBezTo>
                <a:cubicBezTo>
                  <a:pt x="267" y="72"/>
                  <a:pt x="281" y="107"/>
                  <a:pt x="281" y="149"/>
                </a:cubicBezTo>
                <a:cubicBezTo>
                  <a:pt x="281" y="189"/>
                  <a:pt x="268" y="222"/>
                  <a:pt x="240" y="250"/>
                </a:cubicBezTo>
                <a:cubicBezTo>
                  <a:pt x="213" y="277"/>
                  <a:pt x="180" y="291"/>
                  <a:pt x="140" y="291"/>
                </a:cubicBezTo>
                <a:cubicBezTo>
                  <a:pt x="100" y="291"/>
                  <a:pt x="66" y="277"/>
                  <a:pt x="40" y="249"/>
                </a:cubicBezTo>
                <a:cubicBezTo>
                  <a:pt x="14" y="220"/>
                  <a:pt x="1" y="187"/>
                  <a:pt x="0" y="149"/>
                </a:cubicBezTo>
                <a:moveTo>
                  <a:pt x="140" y="266"/>
                </a:moveTo>
                <a:cubicBezTo>
                  <a:pt x="192" y="266"/>
                  <a:pt x="218" y="231"/>
                  <a:pt x="218" y="163"/>
                </a:cubicBezTo>
                <a:lnTo>
                  <a:pt x="218" y="141"/>
                </a:lnTo>
                <a:lnTo>
                  <a:pt x="218" y="126"/>
                </a:lnTo>
                <a:cubicBezTo>
                  <a:pt x="218" y="116"/>
                  <a:pt x="217" y="108"/>
                  <a:pt x="217" y="102"/>
                </a:cubicBezTo>
                <a:cubicBezTo>
                  <a:pt x="217" y="95"/>
                  <a:pt x="215" y="87"/>
                  <a:pt x="213" y="78"/>
                </a:cubicBezTo>
                <a:cubicBezTo>
                  <a:pt x="210" y="68"/>
                  <a:pt x="207" y="61"/>
                  <a:pt x="202" y="55"/>
                </a:cubicBezTo>
                <a:cubicBezTo>
                  <a:pt x="198" y="49"/>
                  <a:pt x="192" y="43"/>
                  <a:pt x="183" y="37"/>
                </a:cubicBezTo>
                <a:cubicBezTo>
                  <a:pt x="174" y="31"/>
                  <a:pt x="164" y="27"/>
                  <a:pt x="152" y="24"/>
                </a:cubicBezTo>
                <a:cubicBezTo>
                  <a:pt x="150" y="24"/>
                  <a:pt x="146" y="24"/>
                  <a:pt x="142" y="24"/>
                </a:cubicBezTo>
                <a:cubicBezTo>
                  <a:pt x="129" y="24"/>
                  <a:pt x="117" y="26"/>
                  <a:pt x="106" y="31"/>
                </a:cubicBezTo>
                <a:cubicBezTo>
                  <a:pt x="88" y="41"/>
                  <a:pt x="76" y="53"/>
                  <a:pt x="70" y="70"/>
                </a:cubicBezTo>
                <a:cubicBezTo>
                  <a:pt x="65" y="86"/>
                  <a:pt x="62" y="106"/>
                  <a:pt x="62" y="128"/>
                </a:cubicBezTo>
                <a:lnTo>
                  <a:pt x="62" y="141"/>
                </a:lnTo>
                <a:cubicBezTo>
                  <a:pt x="62" y="182"/>
                  <a:pt x="66" y="211"/>
                  <a:pt x="74" y="227"/>
                </a:cubicBezTo>
                <a:cubicBezTo>
                  <a:pt x="88" y="253"/>
                  <a:pt x="110" y="266"/>
                  <a:pt x="140" y="2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2488320" y="3956040"/>
            <a:ext cx="118080" cy="103680"/>
          </a:xfrm>
          <a:custGeom>
            <a:avLst/>
            <a:gdLst/>
            <a:ahLst/>
            <a:rect l="0" t="0" r="r" b="b"/>
            <a:pathLst>
              <a:path w="328" h="288">
                <a:moveTo>
                  <a:pt x="228" y="244"/>
                </a:moveTo>
                <a:cubicBezTo>
                  <a:pt x="204" y="273"/>
                  <a:pt x="177" y="287"/>
                  <a:pt x="147" y="287"/>
                </a:cubicBezTo>
                <a:lnTo>
                  <a:pt x="143" y="287"/>
                </a:lnTo>
                <a:cubicBezTo>
                  <a:pt x="89" y="287"/>
                  <a:pt x="59" y="266"/>
                  <a:pt x="51" y="224"/>
                </a:cubicBezTo>
                <a:cubicBezTo>
                  <a:pt x="50" y="221"/>
                  <a:pt x="50" y="193"/>
                  <a:pt x="50" y="138"/>
                </a:cubicBezTo>
                <a:cubicBezTo>
                  <a:pt x="49" y="92"/>
                  <a:pt x="49" y="66"/>
                  <a:pt x="49" y="61"/>
                </a:cubicBezTo>
                <a:cubicBezTo>
                  <a:pt x="49" y="55"/>
                  <a:pt x="48" y="51"/>
                  <a:pt x="45" y="47"/>
                </a:cubicBezTo>
                <a:cubicBezTo>
                  <a:pt x="41" y="41"/>
                  <a:pt x="28" y="37"/>
                  <a:pt x="7" y="37"/>
                </a:cubicBezTo>
                <a:lnTo>
                  <a:pt x="0" y="37"/>
                </a:lnTo>
                <a:lnTo>
                  <a:pt x="0" y="23"/>
                </a:lnTo>
                <a:cubicBezTo>
                  <a:pt x="0" y="12"/>
                  <a:pt x="1" y="7"/>
                  <a:pt x="2" y="7"/>
                </a:cubicBezTo>
                <a:lnTo>
                  <a:pt x="9" y="7"/>
                </a:lnTo>
                <a:cubicBezTo>
                  <a:pt x="13" y="6"/>
                  <a:pt x="19" y="6"/>
                  <a:pt x="27" y="5"/>
                </a:cubicBezTo>
                <a:cubicBezTo>
                  <a:pt x="35" y="5"/>
                  <a:pt x="43" y="4"/>
                  <a:pt x="51" y="4"/>
                </a:cubicBezTo>
                <a:cubicBezTo>
                  <a:pt x="58" y="4"/>
                  <a:pt x="66" y="3"/>
                  <a:pt x="74" y="3"/>
                </a:cubicBezTo>
                <a:cubicBezTo>
                  <a:pt x="83" y="2"/>
                  <a:pt x="89" y="2"/>
                  <a:pt x="93" y="1"/>
                </a:cubicBezTo>
                <a:cubicBezTo>
                  <a:pt x="98" y="0"/>
                  <a:pt x="101" y="0"/>
                  <a:pt x="102" y="0"/>
                </a:cubicBezTo>
                <a:lnTo>
                  <a:pt x="104" y="0"/>
                </a:lnTo>
                <a:lnTo>
                  <a:pt x="104" y="116"/>
                </a:lnTo>
                <a:cubicBezTo>
                  <a:pt x="104" y="193"/>
                  <a:pt x="105" y="235"/>
                  <a:pt x="106" y="240"/>
                </a:cubicBezTo>
                <a:cubicBezTo>
                  <a:pt x="107" y="246"/>
                  <a:pt x="110" y="252"/>
                  <a:pt x="114" y="255"/>
                </a:cubicBezTo>
                <a:cubicBezTo>
                  <a:pt x="123" y="261"/>
                  <a:pt x="136" y="264"/>
                  <a:pt x="152" y="264"/>
                </a:cubicBezTo>
                <a:cubicBezTo>
                  <a:pt x="163" y="264"/>
                  <a:pt x="173" y="262"/>
                  <a:pt x="182" y="258"/>
                </a:cubicBezTo>
                <a:cubicBezTo>
                  <a:pt x="191" y="255"/>
                  <a:pt x="198" y="250"/>
                  <a:pt x="202" y="244"/>
                </a:cubicBezTo>
                <a:cubicBezTo>
                  <a:pt x="207" y="238"/>
                  <a:pt x="211" y="231"/>
                  <a:pt x="215" y="224"/>
                </a:cubicBezTo>
                <a:cubicBezTo>
                  <a:pt x="219" y="216"/>
                  <a:pt x="221" y="210"/>
                  <a:pt x="223" y="205"/>
                </a:cubicBezTo>
                <a:cubicBezTo>
                  <a:pt x="224" y="200"/>
                  <a:pt x="225" y="195"/>
                  <a:pt x="225" y="190"/>
                </a:cubicBezTo>
                <a:cubicBezTo>
                  <a:pt x="225" y="189"/>
                  <a:pt x="225" y="186"/>
                  <a:pt x="225" y="179"/>
                </a:cubicBezTo>
                <a:cubicBezTo>
                  <a:pt x="225" y="172"/>
                  <a:pt x="225" y="164"/>
                  <a:pt x="226" y="154"/>
                </a:cubicBezTo>
                <a:cubicBezTo>
                  <a:pt x="226" y="143"/>
                  <a:pt x="226" y="134"/>
                  <a:pt x="226" y="124"/>
                </a:cubicBezTo>
                <a:lnTo>
                  <a:pt x="226" y="81"/>
                </a:lnTo>
                <a:cubicBezTo>
                  <a:pt x="226" y="62"/>
                  <a:pt x="224" y="50"/>
                  <a:pt x="219" y="45"/>
                </a:cubicBezTo>
                <a:cubicBezTo>
                  <a:pt x="215" y="41"/>
                  <a:pt x="205" y="38"/>
                  <a:pt x="188" y="37"/>
                </a:cubicBezTo>
                <a:lnTo>
                  <a:pt x="176" y="37"/>
                </a:lnTo>
                <a:lnTo>
                  <a:pt x="176" y="7"/>
                </a:lnTo>
                <a:cubicBezTo>
                  <a:pt x="177" y="7"/>
                  <a:pt x="193" y="6"/>
                  <a:pt x="224" y="4"/>
                </a:cubicBezTo>
                <a:cubicBezTo>
                  <a:pt x="256" y="2"/>
                  <a:pt x="272" y="1"/>
                  <a:pt x="274" y="0"/>
                </a:cubicBezTo>
                <a:lnTo>
                  <a:pt x="279" y="0"/>
                </a:lnTo>
                <a:lnTo>
                  <a:pt x="279" y="114"/>
                </a:lnTo>
                <a:cubicBezTo>
                  <a:pt x="279" y="190"/>
                  <a:pt x="279" y="228"/>
                  <a:pt x="279" y="229"/>
                </a:cubicBezTo>
                <a:cubicBezTo>
                  <a:pt x="281" y="238"/>
                  <a:pt x="284" y="243"/>
                  <a:pt x="288" y="246"/>
                </a:cubicBezTo>
                <a:cubicBezTo>
                  <a:pt x="293" y="248"/>
                  <a:pt x="302" y="250"/>
                  <a:pt x="317" y="252"/>
                </a:cubicBezTo>
                <a:lnTo>
                  <a:pt x="328" y="252"/>
                </a:lnTo>
                <a:lnTo>
                  <a:pt x="328" y="281"/>
                </a:lnTo>
                <a:cubicBezTo>
                  <a:pt x="327" y="281"/>
                  <a:pt x="311" y="282"/>
                  <a:pt x="281" y="284"/>
                </a:cubicBezTo>
                <a:cubicBezTo>
                  <a:pt x="250" y="286"/>
                  <a:pt x="234" y="287"/>
                  <a:pt x="232" y="288"/>
                </a:cubicBezTo>
                <a:lnTo>
                  <a:pt x="228" y="288"/>
                </a:lnTo>
                <a:lnTo>
                  <a:pt x="228" y="24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2615040" y="389880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1" y="411"/>
                </a:moveTo>
                <a:lnTo>
                  <a:pt x="19" y="411"/>
                </a:lnTo>
                <a:cubicBezTo>
                  <a:pt x="36" y="411"/>
                  <a:pt x="46" y="408"/>
                  <a:pt x="49" y="402"/>
                </a:cubicBezTo>
                <a:lnTo>
                  <a:pt x="49" y="397"/>
                </a:lnTo>
                <a:cubicBezTo>
                  <a:pt x="49" y="393"/>
                  <a:pt x="49" y="388"/>
                  <a:pt x="49" y="382"/>
                </a:cubicBezTo>
                <a:cubicBezTo>
                  <a:pt x="49" y="376"/>
                  <a:pt x="49" y="369"/>
                  <a:pt x="49" y="361"/>
                </a:cubicBezTo>
                <a:cubicBezTo>
                  <a:pt x="49" y="353"/>
                  <a:pt x="49" y="344"/>
                  <a:pt x="50" y="333"/>
                </a:cubicBezTo>
                <a:cubicBezTo>
                  <a:pt x="50" y="323"/>
                  <a:pt x="50" y="312"/>
                  <a:pt x="50" y="301"/>
                </a:cubicBezTo>
                <a:cubicBezTo>
                  <a:pt x="49" y="290"/>
                  <a:pt x="49" y="279"/>
                  <a:pt x="50" y="267"/>
                </a:cubicBezTo>
                <a:cubicBezTo>
                  <a:pt x="50" y="254"/>
                  <a:pt x="50" y="242"/>
                  <a:pt x="50" y="231"/>
                </a:cubicBezTo>
                <a:cubicBezTo>
                  <a:pt x="50" y="215"/>
                  <a:pt x="50" y="199"/>
                  <a:pt x="50" y="181"/>
                </a:cubicBezTo>
                <a:cubicBezTo>
                  <a:pt x="50" y="164"/>
                  <a:pt x="50" y="148"/>
                  <a:pt x="50" y="134"/>
                </a:cubicBezTo>
                <a:cubicBezTo>
                  <a:pt x="50" y="120"/>
                  <a:pt x="50" y="107"/>
                  <a:pt x="50" y="96"/>
                </a:cubicBezTo>
                <a:cubicBezTo>
                  <a:pt x="50" y="85"/>
                  <a:pt x="49" y="76"/>
                  <a:pt x="49" y="68"/>
                </a:cubicBezTo>
                <a:cubicBezTo>
                  <a:pt x="49" y="61"/>
                  <a:pt x="49" y="57"/>
                  <a:pt x="49" y="57"/>
                </a:cubicBezTo>
                <a:cubicBezTo>
                  <a:pt x="48" y="49"/>
                  <a:pt x="45" y="44"/>
                  <a:pt x="40" y="42"/>
                </a:cubicBezTo>
                <a:cubicBezTo>
                  <a:pt x="36" y="39"/>
                  <a:pt x="26" y="37"/>
                  <a:pt x="12" y="36"/>
                </a:cubicBezTo>
                <a:lnTo>
                  <a:pt x="0" y="36"/>
                </a:lnTo>
                <a:lnTo>
                  <a:pt x="0" y="21"/>
                </a:lnTo>
                <a:cubicBezTo>
                  <a:pt x="0" y="12"/>
                  <a:pt x="1" y="7"/>
                  <a:pt x="2" y="7"/>
                </a:cubicBezTo>
                <a:lnTo>
                  <a:pt x="8" y="6"/>
                </a:lnTo>
                <a:cubicBezTo>
                  <a:pt x="12" y="6"/>
                  <a:pt x="18" y="5"/>
                  <a:pt x="26" y="5"/>
                </a:cubicBezTo>
                <a:cubicBezTo>
                  <a:pt x="34" y="5"/>
                  <a:pt x="42" y="4"/>
                  <a:pt x="50" y="4"/>
                </a:cubicBezTo>
                <a:cubicBezTo>
                  <a:pt x="57" y="3"/>
                  <a:pt x="65" y="3"/>
                  <a:pt x="73" y="2"/>
                </a:cubicBezTo>
                <a:cubicBezTo>
                  <a:pt x="82" y="2"/>
                  <a:pt x="88" y="1"/>
                  <a:pt x="92" y="1"/>
                </a:cubicBezTo>
                <a:cubicBezTo>
                  <a:pt x="96" y="0"/>
                  <a:pt x="99" y="-1"/>
                  <a:pt x="99" y="0"/>
                </a:cubicBezTo>
                <a:lnTo>
                  <a:pt x="101" y="0"/>
                </a:lnTo>
                <a:lnTo>
                  <a:pt x="101" y="199"/>
                </a:lnTo>
                <a:cubicBezTo>
                  <a:pt x="101" y="333"/>
                  <a:pt x="101" y="401"/>
                  <a:pt x="102" y="402"/>
                </a:cubicBezTo>
                <a:cubicBezTo>
                  <a:pt x="103" y="405"/>
                  <a:pt x="106" y="407"/>
                  <a:pt x="109" y="409"/>
                </a:cubicBezTo>
                <a:cubicBezTo>
                  <a:pt x="119" y="410"/>
                  <a:pt x="129" y="411"/>
                  <a:pt x="141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2" y="439"/>
                </a:lnTo>
                <a:cubicBezTo>
                  <a:pt x="122" y="439"/>
                  <a:pt x="111" y="438"/>
                  <a:pt x="100" y="438"/>
                </a:cubicBezTo>
                <a:cubicBezTo>
                  <a:pt x="89" y="438"/>
                  <a:pt x="81" y="438"/>
                  <a:pt x="76" y="438"/>
                </a:cubicBezTo>
                <a:cubicBezTo>
                  <a:pt x="71" y="437"/>
                  <a:pt x="63" y="437"/>
                  <a:pt x="52" y="438"/>
                </a:cubicBezTo>
                <a:cubicBezTo>
                  <a:pt x="41" y="438"/>
                  <a:pt x="30" y="439"/>
                  <a:pt x="20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1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2678400" y="389880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0" y="411"/>
                </a:moveTo>
                <a:lnTo>
                  <a:pt x="19" y="411"/>
                </a:lnTo>
                <a:cubicBezTo>
                  <a:pt x="36" y="411"/>
                  <a:pt x="45" y="408"/>
                  <a:pt x="49" y="402"/>
                </a:cubicBezTo>
                <a:lnTo>
                  <a:pt x="49" y="397"/>
                </a:lnTo>
                <a:cubicBezTo>
                  <a:pt x="49" y="393"/>
                  <a:pt x="49" y="388"/>
                  <a:pt x="49" y="382"/>
                </a:cubicBezTo>
                <a:cubicBezTo>
                  <a:pt x="49" y="376"/>
                  <a:pt x="49" y="369"/>
                  <a:pt x="49" y="361"/>
                </a:cubicBezTo>
                <a:cubicBezTo>
                  <a:pt x="49" y="353"/>
                  <a:pt x="49" y="344"/>
                  <a:pt x="49" y="333"/>
                </a:cubicBezTo>
                <a:cubicBezTo>
                  <a:pt x="50" y="323"/>
                  <a:pt x="50" y="312"/>
                  <a:pt x="49" y="301"/>
                </a:cubicBezTo>
                <a:cubicBezTo>
                  <a:pt x="49" y="290"/>
                  <a:pt x="49" y="279"/>
                  <a:pt x="49" y="267"/>
                </a:cubicBezTo>
                <a:cubicBezTo>
                  <a:pt x="50" y="254"/>
                  <a:pt x="50" y="242"/>
                  <a:pt x="49" y="231"/>
                </a:cubicBezTo>
                <a:cubicBezTo>
                  <a:pt x="49" y="215"/>
                  <a:pt x="49" y="199"/>
                  <a:pt x="49" y="181"/>
                </a:cubicBezTo>
                <a:cubicBezTo>
                  <a:pt x="49" y="164"/>
                  <a:pt x="49" y="148"/>
                  <a:pt x="49" y="134"/>
                </a:cubicBezTo>
                <a:cubicBezTo>
                  <a:pt x="49" y="120"/>
                  <a:pt x="49" y="107"/>
                  <a:pt x="49" y="96"/>
                </a:cubicBezTo>
                <a:cubicBezTo>
                  <a:pt x="49" y="85"/>
                  <a:pt x="49" y="76"/>
                  <a:pt x="49" y="68"/>
                </a:cubicBezTo>
                <a:cubicBezTo>
                  <a:pt x="48" y="61"/>
                  <a:pt x="48" y="57"/>
                  <a:pt x="49" y="57"/>
                </a:cubicBezTo>
                <a:cubicBezTo>
                  <a:pt x="48" y="49"/>
                  <a:pt x="45" y="44"/>
                  <a:pt x="40" y="42"/>
                </a:cubicBezTo>
                <a:cubicBezTo>
                  <a:pt x="35" y="39"/>
                  <a:pt x="26" y="37"/>
                  <a:pt x="12" y="36"/>
                </a:cubicBezTo>
                <a:lnTo>
                  <a:pt x="0" y="36"/>
                </a:lnTo>
                <a:lnTo>
                  <a:pt x="0" y="21"/>
                </a:lnTo>
                <a:cubicBezTo>
                  <a:pt x="0" y="12"/>
                  <a:pt x="1" y="7"/>
                  <a:pt x="1" y="7"/>
                </a:cubicBezTo>
                <a:lnTo>
                  <a:pt x="8" y="6"/>
                </a:lnTo>
                <a:cubicBezTo>
                  <a:pt x="12" y="6"/>
                  <a:pt x="18" y="5"/>
                  <a:pt x="26" y="5"/>
                </a:cubicBezTo>
                <a:cubicBezTo>
                  <a:pt x="34" y="5"/>
                  <a:pt x="42" y="4"/>
                  <a:pt x="49" y="4"/>
                </a:cubicBezTo>
                <a:cubicBezTo>
                  <a:pt x="57" y="3"/>
                  <a:pt x="64" y="3"/>
                  <a:pt x="73" y="2"/>
                </a:cubicBezTo>
                <a:cubicBezTo>
                  <a:pt x="81" y="2"/>
                  <a:pt x="89" y="1"/>
                  <a:pt x="93" y="1"/>
                </a:cubicBezTo>
                <a:cubicBezTo>
                  <a:pt x="97" y="0"/>
                  <a:pt x="99" y="-1"/>
                  <a:pt x="100" y="0"/>
                </a:cubicBezTo>
                <a:lnTo>
                  <a:pt x="102" y="0"/>
                </a:lnTo>
                <a:lnTo>
                  <a:pt x="102" y="199"/>
                </a:lnTo>
                <a:cubicBezTo>
                  <a:pt x="102" y="333"/>
                  <a:pt x="102" y="401"/>
                  <a:pt x="102" y="402"/>
                </a:cubicBezTo>
                <a:cubicBezTo>
                  <a:pt x="104" y="405"/>
                  <a:pt x="106" y="407"/>
                  <a:pt x="110" y="409"/>
                </a:cubicBezTo>
                <a:cubicBezTo>
                  <a:pt x="119" y="410"/>
                  <a:pt x="129" y="411"/>
                  <a:pt x="141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1" y="439"/>
                </a:lnTo>
                <a:cubicBezTo>
                  <a:pt x="122" y="439"/>
                  <a:pt x="111" y="438"/>
                  <a:pt x="100" y="438"/>
                </a:cubicBezTo>
                <a:cubicBezTo>
                  <a:pt x="89" y="438"/>
                  <a:pt x="80" y="438"/>
                  <a:pt x="75" y="438"/>
                </a:cubicBezTo>
                <a:cubicBezTo>
                  <a:pt x="70" y="437"/>
                  <a:pt x="62" y="437"/>
                  <a:pt x="51" y="438"/>
                </a:cubicBezTo>
                <a:cubicBezTo>
                  <a:pt x="40" y="438"/>
                  <a:pt x="30" y="439"/>
                  <a:pt x="20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2741760" y="3904560"/>
            <a:ext cx="52560" cy="152640"/>
          </a:xfrm>
          <a:custGeom>
            <a:avLst/>
            <a:gdLst/>
            <a:ahLst/>
            <a:rect l="0" t="0" r="r" b="b"/>
            <a:pathLst>
              <a:path w="146" h="424">
                <a:moveTo>
                  <a:pt x="27" y="38"/>
                </a:moveTo>
                <a:cubicBezTo>
                  <a:pt x="27" y="26"/>
                  <a:pt x="31" y="17"/>
                  <a:pt x="38" y="10"/>
                </a:cubicBezTo>
                <a:cubicBezTo>
                  <a:pt x="46" y="3"/>
                  <a:pt x="55" y="0"/>
                  <a:pt x="66" y="0"/>
                </a:cubicBezTo>
                <a:cubicBezTo>
                  <a:pt x="76" y="1"/>
                  <a:pt x="84" y="4"/>
                  <a:pt x="93" y="10"/>
                </a:cubicBezTo>
                <a:cubicBezTo>
                  <a:pt x="100" y="17"/>
                  <a:pt x="103" y="26"/>
                  <a:pt x="103" y="38"/>
                </a:cubicBezTo>
                <a:cubicBezTo>
                  <a:pt x="103" y="50"/>
                  <a:pt x="100" y="60"/>
                  <a:pt x="93" y="66"/>
                </a:cubicBezTo>
                <a:cubicBezTo>
                  <a:pt x="84" y="72"/>
                  <a:pt x="75" y="76"/>
                  <a:pt x="65" y="76"/>
                </a:cubicBezTo>
                <a:cubicBezTo>
                  <a:pt x="54" y="76"/>
                  <a:pt x="46" y="72"/>
                  <a:pt x="38" y="66"/>
                </a:cubicBezTo>
                <a:cubicBezTo>
                  <a:pt x="31" y="60"/>
                  <a:pt x="27" y="50"/>
                  <a:pt x="27" y="38"/>
                </a:cubicBezTo>
                <a:moveTo>
                  <a:pt x="141" y="424"/>
                </a:moveTo>
                <a:cubicBezTo>
                  <a:pt x="134" y="422"/>
                  <a:pt x="112" y="422"/>
                  <a:pt x="74" y="422"/>
                </a:cubicBezTo>
                <a:cubicBezTo>
                  <a:pt x="69" y="422"/>
                  <a:pt x="61" y="422"/>
                  <a:pt x="50" y="422"/>
                </a:cubicBezTo>
                <a:cubicBezTo>
                  <a:pt x="39" y="422"/>
                  <a:pt x="29" y="422"/>
                  <a:pt x="19" y="423"/>
                </a:cubicBezTo>
                <a:lnTo>
                  <a:pt x="5" y="424"/>
                </a:lnTo>
                <a:lnTo>
                  <a:pt x="0" y="424"/>
                </a:lnTo>
                <a:lnTo>
                  <a:pt x="0" y="395"/>
                </a:lnTo>
                <a:lnTo>
                  <a:pt x="10" y="395"/>
                </a:lnTo>
                <a:cubicBezTo>
                  <a:pt x="22" y="395"/>
                  <a:pt x="32" y="394"/>
                  <a:pt x="41" y="393"/>
                </a:cubicBezTo>
                <a:cubicBezTo>
                  <a:pt x="45" y="391"/>
                  <a:pt x="47" y="389"/>
                  <a:pt x="48" y="386"/>
                </a:cubicBezTo>
                <a:cubicBezTo>
                  <a:pt x="49" y="383"/>
                  <a:pt x="49" y="374"/>
                  <a:pt x="49" y="359"/>
                </a:cubicBezTo>
                <a:lnTo>
                  <a:pt x="49" y="293"/>
                </a:lnTo>
                <a:lnTo>
                  <a:pt x="49" y="237"/>
                </a:lnTo>
                <a:cubicBezTo>
                  <a:pt x="49" y="215"/>
                  <a:pt x="49" y="202"/>
                  <a:pt x="48" y="196"/>
                </a:cubicBezTo>
                <a:cubicBezTo>
                  <a:pt x="47" y="190"/>
                  <a:pt x="44" y="186"/>
                  <a:pt x="39" y="184"/>
                </a:cubicBezTo>
                <a:cubicBezTo>
                  <a:pt x="33" y="181"/>
                  <a:pt x="23" y="179"/>
                  <a:pt x="9" y="179"/>
                </a:cubicBezTo>
                <a:lnTo>
                  <a:pt x="2" y="179"/>
                </a:lnTo>
                <a:lnTo>
                  <a:pt x="2" y="165"/>
                </a:lnTo>
                <a:cubicBezTo>
                  <a:pt x="2" y="155"/>
                  <a:pt x="3" y="150"/>
                  <a:pt x="4" y="150"/>
                </a:cubicBezTo>
                <a:lnTo>
                  <a:pt x="10" y="150"/>
                </a:lnTo>
                <a:cubicBezTo>
                  <a:pt x="14" y="149"/>
                  <a:pt x="20" y="149"/>
                  <a:pt x="28" y="148"/>
                </a:cubicBezTo>
                <a:cubicBezTo>
                  <a:pt x="35" y="148"/>
                  <a:pt x="43" y="147"/>
                  <a:pt x="50" y="147"/>
                </a:cubicBezTo>
                <a:cubicBezTo>
                  <a:pt x="58" y="147"/>
                  <a:pt x="65" y="146"/>
                  <a:pt x="73" y="146"/>
                </a:cubicBezTo>
                <a:cubicBezTo>
                  <a:pt x="81" y="145"/>
                  <a:pt x="87" y="145"/>
                  <a:pt x="93" y="144"/>
                </a:cubicBezTo>
                <a:cubicBezTo>
                  <a:pt x="97" y="143"/>
                  <a:pt x="99" y="143"/>
                  <a:pt x="99" y="143"/>
                </a:cubicBezTo>
                <a:lnTo>
                  <a:pt x="101" y="143"/>
                </a:lnTo>
                <a:lnTo>
                  <a:pt x="101" y="384"/>
                </a:lnTo>
                <a:cubicBezTo>
                  <a:pt x="103" y="389"/>
                  <a:pt x="106" y="391"/>
                  <a:pt x="109" y="392"/>
                </a:cubicBezTo>
                <a:cubicBezTo>
                  <a:pt x="112" y="393"/>
                  <a:pt x="119" y="394"/>
                  <a:pt x="131" y="395"/>
                </a:cubicBezTo>
                <a:lnTo>
                  <a:pt x="146" y="395"/>
                </a:lnTo>
                <a:lnTo>
                  <a:pt x="146" y="424"/>
                </a:lnTo>
                <a:lnTo>
                  <a:pt x="141" y="42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2820600" y="38858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8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5"/>
                  <a:pt x="20" y="166"/>
                </a:cubicBezTo>
                <a:cubicBezTo>
                  <a:pt x="26" y="147"/>
                  <a:pt x="34" y="129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4" y="7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5" y="86"/>
                  <a:pt x="83" y="107"/>
                </a:cubicBezTo>
                <a:cubicBezTo>
                  <a:pt x="72" y="129"/>
                  <a:pt x="64" y="158"/>
                  <a:pt x="56" y="195"/>
                </a:cubicBezTo>
                <a:cubicBezTo>
                  <a:pt x="49" y="231"/>
                  <a:pt x="46" y="273"/>
                  <a:pt x="46" y="318"/>
                </a:cubicBezTo>
                <a:cubicBezTo>
                  <a:pt x="46" y="362"/>
                  <a:pt x="49" y="403"/>
                  <a:pt x="56" y="439"/>
                </a:cubicBezTo>
                <a:cubicBezTo>
                  <a:pt x="64" y="475"/>
                  <a:pt x="72" y="504"/>
                  <a:pt x="82" y="527"/>
                </a:cubicBezTo>
                <a:cubicBezTo>
                  <a:pt x="92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8" y="634"/>
                  <a:pt x="142" y="634"/>
                </a:cubicBezTo>
                <a:lnTo>
                  <a:pt x="140" y="634"/>
                </a:lnTo>
                <a:lnTo>
                  <a:pt x="132" y="634"/>
                </a:lnTo>
                <a:lnTo>
                  <a:pt x="114" y="618"/>
                </a:lnTo>
                <a:cubicBezTo>
                  <a:pt x="74" y="583"/>
                  <a:pt x="45" y="538"/>
                  <a:pt x="27" y="484"/>
                </a:cubicBezTo>
                <a:cubicBezTo>
                  <a:pt x="9" y="431"/>
                  <a:pt x="0" y="375"/>
                  <a:pt x="0" y="3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2878560" y="395604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40" y="99"/>
                </a:moveTo>
                <a:cubicBezTo>
                  <a:pt x="40" y="98"/>
                  <a:pt x="40" y="96"/>
                  <a:pt x="41" y="94"/>
                </a:cubicBezTo>
                <a:cubicBezTo>
                  <a:pt x="41" y="92"/>
                  <a:pt x="42" y="87"/>
                  <a:pt x="44" y="80"/>
                </a:cubicBezTo>
                <a:cubicBezTo>
                  <a:pt x="46" y="73"/>
                  <a:pt x="48" y="67"/>
                  <a:pt x="50" y="60"/>
                </a:cubicBezTo>
                <a:cubicBezTo>
                  <a:pt x="53" y="54"/>
                  <a:pt x="56" y="47"/>
                  <a:pt x="60" y="39"/>
                </a:cubicBezTo>
                <a:cubicBezTo>
                  <a:pt x="64" y="31"/>
                  <a:pt x="68" y="24"/>
                  <a:pt x="72" y="20"/>
                </a:cubicBezTo>
                <a:cubicBezTo>
                  <a:pt x="77" y="15"/>
                  <a:pt x="83" y="11"/>
                  <a:pt x="89" y="6"/>
                </a:cubicBezTo>
                <a:cubicBezTo>
                  <a:pt x="95" y="1"/>
                  <a:pt x="102" y="-1"/>
                  <a:pt x="110" y="0"/>
                </a:cubicBezTo>
                <a:cubicBezTo>
                  <a:pt x="141" y="0"/>
                  <a:pt x="162" y="14"/>
                  <a:pt x="170" y="41"/>
                </a:cubicBezTo>
                <a:lnTo>
                  <a:pt x="177" y="35"/>
                </a:lnTo>
                <a:cubicBezTo>
                  <a:pt x="203" y="12"/>
                  <a:pt x="228" y="0"/>
                  <a:pt x="251" y="0"/>
                </a:cubicBezTo>
                <a:cubicBezTo>
                  <a:pt x="279" y="0"/>
                  <a:pt x="301" y="10"/>
                  <a:pt x="317" y="30"/>
                </a:cubicBezTo>
                <a:cubicBezTo>
                  <a:pt x="332" y="50"/>
                  <a:pt x="340" y="75"/>
                  <a:pt x="340" y="103"/>
                </a:cubicBezTo>
                <a:cubicBezTo>
                  <a:pt x="340" y="148"/>
                  <a:pt x="324" y="190"/>
                  <a:pt x="292" y="229"/>
                </a:cubicBezTo>
                <a:cubicBezTo>
                  <a:pt x="259" y="267"/>
                  <a:pt x="223" y="286"/>
                  <a:pt x="182" y="287"/>
                </a:cubicBezTo>
                <a:cubicBezTo>
                  <a:pt x="173" y="287"/>
                  <a:pt x="165" y="286"/>
                  <a:pt x="158" y="283"/>
                </a:cubicBezTo>
                <a:cubicBezTo>
                  <a:pt x="153" y="281"/>
                  <a:pt x="148" y="278"/>
                  <a:pt x="143" y="274"/>
                </a:cubicBezTo>
                <a:cubicBezTo>
                  <a:pt x="138" y="269"/>
                  <a:pt x="134" y="266"/>
                  <a:pt x="131" y="263"/>
                </a:cubicBezTo>
                <a:lnTo>
                  <a:pt x="127" y="258"/>
                </a:lnTo>
                <a:cubicBezTo>
                  <a:pt x="126" y="258"/>
                  <a:pt x="122" y="277"/>
                  <a:pt x="113" y="313"/>
                </a:cubicBezTo>
                <a:cubicBezTo>
                  <a:pt x="104" y="349"/>
                  <a:pt x="100" y="367"/>
                  <a:pt x="100" y="368"/>
                </a:cubicBezTo>
                <a:cubicBezTo>
                  <a:pt x="100" y="370"/>
                  <a:pt x="101" y="372"/>
                  <a:pt x="105" y="372"/>
                </a:cubicBezTo>
                <a:cubicBezTo>
                  <a:pt x="108" y="373"/>
                  <a:pt x="116" y="373"/>
                  <a:pt x="128" y="374"/>
                </a:cubicBezTo>
                <a:lnTo>
                  <a:pt x="144" y="374"/>
                </a:lnTo>
                <a:cubicBezTo>
                  <a:pt x="146" y="377"/>
                  <a:pt x="148" y="379"/>
                  <a:pt x="148" y="380"/>
                </a:cubicBezTo>
                <a:cubicBezTo>
                  <a:pt x="148" y="381"/>
                  <a:pt x="147" y="384"/>
                  <a:pt x="146" y="391"/>
                </a:cubicBezTo>
                <a:cubicBezTo>
                  <a:pt x="145" y="396"/>
                  <a:pt x="143" y="399"/>
                  <a:pt x="142" y="401"/>
                </a:cubicBezTo>
                <a:cubicBezTo>
                  <a:pt x="141" y="402"/>
                  <a:pt x="138" y="403"/>
                  <a:pt x="134" y="403"/>
                </a:cubicBezTo>
                <a:cubicBezTo>
                  <a:pt x="133" y="403"/>
                  <a:pt x="131" y="403"/>
                  <a:pt x="127" y="403"/>
                </a:cubicBezTo>
                <a:cubicBezTo>
                  <a:pt x="123" y="403"/>
                  <a:pt x="116" y="403"/>
                  <a:pt x="105" y="403"/>
                </a:cubicBezTo>
                <a:cubicBezTo>
                  <a:pt x="95" y="402"/>
                  <a:pt x="82" y="402"/>
                  <a:pt x="66" y="402"/>
                </a:cubicBezTo>
                <a:cubicBezTo>
                  <a:pt x="37" y="402"/>
                  <a:pt x="18" y="402"/>
                  <a:pt x="10" y="403"/>
                </a:cubicBezTo>
                <a:lnTo>
                  <a:pt x="5" y="403"/>
                </a:lnTo>
                <a:cubicBezTo>
                  <a:pt x="2" y="400"/>
                  <a:pt x="0" y="398"/>
                  <a:pt x="0" y="396"/>
                </a:cubicBezTo>
                <a:cubicBezTo>
                  <a:pt x="1" y="385"/>
                  <a:pt x="4" y="378"/>
                  <a:pt x="9" y="374"/>
                </a:cubicBezTo>
                <a:lnTo>
                  <a:pt x="21" y="374"/>
                </a:lnTo>
                <a:cubicBezTo>
                  <a:pt x="36" y="374"/>
                  <a:pt x="44" y="371"/>
                  <a:pt x="46" y="367"/>
                </a:cubicBezTo>
                <a:cubicBezTo>
                  <a:pt x="47" y="364"/>
                  <a:pt x="60" y="314"/>
                  <a:pt x="84" y="215"/>
                </a:cubicBezTo>
                <a:cubicBezTo>
                  <a:pt x="109" y="117"/>
                  <a:pt x="122" y="64"/>
                  <a:pt x="123" y="58"/>
                </a:cubicBezTo>
                <a:cubicBezTo>
                  <a:pt x="123" y="56"/>
                  <a:pt x="124" y="53"/>
                  <a:pt x="124" y="49"/>
                </a:cubicBezTo>
                <a:cubicBezTo>
                  <a:pt x="124" y="32"/>
                  <a:pt x="118" y="24"/>
                  <a:pt x="108" y="24"/>
                </a:cubicBezTo>
                <a:cubicBezTo>
                  <a:pt x="99" y="24"/>
                  <a:pt x="91" y="29"/>
                  <a:pt x="84" y="41"/>
                </a:cubicBezTo>
                <a:cubicBezTo>
                  <a:pt x="78" y="53"/>
                  <a:pt x="73" y="67"/>
                  <a:pt x="70" y="81"/>
                </a:cubicBezTo>
                <a:cubicBezTo>
                  <a:pt x="67" y="95"/>
                  <a:pt x="64" y="102"/>
                  <a:pt x="62" y="104"/>
                </a:cubicBezTo>
                <a:cubicBezTo>
                  <a:pt x="61" y="104"/>
                  <a:pt x="58" y="105"/>
                  <a:pt x="52" y="105"/>
                </a:cubicBezTo>
                <a:lnTo>
                  <a:pt x="43" y="105"/>
                </a:lnTo>
                <a:cubicBezTo>
                  <a:pt x="41" y="102"/>
                  <a:pt x="40" y="100"/>
                  <a:pt x="40" y="99"/>
                </a:cubicBezTo>
                <a:moveTo>
                  <a:pt x="138" y="216"/>
                </a:moveTo>
                <a:cubicBezTo>
                  <a:pt x="147" y="248"/>
                  <a:pt x="162" y="264"/>
                  <a:pt x="184" y="264"/>
                </a:cubicBezTo>
                <a:cubicBezTo>
                  <a:pt x="197" y="264"/>
                  <a:pt x="209" y="259"/>
                  <a:pt x="221" y="250"/>
                </a:cubicBezTo>
                <a:cubicBezTo>
                  <a:pt x="233" y="240"/>
                  <a:pt x="242" y="228"/>
                  <a:pt x="250" y="213"/>
                </a:cubicBezTo>
                <a:cubicBezTo>
                  <a:pt x="258" y="199"/>
                  <a:pt x="265" y="176"/>
                  <a:pt x="273" y="145"/>
                </a:cubicBezTo>
                <a:cubicBezTo>
                  <a:pt x="280" y="113"/>
                  <a:pt x="284" y="90"/>
                  <a:pt x="286" y="75"/>
                </a:cubicBezTo>
                <a:lnTo>
                  <a:pt x="286" y="71"/>
                </a:lnTo>
                <a:cubicBezTo>
                  <a:pt x="286" y="39"/>
                  <a:pt x="272" y="24"/>
                  <a:pt x="246" y="24"/>
                </a:cubicBezTo>
                <a:cubicBezTo>
                  <a:pt x="242" y="24"/>
                  <a:pt x="237" y="24"/>
                  <a:pt x="232" y="25"/>
                </a:cubicBezTo>
                <a:cubicBezTo>
                  <a:pt x="228" y="27"/>
                  <a:pt x="223" y="29"/>
                  <a:pt x="218" y="31"/>
                </a:cubicBezTo>
                <a:cubicBezTo>
                  <a:pt x="214" y="34"/>
                  <a:pt x="210" y="36"/>
                  <a:pt x="206" y="39"/>
                </a:cubicBezTo>
                <a:cubicBezTo>
                  <a:pt x="202" y="42"/>
                  <a:pt x="198" y="45"/>
                  <a:pt x="195" y="49"/>
                </a:cubicBezTo>
                <a:cubicBezTo>
                  <a:pt x="192" y="52"/>
                  <a:pt x="189" y="55"/>
                  <a:pt x="186" y="58"/>
                </a:cubicBezTo>
                <a:cubicBezTo>
                  <a:pt x="183" y="61"/>
                  <a:pt x="180" y="64"/>
                  <a:pt x="179" y="68"/>
                </a:cubicBezTo>
                <a:cubicBezTo>
                  <a:pt x="177" y="71"/>
                  <a:pt x="175" y="73"/>
                  <a:pt x="174" y="75"/>
                </a:cubicBezTo>
                <a:lnTo>
                  <a:pt x="172" y="77"/>
                </a:lnTo>
                <a:cubicBezTo>
                  <a:pt x="172" y="77"/>
                  <a:pt x="171" y="80"/>
                  <a:pt x="170" y="86"/>
                </a:cubicBezTo>
                <a:cubicBezTo>
                  <a:pt x="169" y="91"/>
                  <a:pt x="166" y="101"/>
                  <a:pt x="163" y="114"/>
                </a:cubicBezTo>
                <a:cubicBezTo>
                  <a:pt x="159" y="127"/>
                  <a:pt x="157" y="138"/>
                  <a:pt x="154" y="147"/>
                </a:cubicBezTo>
                <a:cubicBezTo>
                  <a:pt x="143" y="191"/>
                  <a:pt x="138" y="214"/>
                  <a:pt x="138" y="2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3012840" y="398448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3" y="38"/>
                </a:cubicBezTo>
                <a:cubicBezTo>
                  <a:pt x="107" y="43"/>
                  <a:pt x="100" y="46"/>
                  <a:pt x="93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3"/>
                </a:cubicBezTo>
                <a:cubicBezTo>
                  <a:pt x="7" y="146"/>
                  <a:pt x="11" y="139"/>
                  <a:pt x="15" y="130"/>
                </a:cubicBezTo>
                <a:cubicBezTo>
                  <a:pt x="19" y="122"/>
                  <a:pt x="26" y="115"/>
                  <a:pt x="35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4" y="98"/>
                  <a:pt x="84" y="101"/>
                  <a:pt x="92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1" y="149"/>
                  <a:pt x="97" y="161"/>
                </a:cubicBezTo>
                <a:cubicBezTo>
                  <a:pt x="93" y="172"/>
                  <a:pt x="87" y="189"/>
                  <a:pt x="79" y="209"/>
                </a:cubicBezTo>
                <a:cubicBezTo>
                  <a:pt x="72" y="228"/>
                  <a:pt x="64" y="245"/>
                  <a:pt x="60" y="259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8" y="285"/>
                  <a:pt x="72" y="284"/>
                  <a:pt x="75" y="283"/>
                </a:cubicBezTo>
                <a:cubicBezTo>
                  <a:pt x="77" y="283"/>
                  <a:pt x="81" y="280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4"/>
                  <a:pt x="105" y="246"/>
                  <a:pt x="108" y="235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4" y="228"/>
                  <a:pt x="127" y="230"/>
                  <a:pt x="127" y="232"/>
                </a:cubicBezTo>
                <a:cubicBezTo>
                  <a:pt x="127" y="235"/>
                  <a:pt x="125" y="239"/>
                  <a:pt x="123" y="246"/>
                </a:cubicBezTo>
                <a:cubicBezTo>
                  <a:pt x="120" y="253"/>
                  <a:pt x="116" y="261"/>
                  <a:pt x="112" y="269"/>
                </a:cubicBezTo>
                <a:cubicBezTo>
                  <a:pt x="107" y="277"/>
                  <a:pt x="100" y="285"/>
                  <a:pt x="92" y="291"/>
                </a:cubicBezTo>
                <a:cubicBezTo>
                  <a:pt x="83" y="298"/>
                  <a:pt x="74" y="301"/>
                  <a:pt x="63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5"/>
                  <a:pt x="34" y="228"/>
                  <a:pt x="45" y="198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1"/>
                  <a:pt x="68" y="126"/>
                </a:cubicBezTo>
                <a:cubicBezTo>
                  <a:pt x="68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39"/>
                  <a:pt x="22" y="152"/>
                  <a:pt x="18" y="167"/>
                </a:cubicBezTo>
                <a:cubicBezTo>
                  <a:pt x="18" y="167"/>
                  <a:pt x="18" y="168"/>
                  <a:pt x="17" y="168"/>
                </a:cubicBezTo>
                <a:cubicBezTo>
                  <a:pt x="17" y="169"/>
                  <a:pt x="17" y="170"/>
                  <a:pt x="17" y="170"/>
                </a:cubicBezTo>
                <a:cubicBezTo>
                  <a:pt x="17" y="170"/>
                  <a:pt x="16" y="170"/>
                  <a:pt x="16" y="171"/>
                </a:cubicBezTo>
                <a:cubicBezTo>
                  <a:pt x="15" y="171"/>
                  <a:pt x="15" y="171"/>
                  <a:pt x="15" y="171"/>
                </a:cubicBezTo>
                <a:cubicBezTo>
                  <a:pt x="14" y="171"/>
                  <a:pt x="14" y="171"/>
                  <a:pt x="13" y="171"/>
                </a:cubicBez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3088800" y="38858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7" y="51"/>
                  <a:pt x="107" y="96"/>
                  <a:pt x="125" y="150"/>
                </a:cubicBezTo>
                <a:cubicBezTo>
                  <a:pt x="143" y="203"/>
                  <a:pt x="152" y="259"/>
                  <a:pt x="152" y="318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49"/>
                  <a:pt x="132" y="468"/>
                </a:cubicBezTo>
                <a:cubicBezTo>
                  <a:pt x="126" y="487"/>
                  <a:pt x="118" y="505"/>
                  <a:pt x="108" y="524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6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7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0"/>
                  <a:pt x="1" y="629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3" y="550"/>
                  <a:pt x="106" y="450"/>
                  <a:pt x="106" y="318"/>
                </a:cubicBezTo>
                <a:cubicBezTo>
                  <a:pt x="106" y="184"/>
                  <a:pt x="73" y="84"/>
                  <a:pt x="7" y="16"/>
                </a:cubicBezTo>
                <a:cubicBezTo>
                  <a:pt x="3" y="11"/>
                  <a:pt x="1" y="9"/>
                  <a:pt x="0" y="8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3" name=""/>
          <p:cNvSpPr txBox="1"/>
          <p:nvPr/>
        </p:nvSpPr>
        <p:spPr>
          <a:xfrm>
            <a:off x="3189240" y="3551760"/>
            <a:ext cx="3787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подчиняется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распределению Бернулли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3592080" y="3956040"/>
            <a:ext cx="122040" cy="145080"/>
          </a:xfrm>
          <a:custGeom>
            <a:avLst/>
            <a:gdLst/>
            <a:ahLst/>
            <a:rect l="0" t="0" r="r" b="b"/>
            <a:pathLst>
              <a:path w="339" h="403">
                <a:moveTo>
                  <a:pt x="39" y="99"/>
                </a:moveTo>
                <a:cubicBezTo>
                  <a:pt x="39" y="98"/>
                  <a:pt x="40" y="96"/>
                  <a:pt x="40" y="94"/>
                </a:cubicBezTo>
                <a:cubicBezTo>
                  <a:pt x="40" y="92"/>
                  <a:pt x="41" y="87"/>
                  <a:pt x="43" y="80"/>
                </a:cubicBezTo>
                <a:cubicBezTo>
                  <a:pt x="45" y="73"/>
                  <a:pt x="47" y="67"/>
                  <a:pt x="49" y="60"/>
                </a:cubicBezTo>
                <a:cubicBezTo>
                  <a:pt x="52" y="54"/>
                  <a:pt x="55" y="47"/>
                  <a:pt x="59" y="39"/>
                </a:cubicBezTo>
                <a:cubicBezTo>
                  <a:pt x="63" y="31"/>
                  <a:pt x="67" y="24"/>
                  <a:pt x="72" y="20"/>
                </a:cubicBezTo>
                <a:cubicBezTo>
                  <a:pt x="76" y="15"/>
                  <a:pt x="82" y="11"/>
                  <a:pt x="88" y="6"/>
                </a:cubicBezTo>
                <a:cubicBezTo>
                  <a:pt x="94" y="1"/>
                  <a:pt x="101" y="-1"/>
                  <a:pt x="109" y="0"/>
                </a:cubicBezTo>
                <a:cubicBezTo>
                  <a:pt x="140" y="0"/>
                  <a:pt x="161" y="14"/>
                  <a:pt x="170" y="41"/>
                </a:cubicBezTo>
                <a:lnTo>
                  <a:pt x="176" y="35"/>
                </a:lnTo>
                <a:cubicBezTo>
                  <a:pt x="202" y="12"/>
                  <a:pt x="227" y="0"/>
                  <a:pt x="250" y="0"/>
                </a:cubicBezTo>
                <a:cubicBezTo>
                  <a:pt x="278" y="0"/>
                  <a:pt x="299" y="10"/>
                  <a:pt x="315" y="30"/>
                </a:cubicBezTo>
                <a:cubicBezTo>
                  <a:pt x="332" y="50"/>
                  <a:pt x="339" y="75"/>
                  <a:pt x="339" y="103"/>
                </a:cubicBezTo>
                <a:cubicBezTo>
                  <a:pt x="339" y="148"/>
                  <a:pt x="322" y="190"/>
                  <a:pt x="290" y="229"/>
                </a:cubicBezTo>
                <a:cubicBezTo>
                  <a:pt x="258" y="267"/>
                  <a:pt x="222" y="286"/>
                  <a:pt x="182" y="287"/>
                </a:cubicBezTo>
                <a:cubicBezTo>
                  <a:pt x="172" y="287"/>
                  <a:pt x="164" y="286"/>
                  <a:pt x="157" y="283"/>
                </a:cubicBezTo>
                <a:cubicBezTo>
                  <a:pt x="152" y="281"/>
                  <a:pt x="147" y="278"/>
                  <a:pt x="142" y="274"/>
                </a:cubicBezTo>
                <a:cubicBezTo>
                  <a:pt x="137" y="269"/>
                  <a:pt x="133" y="266"/>
                  <a:pt x="130" y="263"/>
                </a:cubicBezTo>
                <a:lnTo>
                  <a:pt x="126" y="258"/>
                </a:lnTo>
                <a:cubicBezTo>
                  <a:pt x="126" y="258"/>
                  <a:pt x="121" y="277"/>
                  <a:pt x="112" y="313"/>
                </a:cubicBezTo>
                <a:cubicBezTo>
                  <a:pt x="103" y="349"/>
                  <a:pt x="99" y="367"/>
                  <a:pt x="99" y="368"/>
                </a:cubicBezTo>
                <a:cubicBezTo>
                  <a:pt x="99" y="370"/>
                  <a:pt x="100" y="372"/>
                  <a:pt x="104" y="372"/>
                </a:cubicBezTo>
                <a:cubicBezTo>
                  <a:pt x="107" y="373"/>
                  <a:pt x="115" y="373"/>
                  <a:pt x="127" y="374"/>
                </a:cubicBezTo>
                <a:lnTo>
                  <a:pt x="143" y="374"/>
                </a:lnTo>
                <a:cubicBezTo>
                  <a:pt x="146" y="377"/>
                  <a:pt x="147" y="379"/>
                  <a:pt x="147" y="380"/>
                </a:cubicBezTo>
                <a:cubicBezTo>
                  <a:pt x="147" y="381"/>
                  <a:pt x="146" y="384"/>
                  <a:pt x="145" y="391"/>
                </a:cubicBezTo>
                <a:cubicBezTo>
                  <a:pt x="144" y="396"/>
                  <a:pt x="142" y="399"/>
                  <a:pt x="141" y="401"/>
                </a:cubicBezTo>
                <a:cubicBezTo>
                  <a:pt x="140" y="402"/>
                  <a:pt x="137" y="403"/>
                  <a:pt x="133" y="403"/>
                </a:cubicBezTo>
                <a:cubicBezTo>
                  <a:pt x="132" y="403"/>
                  <a:pt x="130" y="403"/>
                  <a:pt x="126" y="403"/>
                </a:cubicBezTo>
                <a:cubicBezTo>
                  <a:pt x="122" y="403"/>
                  <a:pt x="115" y="403"/>
                  <a:pt x="104" y="403"/>
                </a:cubicBezTo>
                <a:cubicBezTo>
                  <a:pt x="94" y="402"/>
                  <a:pt x="81" y="402"/>
                  <a:pt x="65" y="402"/>
                </a:cubicBezTo>
                <a:cubicBezTo>
                  <a:pt x="36" y="402"/>
                  <a:pt x="17" y="402"/>
                  <a:pt x="9" y="403"/>
                </a:cubicBezTo>
                <a:lnTo>
                  <a:pt x="4" y="403"/>
                </a:lnTo>
                <a:cubicBezTo>
                  <a:pt x="1" y="400"/>
                  <a:pt x="0" y="398"/>
                  <a:pt x="0" y="396"/>
                </a:cubicBezTo>
                <a:cubicBezTo>
                  <a:pt x="0" y="385"/>
                  <a:pt x="3" y="378"/>
                  <a:pt x="8" y="374"/>
                </a:cubicBezTo>
                <a:lnTo>
                  <a:pt x="20" y="374"/>
                </a:lnTo>
                <a:cubicBezTo>
                  <a:pt x="35" y="374"/>
                  <a:pt x="43" y="371"/>
                  <a:pt x="45" y="367"/>
                </a:cubicBezTo>
                <a:cubicBezTo>
                  <a:pt x="46" y="364"/>
                  <a:pt x="59" y="314"/>
                  <a:pt x="84" y="215"/>
                </a:cubicBezTo>
                <a:cubicBezTo>
                  <a:pt x="108" y="117"/>
                  <a:pt x="121" y="64"/>
                  <a:pt x="122" y="58"/>
                </a:cubicBezTo>
                <a:cubicBezTo>
                  <a:pt x="123" y="56"/>
                  <a:pt x="123" y="53"/>
                  <a:pt x="123" y="49"/>
                </a:cubicBezTo>
                <a:cubicBezTo>
                  <a:pt x="123" y="32"/>
                  <a:pt x="118" y="24"/>
                  <a:pt x="107" y="24"/>
                </a:cubicBezTo>
                <a:cubicBezTo>
                  <a:pt x="98" y="24"/>
                  <a:pt x="90" y="29"/>
                  <a:pt x="84" y="41"/>
                </a:cubicBezTo>
                <a:cubicBezTo>
                  <a:pt x="77" y="53"/>
                  <a:pt x="72" y="67"/>
                  <a:pt x="69" y="81"/>
                </a:cubicBezTo>
                <a:cubicBezTo>
                  <a:pt x="66" y="95"/>
                  <a:pt x="63" y="102"/>
                  <a:pt x="61" y="104"/>
                </a:cubicBezTo>
                <a:cubicBezTo>
                  <a:pt x="61" y="104"/>
                  <a:pt x="57" y="105"/>
                  <a:pt x="51" y="105"/>
                </a:cubicBezTo>
                <a:lnTo>
                  <a:pt x="43" y="105"/>
                </a:lnTo>
                <a:cubicBezTo>
                  <a:pt x="40" y="102"/>
                  <a:pt x="39" y="100"/>
                  <a:pt x="39" y="99"/>
                </a:cubicBezTo>
                <a:moveTo>
                  <a:pt x="137" y="216"/>
                </a:moveTo>
                <a:cubicBezTo>
                  <a:pt x="146" y="248"/>
                  <a:pt x="162" y="264"/>
                  <a:pt x="183" y="264"/>
                </a:cubicBezTo>
                <a:cubicBezTo>
                  <a:pt x="196" y="264"/>
                  <a:pt x="208" y="259"/>
                  <a:pt x="220" y="250"/>
                </a:cubicBezTo>
                <a:cubicBezTo>
                  <a:pt x="232" y="240"/>
                  <a:pt x="242" y="228"/>
                  <a:pt x="249" y="213"/>
                </a:cubicBezTo>
                <a:cubicBezTo>
                  <a:pt x="257" y="199"/>
                  <a:pt x="264" y="176"/>
                  <a:pt x="272" y="145"/>
                </a:cubicBezTo>
                <a:cubicBezTo>
                  <a:pt x="280" y="113"/>
                  <a:pt x="284" y="90"/>
                  <a:pt x="284" y="75"/>
                </a:cubicBezTo>
                <a:lnTo>
                  <a:pt x="284" y="71"/>
                </a:lnTo>
                <a:cubicBezTo>
                  <a:pt x="284" y="39"/>
                  <a:pt x="271" y="24"/>
                  <a:pt x="245" y="24"/>
                </a:cubicBezTo>
                <a:cubicBezTo>
                  <a:pt x="241" y="24"/>
                  <a:pt x="236" y="24"/>
                  <a:pt x="232" y="25"/>
                </a:cubicBezTo>
                <a:cubicBezTo>
                  <a:pt x="227" y="27"/>
                  <a:pt x="222" y="29"/>
                  <a:pt x="218" y="31"/>
                </a:cubicBezTo>
                <a:cubicBezTo>
                  <a:pt x="213" y="34"/>
                  <a:pt x="209" y="36"/>
                  <a:pt x="205" y="39"/>
                </a:cubicBezTo>
                <a:cubicBezTo>
                  <a:pt x="201" y="42"/>
                  <a:pt x="198" y="45"/>
                  <a:pt x="194" y="49"/>
                </a:cubicBezTo>
                <a:cubicBezTo>
                  <a:pt x="191" y="52"/>
                  <a:pt x="188" y="55"/>
                  <a:pt x="185" y="58"/>
                </a:cubicBezTo>
                <a:cubicBezTo>
                  <a:pt x="182" y="61"/>
                  <a:pt x="179" y="64"/>
                  <a:pt x="178" y="68"/>
                </a:cubicBezTo>
                <a:cubicBezTo>
                  <a:pt x="176" y="71"/>
                  <a:pt x="174" y="73"/>
                  <a:pt x="173" y="75"/>
                </a:cubicBezTo>
                <a:lnTo>
                  <a:pt x="171" y="77"/>
                </a:lnTo>
                <a:cubicBezTo>
                  <a:pt x="171" y="77"/>
                  <a:pt x="170" y="80"/>
                  <a:pt x="169" y="86"/>
                </a:cubicBezTo>
                <a:cubicBezTo>
                  <a:pt x="168" y="91"/>
                  <a:pt x="165" y="101"/>
                  <a:pt x="162" y="114"/>
                </a:cubicBezTo>
                <a:cubicBezTo>
                  <a:pt x="159" y="127"/>
                  <a:pt x="156" y="138"/>
                  <a:pt x="153" y="147"/>
                </a:cubicBezTo>
                <a:cubicBezTo>
                  <a:pt x="142" y="191"/>
                  <a:pt x="137" y="214"/>
                  <a:pt x="137" y="2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3726000" y="398448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3" y="27"/>
                </a:moveTo>
                <a:cubicBezTo>
                  <a:pt x="73" y="20"/>
                  <a:pt x="76" y="14"/>
                  <a:pt x="82" y="8"/>
                </a:cubicBezTo>
                <a:cubicBezTo>
                  <a:pt x="87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3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3"/>
                  <a:pt x="100" y="46"/>
                  <a:pt x="93" y="46"/>
                </a:cubicBezTo>
                <a:cubicBezTo>
                  <a:pt x="89" y="46"/>
                  <a:pt x="83" y="45"/>
                  <a:pt x="79" y="42"/>
                </a:cubicBezTo>
                <a:cubicBezTo>
                  <a:pt x="76" y="39"/>
                  <a:pt x="74" y="34"/>
                  <a:pt x="73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3"/>
                </a:cubicBezTo>
                <a:cubicBezTo>
                  <a:pt x="7" y="146"/>
                  <a:pt x="11" y="139"/>
                  <a:pt x="15" y="130"/>
                </a:cubicBezTo>
                <a:cubicBezTo>
                  <a:pt x="20" y="122"/>
                  <a:pt x="26" y="115"/>
                  <a:pt x="35" y="108"/>
                </a:cubicBezTo>
                <a:cubicBezTo>
                  <a:pt x="43" y="101"/>
                  <a:pt x="52" y="98"/>
                  <a:pt x="62" y="98"/>
                </a:cubicBezTo>
                <a:cubicBezTo>
                  <a:pt x="73" y="98"/>
                  <a:pt x="83" y="101"/>
                  <a:pt x="92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2" y="149"/>
                  <a:pt x="97" y="161"/>
                </a:cubicBezTo>
                <a:cubicBezTo>
                  <a:pt x="93" y="172"/>
                  <a:pt x="86" y="189"/>
                  <a:pt x="79" y="209"/>
                </a:cubicBezTo>
                <a:cubicBezTo>
                  <a:pt x="71" y="228"/>
                  <a:pt x="65" y="245"/>
                  <a:pt x="60" y="259"/>
                </a:cubicBezTo>
                <a:cubicBezTo>
                  <a:pt x="58" y="266"/>
                  <a:pt x="58" y="271"/>
                  <a:pt x="58" y="274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3"/>
                  <a:pt x="80" y="280"/>
                  <a:pt x="84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4"/>
                  <a:pt x="105" y="246"/>
                  <a:pt x="108" y="235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8"/>
                  <a:pt x="114" y="228"/>
                  <a:pt x="118" y="228"/>
                </a:cubicBezTo>
                <a:cubicBezTo>
                  <a:pt x="124" y="228"/>
                  <a:pt x="127" y="230"/>
                  <a:pt x="127" y="232"/>
                </a:cubicBezTo>
                <a:cubicBezTo>
                  <a:pt x="127" y="235"/>
                  <a:pt x="126" y="239"/>
                  <a:pt x="123" y="246"/>
                </a:cubicBezTo>
                <a:cubicBezTo>
                  <a:pt x="120" y="253"/>
                  <a:pt x="117" y="261"/>
                  <a:pt x="112" y="269"/>
                </a:cubicBezTo>
                <a:cubicBezTo>
                  <a:pt x="107" y="277"/>
                  <a:pt x="100" y="285"/>
                  <a:pt x="92" y="291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3" y="301"/>
                  <a:pt x="45" y="298"/>
                  <a:pt x="37" y="292"/>
                </a:cubicBezTo>
                <a:cubicBezTo>
                  <a:pt x="29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5"/>
                  <a:pt x="34" y="228"/>
                  <a:pt x="46" y="198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1"/>
                  <a:pt x="68" y="126"/>
                </a:cubicBezTo>
                <a:cubicBezTo>
                  <a:pt x="68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39"/>
                  <a:pt x="22" y="152"/>
                  <a:pt x="18" y="167"/>
                </a:cubicBezTo>
                <a:cubicBezTo>
                  <a:pt x="18" y="167"/>
                  <a:pt x="18" y="168"/>
                  <a:pt x="17" y="168"/>
                </a:cubicBezTo>
                <a:cubicBezTo>
                  <a:pt x="17" y="169"/>
                  <a:pt x="17" y="170"/>
                  <a:pt x="17" y="170"/>
                </a:cubicBezTo>
                <a:lnTo>
                  <a:pt x="16" y="171"/>
                </a:lnTo>
                <a:cubicBezTo>
                  <a:pt x="15" y="171"/>
                  <a:pt x="15" y="171"/>
                  <a:pt x="15" y="171"/>
                </a:cubicBezTo>
                <a:cubicBezTo>
                  <a:pt x="14" y="171"/>
                  <a:pt x="14" y="171"/>
                  <a:pt x="13" y="171"/>
                </a:cubicBez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3865680" y="39733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2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2"/>
                  <a:pt x="422" y="136"/>
                </a:cubicBezTo>
                <a:cubicBezTo>
                  <a:pt x="422" y="141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1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4100760" y="3901320"/>
            <a:ext cx="163440" cy="155880"/>
          </a:xfrm>
          <a:custGeom>
            <a:avLst/>
            <a:gdLst/>
            <a:ahLst/>
            <a:rect l="0" t="0" r="r" b="b"/>
            <a:pathLst>
              <a:path w="454" h="433">
                <a:moveTo>
                  <a:pt x="160" y="35"/>
                </a:moveTo>
                <a:cubicBezTo>
                  <a:pt x="160" y="32"/>
                  <a:pt x="148" y="30"/>
                  <a:pt x="124" y="29"/>
                </a:cubicBezTo>
                <a:cubicBezTo>
                  <a:pt x="114" y="29"/>
                  <a:pt x="107" y="29"/>
                  <a:pt x="105" y="28"/>
                </a:cubicBezTo>
                <a:cubicBezTo>
                  <a:pt x="102" y="28"/>
                  <a:pt x="100" y="26"/>
                  <a:pt x="100" y="22"/>
                </a:cubicBezTo>
                <a:cubicBezTo>
                  <a:pt x="100" y="22"/>
                  <a:pt x="101" y="19"/>
                  <a:pt x="101" y="15"/>
                </a:cubicBezTo>
                <a:cubicBezTo>
                  <a:pt x="104" y="7"/>
                  <a:pt x="106" y="2"/>
                  <a:pt x="107" y="1"/>
                </a:cubicBezTo>
                <a:cubicBezTo>
                  <a:pt x="108" y="0"/>
                  <a:pt x="149" y="0"/>
                  <a:pt x="231" y="0"/>
                </a:cubicBezTo>
                <a:cubicBezTo>
                  <a:pt x="311" y="0"/>
                  <a:pt x="354" y="1"/>
                  <a:pt x="359" y="2"/>
                </a:cubicBezTo>
                <a:cubicBezTo>
                  <a:pt x="386" y="6"/>
                  <a:pt x="409" y="17"/>
                  <a:pt x="427" y="33"/>
                </a:cubicBezTo>
                <a:cubicBezTo>
                  <a:pt x="445" y="49"/>
                  <a:pt x="454" y="70"/>
                  <a:pt x="454" y="97"/>
                </a:cubicBezTo>
                <a:cubicBezTo>
                  <a:pt x="454" y="129"/>
                  <a:pt x="441" y="160"/>
                  <a:pt x="413" y="187"/>
                </a:cubicBezTo>
                <a:cubicBezTo>
                  <a:pt x="384" y="215"/>
                  <a:pt x="346" y="233"/>
                  <a:pt x="300" y="241"/>
                </a:cubicBezTo>
                <a:cubicBezTo>
                  <a:pt x="297" y="241"/>
                  <a:pt x="275" y="242"/>
                  <a:pt x="234" y="242"/>
                </a:cubicBezTo>
                <a:lnTo>
                  <a:pt x="174" y="242"/>
                </a:lnTo>
                <a:lnTo>
                  <a:pt x="154" y="318"/>
                </a:lnTo>
                <a:cubicBezTo>
                  <a:pt x="141" y="366"/>
                  <a:pt x="135" y="392"/>
                  <a:pt x="135" y="395"/>
                </a:cubicBezTo>
                <a:cubicBezTo>
                  <a:pt x="135" y="397"/>
                  <a:pt x="135" y="398"/>
                  <a:pt x="136" y="398"/>
                </a:cubicBezTo>
                <a:cubicBezTo>
                  <a:pt x="136" y="399"/>
                  <a:pt x="137" y="400"/>
                  <a:pt x="140" y="401"/>
                </a:cubicBezTo>
                <a:cubicBezTo>
                  <a:pt x="142" y="402"/>
                  <a:pt x="146" y="403"/>
                  <a:pt x="151" y="402"/>
                </a:cubicBezTo>
                <a:cubicBezTo>
                  <a:pt x="155" y="402"/>
                  <a:pt x="163" y="402"/>
                  <a:pt x="173" y="404"/>
                </a:cubicBezTo>
                <a:lnTo>
                  <a:pt x="192" y="404"/>
                </a:lnTo>
                <a:cubicBezTo>
                  <a:pt x="195" y="407"/>
                  <a:pt x="196" y="410"/>
                  <a:pt x="196" y="410"/>
                </a:cubicBezTo>
                <a:cubicBezTo>
                  <a:pt x="196" y="417"/>
                  <a:pt x="194" y="424"/>
                  <a:pt x="191" y="429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2"/>
                  <a:pt x="157" y="432"/>
                </a:cubicBezTo>
                <a:cubicBezTo>
                  <a:pt x="143" y="432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0" y="431"/>
                  <a:pt x="12" y="432"/>
                  <a:pt x="11" y="432"/>
                </a:cubicBezTo>
                <a:cubicBezTo>
                  <a:pt x="3" y="432"/>
                  <a:pt x="0" y="430"/>
                  <a:pt x="0" y="426"/>
                </a:cubicBezTo>
                <a:cubicBezTo>
                  <a:pt x="0" y="425"/>
                  <a:pt x="0" y="422"/>
                  <a:pt x="1" y="417"/>
                </a:cubicBezTo>
                <a:cubicBezTo>
                  <a:pt x="3" y="410"/>
                  <a:pt x="5" y="406"/>
                  <a:pt x="7" y="405"/>
                </a:cubicBezTo>
                <a:cubicBezTo>
                  <a:pt x="8" y="405"/>
                  <a:pt x="13" y="404"/>
                  <a:pt x="21" y="404"/>
                </a:cubicBezTo>
                <a:cubicBezTo>
                  <a:pt x="32" y="404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7" y="334"/>
                  <a:pt x="117" y="218"/>
                </a:cubicBezTo>
                <a:cubicBezTo>
                  <a:pt x="146" y="102"/>
                  <a:pt x="160" y="41"/>
                  <a:pt x="160" y="35"/>
                </a:cubicBezTo>
                <a:moveTo>
                  <a:pt x="387" y="81"/>
                </a:moveTo>
                <a:cubicBezTo>
                  <a:pt x="387" y="76"/>
                  <a:pt x="387" y="71"/>
                  <a:pt x="386" y="68"/>
                </a:cubicBezTo>
                <a:cubicBezTo>
                  <a:pt x="385" y="65"/>
                  <a:pt x="383" y="60"/>
                  <a:pt x="380" y="54"/>
                </a:cubicBezTo>
                <a:cubicBezTo>
                  <a:pt x="378" y="48"/>
                  <a:pt x="372" y="44"/>
                  <a:pt x="365" y="40"/>
                </a:cubicBezTo>
                <a:cubicBezTo>
                  <a:pt x="357" y="37"/>
                  <a:pt x="347" y="34"/>
                  <a:pt x="334" y="30"/>
                </a:cubicBezTo>
                <a:cubicBezTo>
                  <a:pt x="331" y="30"/>
                  <a:pt x="314" y="29"/>
                  <a:pt x="283" y="29"/>
                </a:cubicBezTo>
                <a:cubicBezTo>
                  <a:pt x="276" y="29"/>
                  <a:pt x="269" y="29"/>
                  <a:pt x="261" y="29"/>
                </a:cubicBezTo>
                <a:cubicBezTo>
                  <a:pt x="253" y="29"/>
                  <a:pt x="247" y="29"/>
                  <a:pt x="243" y="30"/>
                </a:cubicBezTo>
                <a:cubicBezTo>
                  <a:pt x="238" y="30"/>
                  <a:pt x="236" y="30"/>
                  <a:pt x="235" y="30"/>
                </a:cubicBezTo>
                <a:cubicBezTo>
                  <a:pt x="230" y="30"/>
                  <a:pt x="226" y="32"/>
                  <a:pt x="224" y="35"/>
                </a:cubicBezTo>
                <a:cubicBezTo>
                  <a:pt x="223" y="38"/>
                  <a:pt x="219" y="54"/>
                  <a:pt x="212" y="84"/>
                </a:cubicBezTo>
                <a:cubicBezTo>
                  <a:pt x="205" y="114"/>
                  <a:pt x="197" y="143"/>
                  <a:pt x="190" y="172"/>
                </a:cubicBezTo>
                <a:cubicBezTo>
                  <a:pt x="182" y="200"/>
                  <a:pt x="178" y="215"/>
                  <a:pt x="178" y="215"/>
                </a:cubicBezTo>
                <a:cubicBezTo>
                  <a:pt x="178" y="216"/>
                  <a:pt x="195" y="216"/>
                  <a:pt x="229" y="216"/>
                </a:cubicBezTo>
                <a:lnTo>
                  <a:pt x="237" y="216"/>
                </a:lnTo>
                <a:lnTo>
                  <a:pt x="252" y="216"/>
                </a:lnTo>
                <a:cubicBezTo>
                  <a:pt x="299" y="216"/>
                  <a:pt x="332" y="206"/>
                  <a:pt x="353" y="185"/>
                </a:cubicBezTo>
                <a:cubicBezTo>
                  <a:pt x="364" y="173"/>
                  <a:pt x="373" y="157"/>
                  <a:pt x="379" y="134"/>
                </a:cubicBezTo>
                <a:cubicBezTo>
                  <a:pt x="384" y="112"/>
                  <a:pt x="387" y="94"/>
                  <a:pt x="387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4285440" y="38858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8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5"/>
                  <a:pt x="21" y="166"/>
                </a:cubicBezTo>
                <a:cubicBezTo>
                  <a:pt x="26" y="147"/>
                  <a:pt x="34" y="129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7" y="23"/>
                  <a:pt x="114" y="16"/>
                  <a:pt x="117" y="14"/>
                </a:cubicBezTo>
                <a:cubicBezTo>
                  <a:pt x="119" y="11"/>
                  <a:pt x="124" y="7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4" y="86"/>
                  <a:pt x="83" y="107"/>
                </a:cubicBezTo>
                <a:cubicBezTo>
                  <a:pt x="73" y="129"/>
                  <a:pt x="64" y="158"/>
                  <a:pt x="57" y="195"/>
                </a:cubicBezTo>
                <a:cubicBezTo>
                  <a:pt x="50" y="231"/>
                  <a:pt x="46" y="273"/>
                  <a:pt x="46" y="318"/>
                </a:cubicBezTo>
                <a:cubicBezTo>
                  <a:pt x="46" y="362"/>
                  <a:pt x="50" y="403"/>
                  <a:pt x="57" y="439"/>
                </a:cubicBezTo>
                <a:cubicBezTo>
                  <a:pt x="64" y="475"/>
                  <a:pt x="73" y="504"/>
                  <a:pt x="83" y="527"/>
                </a:cubicBezTo>
                <a:cubicBezTo>
                  <a:pt x="93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1" y="634"/>
                </a:lnTo>
                <a:lnTo>
                  <a:pt x="132" y="634"/>
                </a:lnTo>
                <a:lnTo>
                  <a:pt x="115" y="618"/>
                </a:lnTo>
                <a:cubicBezTo>
                  <a:pt x="74" y="583"/>
                  <a:pt x="45" y="538"/>
                  <a:pt x="27" y="484"/>
                </a:cubicBezTo>
                <a:cubicBezTo>
                  <a:pt x="9" y="431"/>
                  <a:pt x="0" y="375"/>
                  <a:pt x="0" y="3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4357440" y="395604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8"/>
                </a:cubicBezTo>
                <a:cubicBezTo>
                  <a:pt x="15" y="53"/>
                  <a:pt x="26" y="39"/>
                  <a:pt x="39" y="23"/>
                </a:cubicBezTo>
                <a:cubicBezTo>
                  <a:pt x="54" y="7"/>
                  <a:pt x="70" y="0"/>
                  <a:pt x="87" y="0"/>
                </a:cubicBezTo>
                <a:cubicBezTo>
                  <a:pt x="104" y="0"/>
                  <a:pt x="118" y="5"/>
                  <a:pt x="129" y="15"/>
                </a:cubicBezTo>
                <a:cubicBezTo>
                  <a:pt x="139" y="24"/>
                  <a:pt x="145" y="38"/>
                  <a:pt x="145" y="55"/>
                </a:cubicBezTo>
                <a:cubicBezTo>
                  <a:pt x="145" y="63"/>
                  <a:pt x="144" y="68"/>
                  <a:pt x="143" y="68"/>
                </a:cubicBezTo>
                <a:cubicBezTo>
                  <a:pt x="143" y="70"/>
                  <a:pt x="140" y="79"/>
                  <a:pt x="133" y="98"/>
                </a:cubicBezTo>
                <a:cubicBezTo>
                  <a:pt x="127" y="116"/>
                  <a:pt x="120" y="136"/>
                  <a:pt x="112" y="159"/>
                </a:cubicBezTo>
                <a:cubicBezTo>
                  <a:pt x="105" y="182"/>
                  <a:pt x="102" y="200"/>
                  <a:pt x="102" y="213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8" y="264"/>
                </a:cubicBezTo>
                <a:cubicBezTo>
                  <a:pt x="147" y="264"/>
                  <a:pt x="157" y="261"/>
                  <a:pt x="165" y="257"/>
                </a:cubicBezTo>
                <a:cubicBezTo>
                  <a:pt x="173" y="252"/>
                  <a:pt x="180" y="247"/>
                  <a:pt x="185" y="242"/>
                </a:cubicBezTo>
                <a:cubicBezTo>
                  <a:pt x="189" y="237"/>
                  <a:pt x="195" y="229"/>
                  <a:pt x="202" y="220"/>
                </a:cubicBezTo>
                <a:cubicBezTo>
                  <a:pt x="202" y="220"/>
                  <a:pt x="203" y="216"/>
                  <a:pt x="205" y="208"/>
                </a:cubicBezTo>
                <a:cubicBezTo>
                  <a:pt x="207" y="200"/>
                  <a:pt x="210" y="187"/>
                  <a:pt x="214" y="170"/>
                </a:cubicBezTo>
                <a:cubicBezTo>
                  <a:pt x="217" y="153"/>
                  <a:pt x="221" y="138"/>
                  <a:pt x="226" y="123"/>
                </a:cubicBezTo>
                <a:cubicBezTo>
                  <a:pt x="242" y="60"/>
                  <a:pt x="251" y="27"/>
                  <a:pt x="252" y="24"/>
                </a:cubicBezTo>
                <a:cubicBezTo>
                  <a:pt x="258" y="13"/>
                  <a:pt x="267" y="7"/>
                  <a:pt x="279" y="7"/>
                </a:cubicBezTo>
                <a:cubicBezTo>
                  <a:pt x="285" y="7"/>
                  <a:pt x="289" y="9"/>
                  <a:pt x="293" y="12"/>
                </a:cubicBezTo>
                <a:cubicBezTo>
                  <a:pt x="296" y="15"/>
                  <a:pt x="298" y="17"/>
                  <a:pt x="300" y="19"/>
                </a:cubicBezTo>
                <a:cubicBezTo>
                  <a:pt x="301" y="21"/>
                  <a:pt x="301" y="23"/>
                  <a:pt x="301" y="25"/>
                </a:cubicBezTo>
                <a:cubicBezTo>
                  <a:pt x="301" y="30"/>
                  <a:pt x="291" y="75"/>
                  <a:pt x="270" y="158"/>
                </a:cubicBezTo>
                <a:cubicBezTo>
                  <a:pt x="249" y="242"/>
                  <a:pt x="237" y="287"/>
                  <a:pt x="234" y="295"/>
                </a:cubicBezTo>
                <a:cubicBezTo>
                  <a:pt x="223" y="330"/>
                  <a:pt x="202" y="358"/>
                  <a:pt x="173" y="379"/>
                </a:cubicBezTo>
                <a:cubicBezTo>
                  <a:pt x="144" y="399"/>
                  <a:pt x="115" y="410"/>
                  <a:pt x="86" y="410"/>
                </a:cubicBezTo>
                <a:cubicBezTo>
                  <a:pt x="67" y="410"/>
                  <a:pt x="50" y="406"/>
                  <a:pt x="35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39" y="312"/>
                  <a:pt x="43" y="311"/>
                </a:cubicBezTo>
                <a:cubicBezTo>
                  <a:pt x="47" y="310"/>
                  <a:pt x="51" y="309"/>
                  <a:pt x="54" y="309"/>
                </a:cubicBezTo>
                <a:cubicBezTo>
                  <a:pt x="73" y="309"/>
                  <a:pt x="82" y="318"/>
                  <a:pt x="82" y="336"/>
                </a:cubicBezTo>
                <a:cubicBezTo>
                  <a:pt x="82" y="344"/>
                  <a:pt x="80" y="351"/>
                  <a:pt x="75" y="358"/>
                </a:cubicBezTo>
                <a:cubicBezTo>
                  <a:pt x="70" y="364"/>
                  <a:pt x="65" y="368"/>
                  <a:pt x="60" y="370"/>
                </a:cubicBezTo>
                <a:cubicBezTo>
                  <a:pt x="55" y="372"/>
                  <a:pt x="53" y="373"/>
                  <a:pt x="52" y="373"/>
                </a:cubicBezTo>
                <a:lnTo>
                  <a:pt x="50" y="374"/>
                </a:lnTo>
                <a:cubicBezTo>
                  <a:pt x="51" y="376"/>
                  <a:pt x="55" y="379"/>
                  <a:pt x="62" y="382"/>
                </a:cubicBezTo>
                <a:cubicBezTo>
                  <a:pt x="69" y="385"/>
                  <a:pt x="76" y="386"/>
                  <a:pt x="83" y="386"/>
                </a:cubicBezTo>
                <a:lnTo>
                  <a:pt x="88" y="386"/>
                </a:lnTo>
                <a:cubicBezTo>
                  <a:pt x="96" y="386"/>
                  <a:pt x="101" y="386"/>
                  <a:pt x="105" y="385"/>
                </a:cubicBezTo>
                <a:cubicBezTo>
                  <a:pt x="119" y="381"/>
                  <a:pt x="132" y="373"/>
                  <a:pt x="143" y="361"/>
                </a:cubicBezTo>
                <a:cubicBezTo>
                  <a:pt x="155" y="349"/>
                  <a:pt x="164" y="336"/>
                  <a:pt x="171" y="322"/>
                </a:cubicBezTo>
                <a:cubicBezTo>
                  <a:pt x="177" y="308"/>
                  <a:pt x="182" y="296"/>
                  <a:pt x="185" y="286"/>
                </a:cubicBezTo>
                <a:cubicBezTo>
                  <a:pt x="189" y="277"/>
                  <a:pt x="190" y="270"/>
                  <a:pt x="190" y="267"/>
                </a:cubicBezTo>
                <a:lnTo>
                  <a:pt x="186" y="270"/>
                </a:lnTo>
                <a:cubicBezTo>
                  <a:pt x="184" y="272"/>
                  <a:pt x="180" y="274"/>
                  <a:pt x="174" y="277"/>
                </a:cubicBezTo>
                <a:cubicBezTo>
                  <a:pt x="169" y="280"/>
                  <a:pt x="163" y="282"/>
                  <a:pt x="158" y="284"/>
                </a:cubicBezTo>
                <a:cubicBezTo>
                  <a:pt x="150" y="286"/>
                  <a:pt x="141" y="288"/>
                  <a:pt x="133" y="288"/>
                </a:cubicBezTo>
                <a:cubicBezTo>
                  <a:pt x="114" y="288"/>
                  <a:pt x="97" y="283"/>
                  <a:pt x="82" y="274"/>
                </a:cubicBezTo>
                <a:cubicBezTo>
                  <a:pt x="67" y="264"/>
                  <a:pt x="58" y="249"/>
                  <a:pt x="53" y="228"/>
                </a:cubicBezTo>
                <a:cubicBezTo>
                  <a:pt x="53" y="225"/>
                  <a:pt x="52" y="218"/>
                  <a:pt x="52" y="208"/>
                </a:cubicBezTo>
                <a:cubicBezTo>
                  <a:pt x="52" y="184"/>
                  <a:pt x="60" y="153"/>
                  <a:pt x="75" y="114"/>
                </a:cubicBezTo>
                <a:cubicBezTo>
                  <a:pt x="89" y="75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6" y="28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3"/>
                  <a:pt x="38" y="62"/>
                </a:cubicBezTo>
                <a:cubicBezTo>
                  <a:pt x="34" y="71"/>
                  <a:pt x="30" y="80"/>
                  <a:pt x="27" y="89"/>
                </a:cubicBezTo>
                <a:cubicBezTo>
                  <a:pt x="25" y="97"/>
                  <a:pt x="23" y="102"/>
                  <a:pt x="22" y="103"/>
                </a:cubicBezTo>
                <a:cubicBezTo>
                  <a:pt x="22" y="103"/>
                  <a:pt x="18" y="104"/>
                  <a:pt x="12" y="104"/>
                </a:cubicBezTo>
                <a:lnTo>
                  <a:pt x="3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4474800" y="398448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3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3"/>
                  <a:pt x="100" y="46"/>
                  <a:pt x="93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7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3"/>
                </a:cubicBezTo>
                <a:cubicBezTo>
                  <a:pt x="7" y="146"/>
                  <a:pt x="12" y="139"/>
                  <a:pt x="16" y="130"/>
                </a:cubicBezTo>
                <a:cubicBezTo>
                  <a:pt x="21" y="122"/>
                  <a:pt x="27" y="115"/>
                  <a:pt x="36" y="108"/>
                </a:cubicBezTo>
                <a:cubicBezTo>
                  <a:pt x="44" y="101"/>
                  <a:pt x="53" y="98"/>
                  <a:pt x="63" y="98"/>
                </a:cubicBezTo>
                <a:cubicBezTo>
                  <a:pt x="74" y="98"/>
                  <a:pt x="84" y="101"/>
                  <a:pt x="92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2" y="149"/>
                  <a:pt x="97" y="161"/>
                </a:cubicBezTo>
                <a:cubicBezTo>
                  <a:pt x="93" y="172"/>
                  <a:pt x="87" y="189"/>
                  <a:pt x="80" y="209"/>
                </a:cubicBezTo>
                <a:cubicBezTo>
                  <a:pt x="72" y="228"/>
                  <a:pt x="66" y="245"/>
                  <a:pt x="61" y="259"/>
                </a:cubicBezTo>
                <a:cubicBezTo>
                  <a:pt x="59" y="266"/>
                  <a:pt x="59" y="271"/>
                  <a:pt x="59" y="274"/>
                </a:cubicBezTo>
                <a:cubicBezTo>
                  <a:pt x="59" y="281"/>
                  <a:pt x="61" y="285"/>
                  <a:pt x="66" y="285"/>
                </a:cubicBezTo>
                <a:cubicBezTo>
                  <a:pt x="69" y="285"/>
                  <a:pt x="72" y="284"/>
                  <a:pt x="75" y="283"/>
                </a:cubicBezTo>
                <a:cubicBezTo>
                  <a:pt x="78" y="283"/>
                  <a:pt x="81" y="280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4"/>
                  <a:pt x="105" y="246"/>
                  <a:pt x="108" y="235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4" y="228"/>
                  <a:pt x="127" y="230"/>
                  <a:pt x="127" y="232"/>
                </a:cubicBezTo>
                <a:cubicBezTo>
                  <a:pt x="127" y="235"/>
                  <a:pt x="126" y="239"/>
                  <a:pt x="123" y="246"/>
                </a:cubicBezTo>
                <a:cubicBezTo>
                  <a:pt x="120" y="253"/>
                  <a:pt x="116" y="261"/>
                  <a:pt x="112" y="269"/>
                </a:cubicBezTo>
                <a:cubicBezTo>
                  <a:pt x="107" y="277"/>
                  <a:pt x="100" y="285"/>
                  <a:pt x="92" y="291"/>
                </a:cubicBezTo>
                <a:cubicBezTo>
                  <a:pt x="83" y="298"/>
                  <a:pt x="74" y="301"/>
                  <a:pt x="64" y="301"/>
                </a:cubicBezTo>
                <a:cubicBezTo>
                  <a:pt x="54" y="301"/>
                  <a:pt x="46" y="298"/>
                  <a:pt x="38" y="292"/>
                </a:cubicBezTo>
                <a:cubicBezTo>
                  <a:pt x="29" y="286"/>
                  <a:pt x="25" y="276"/>
                  <a:pt x="25" y="263"/>
                </a:cubicBezTo>
                <a:cubicBezTo>
                  <a:pt x="25" y="258"/>
                  <a:pt x="26" y="253"/>
                  <a:pt x="27" y="249"/>
                </a:cubicBezTo>
                <a:cubicBezTo>
                  <a:pt x="29" y="245"/>
                  <a:pt x="35" y="228"/>
                  <a:pt x="46" y="198"/>
                </a:cubicBezTo>
                <a:cubicBezTo>
                  <a:pt x="58" y="167"/>
                  <a:pt x="64" y="149"/>
                  <a:pt x="66" y="143"/>
                </a:cubicBezTo>
                <a:cubicBezTo>
                  <a:pt x="68" y="137"/>
                  <a:pt x="69" y="131"/>
                  <a:pt x="69" y="126"/>
                </a:cubicBezTo>
                <a:cubicBezTo>
                  <a:pt x="69" y="118"/>
                  <a:pt x="67" y="115"/>
                  <a:pt x="62" y="115"/>
                </a:cubicBezTo>
                <a:lnTo>
                  <a:pt x="61" y="115"/>
                </a:lnTo>
                <a:cubicBezTo>
                  <a:pt x="52" y="115"/>
                  <a:pt x="44" y="120"/>
                  <a:pt x="36" y="130"/>
                </a:cubicBezTo>
                <a:cubicBezTo>
                  <a:pt x="29" y="139"/>
                  <a:pt x="23" y="152"/>
                  <a:pt x="19" y="167"/>
                </a:cubicBezTo>
                <a:cubicBezTo>
                  <a:pt x="19" y="167"/>
                  <a:pt x="19" y="168"/>
                  <a:pt x="18" y="168"/>
                </a:cubicBezTo>
                <a:cubicBezTo>
                  <a:pt x="18" y="169"/>
                  <a:pt x="18" y="170"/>
                  <a:pt x="18" y="170"/>
                </a:cubicBezTo>
                <a:lnTo>
                  <a:pt x="17" y="171"/>
                </a:lnTo>
                <a:cubicBezTo>
                  <a:pt x="16" y="171"/>
                  <a:pt x="16" y="171"/>
                  <a:pt x="16" y="171"/>
                </a:cubicBezTo>
                <a:cubicBezTo>
                  <a:pt x="15" y="171"/>
                  <a:pt x="15" y="171"/>
                  <a:pt x="14" y="171"/>
                </a:cubicBezTo>
                <a:cubicBezTo>
                  <a:pt x="13" y="171"/>
                  <a:pt x="12" y="171"/>
                  <a:pt x="10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4614480" y="39733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1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2"/>
                  <a:pt x="422" y="136"/>
                </a:cubicBezTo>
                <a:cubicBezTo>
                  <a:pt x="422" y="141"/>
                  <a:pt x="419" y="146"/>
                  <a:pt x="411" y="149"/>
                </a:cubicBezTo>
                <a:lnTo>
                  <a:pt x="9" y="149"/>
                </a:lnTo>
                <a:cubicBezTo>
                  <a:pt x="3" y="146"/>
                  <a:pt x="0" y="141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4860720" y="3905280"/>
            <a:ext cx="78840" cy="151920"/>
          </a:xfrm>
          <a:custGeom>
            <a:avLst/>
            <a:gdLst/>
            <a:ahLst/>
            <a:rect l="0" t="0" r="r" b="b"/>
            <a:pathLst>
              <a:path w="219" h="422">
                <a:moveTo>
                  <a:pt x="83" y="55"/>
                </a:moveTo>
                <a:lnTo>
                  <a:pt x="75" y="58"/>
                </a:lnTo>
                <a:cubicBezTo>
                  <a:pt x="69" y="60"/>
                  <a:pt x="60" y="63"/>
                  <a:pt x="49" y="65"/>
                </a:cubicBezTo>
                <a:cubicBezTo>
                  <a:pt x="38" y="67"/>
                  <a:pt x="26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2" y="39"/>
                  <a:pt x="50" y="36"/>
                  <a:pt x="68" y="31"/>
                </a:cubicBezTo>
                <a:cubicBezTo>
                  <a:pt x="85" y="25"/>
                  <a:pt x="97" y="20"/>
                  <a:pt x="104" y="15"/>
                </a:cubicBezTo>
                <a:cubicBezTo>
                  <a:pt x="110" y="11"/>
                  <a:pt x="116" y="6"/>
                  <a:pt x="121" y="1"/>
                </a:cubicBezTo>
                <a:cubicBezTo>
                  <a:pt x="122" y="0"/>
                  <a:pt x="125" y="0"/>
                  <a:pt x="129" y="0"/>
                </a:cubicBezTo>
                <a:cubicBezTo>
                  <a:pt x="133" y="0"/>
                  <a:pt x="136" y="1"/>
                  <a:pt x="140" y="3"/>
                </a:cubicBezTo>
                <a:lnTo>
                  <a:pt x="140" y="192"/>
                </a:lnTo>
                <a:lnTo>
                  <a:pt x="140" y="383"/>
                </a:lnTo>
                <a:cubicBezTo>
                  <a:pt x="143" y="386"/>
                  <a:pt x="146" y="388"/>
                  <a:pt x="148" y="389"/>
                </a:cubicBezTo>
                <a:cubicBezTo>
                  <a:pt x="150" y="390"/>
                  <a:pt x="155" y="390"/>
                  <a:pt x="163" y="391"/>
                </a:cubicBezTo>
                <a:cubicBezTo>
                  <a:pt x="171" y="392"/>
                  <a:pt x="184" y="393"/>
                  <a:pt x="202" y="393"/>
                </a:cubicBezTo>
                <a:lnTo>
                  <a:pt x="219" y="393"/>
                </a:lnTo>
                <a:lnTo>
                  <a:pt x="219" y="422"/>
                </a:lnTo>
                <a:lnTo>
                  <a:pt x="212" y="422"/>
                </a:lnTo>
                <a:cubicBezTo>
                  <a:pt x="203" y="420"/>
                  <a:pt x="169" y="420"/>
                  <a:pt x="111" y="420"/>
                </a:cubicBezTo>
                <a:cubicBezTo>
                  <a:pt x="53" y="420"/>
                  <a:pt x="20" y="420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1" y="393"/>
                  <a:pt x="56" y="392"/>
                  <a:pt x="60" y="392"/>
                </a:cubicBezTo>
                <a:cubicBezTo>
                  <a:pt x="64" y="391"/>
                  <a:pt x="68" y="391"/>
                  <a:pt x="71" y="390"/>
                </a:cubicBezTo>
                <a:cubicBezTo>
                  <a:pt x="74" y="389"/>
                  <a:pt x="75" y="389"/>
                  <a:pt x="76" y="389"/>
                </a:cubicBezTo>
                <a:cubicBezTo>
                  <a:pt x="76" y="389"/>
                  <a:pt x="77" y="388"/>
                  <a:pt x="80" y="386"/>
                </a:cubicBezTo>
                <a:cubicBezTo>
                  <a:pt x="82" y="383"/>
                  <a:pt x="83" y="383"/>
                  <a:pt x="83" y="383"/>
                </a:cubicBezTo>
                <a:lnTo>
                  <a:pt x="83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4982760" y="388620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3" y="632"/>
                </a:moveTo>
                <a:lnTo>
                  <a:pt x="11" y="632"/>
                </a:lnTo>
                <a:cubicBezTo>
                  <a:pt x="6" y="632"/>
                  <a:pt x="2" y="629"/>
                  <a:pt x="0" y="623"/>
                </a:cubicBezTo>
                <a:lnTo>
                  <a:pt x="0" y="316"/>
                </a:lnTo>
                <a:lnTo>
                  <a:pt x="1" y="8"/>
                </a:lnTo>
                <a:cubicBezTo>
                  <a:pt x="5" y="3"/>
                  <a:pt x="9" y="0"/>
                  <a:pt x="13" y="0"/>
                </a:cubicBezTo>
                <a:cubicBezTo>
                  <a:pt x="18" y="0"/>
                  <a:pt x="23" y="3"/>
                  <a:pt x="26" y="9"/>
                </a:cubicBezTo>
                <a:lnTo>
                  <a:pt x="26" y="623"/>
                </a:lnTo>
                <a:cubicBezTo>
                  <a:pt x="23" y="629"/>
                  <a:pt x="18" y="632"/>
                  <a:pt x="14" y="632"/>
                </a:cubicBezTo>
                <a:lnTo>
                  <a:pt x="13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5027040" y="3956040"/>
            <a:ext cx="110880" cy="103680"/>
          </a:xfrm>
          <a:custGeom>
            <a:avLst/>
            <a:gdLst/>
            <a:ahLst/>
            <a:rect l="0" t="0" r="r" b="b"/>
            <a:pathLst>
              <a:path w="308" h="288">
                <a:moveTo>
                  <a:pt x="11" y="98"/>
                </a:moveTo>
                <a:cubicBezTo>
                  <a:pt x="14" y="80"/>
                  <a:pt x="26" y="60"/>
                  <a:pt x="45" y="37"/>
                </a:cubicBezTo>
                <a:cubicBezTo>
                  <a:pt x="65" y="12"/>
                  <a:pt x="90" y="1"/>
                  <a:pt x="119" y="0"/>
                </a:cubicBezTo>
                <a:cubicBezTo>
                  <a:pt x="134" y="0"/>
                  <a:pt x="147" y="4"/>
                  <a:pt x="159" y="12"/>
                </a:cubicBezTo>
                <a:cubicBezTo>
                  <a:pt x="171" y="19"/>
                  <a:pt x="181" y="30"/>
                  <a:pt x="186" y="41"/>
                </a:cubicBezTo>
                <a:cubicBezTo>
                  <a:pt x="204" y="13"/>
                  <a:pt x="225" y="0"/>
                  <a:pt x="250" y="0"/>
                </a:cubicBezTo>
                <a:cubicBezTo>
                  <a:pt x="266" y="0"/>
                  <a:pt x="279" y="5"/>
                  <a:pt x="291" y="14"/>
                </a:cubicBezTo>
                <a:cubicBezTo>
                  <a:pt x="302" y="24"/>
                  <a:pt x="308" y="37"/>
                  <a:pt x="308" y="52"/>
                </a:cubicBezTo>
                <a:cubicBezTo>
                  <a:pt x="308" y="65"/>
                  <a:pt x="305" y="75"/>
                  <a:pt x="300" y="82"/>
                </a:cubicBezTo>
                <a:cubicBezTo>
                  <a:pt x="294" y="90"/>
                  <a:pt x="288" y="94"/>
                  <a:pt x="283" y="96"/>
                </a:cubicBezTo>
                <a:cubicBezTo>
                  <a:pt x="277" y="98"/>
                  <a:pt x="272" y="99"/>
                  <a:pt x="268" y="99"/>
                </a:cubicBezTo>
                <a:cubicBezTo>
                  <a:pt x="260" y="99"/>
                  <a:pt x="253" y="96"/>
                  <a:pt x="248" y="92"/>
                </a:cubicBezTo>
                <a:cubicBezTo>
                  <a:pt x="243" y="87"/>
                  <a:pt x="241" y="81"/>
                  <a:pt x="241" y="73"/>
                </a:cubicBezTo>
                <a:cubicBezTo>
                  <a:pt x="241" y="54"/>
                  <a:pt x="251" y="41"/>
                  <a:pt x="272" y="33"/>
                </a:cubicBezTo>
                <a:cubicBezTo>
                  <a:pt x="268" y="28"/>
                  <a:pt x="259" y="25"/>
                  <a:pt x="247" y="25"/>
                </a:cubicBezTo>
                <a:cubicBezTo>
                  <a:pt x="242" y="25"/>
                  <a:pt x="238" y="26"/>
                  <a:pt x="235" y="26"/>
                </a:cubicBezTo>
                <a:cubicBezTo>
                  <a:pt x="219" y="33"/>
                  <a:pt x="207" y="47"/>
                  <a:pt x="200" y="68"/>
                </a:cubicBezTo>
                <a:cubicBezTo>
                  <a:pt x="174" y="161"/>
                  <a:pt x="162" y="216"/>
                  <a:pt x="162" y="231"/>
                </a:cubicBezTo>
                <a:cubicBezTo>
                  <a:pt x="162" y="243"/>
                  <a:pt x="165" y="252"/>
                  <a:pt x="172" y="257"/>
                </a:cubicBezTo>
                <a:cubicBezTo>
                  <a:pt x="179" y="262"/>
                  <a:pt x="186" y="264"/>
                  <a:pt x="194" y="264"/>
                </a:cubicBezTo>
                <a:cubicBezTo>
                  <a:pt x="210" y="264"/>
                  <a:pt x="225" y="257"/>
                  <a:pt x="240" y="243"/>
                </a:cubicBezTo>
                <a:cubicBezTo>
                  <a:pt x="255" y="229"/>
                  <a:pt x="266" y="212"/>
                  <a:pt x="271" y="192"/>
                </a:cubicBezTo>
                <a:cubicBezTo>
                  <a:pt x="272" y="188"/>
                  <a:pt x="274" y="186"/>
                  <a:pt x="275" y="185"/>
                </a:cubicBezTo>
                <a:cubicBezTo>
                  <a:pt x="276" y="185"/>
                  <a:pt x="280" y="184"/>
                  <a:pt x="285" y="184"/>
                </a:cubicBezTo>
                <a:lnTo>
                  <a:pt x="288" y="184"/>
                </a:lnTo>
                <a:cubicBezTo>
                  <a:pt x="294" y="184"/>
                  <a:pt x="297" y="186"/>
                  <a:pt x="297" y="189"/>
                </a:cubicBezTo>
                <a:cubicBezTo>
                  <a:pt x="297" y="189"/>
                  <a:pt x="297" y="192"/>
                  <a:pt x="296" y="196"/>
                </a:cubicBezTo>
                <a:cubicBezTo>
                  <a:pt x="289" y="220"/>
                  <a:pt x="276" y="241"/>
                  <a:pt x="257" y="260"/>
                </a:cubicBezTo>
                <a:cubicBezTo>
                  <a:pt x="237" y="278"/>
                  <a:pt x="215" y="288"/>
                  <a:pt x="189" y="288"/>
                </a:cubicBezTo>
                <a:cubicBezTo>
                  <a:pt x="159" y="288"/>
                  <a:pt x="137" y="274"/>
                  <a:pt x="122" y="248"/>
                </a:cubicBezTo>
                <a:cubicBezTo>
                  <a:pt x="105" y="274"/>
                  <a:pt x="85" y="287"/>
                  <a:pt x="63" y="287"/>
                </a:cubicBezTo>
                <a:lnTo>
                  <a:pt x="59" y="287"/>
                </a:lnTo>
                <a:cubicBezTo>
                  <a:pt x="38" y="287"/>
                  <a:pt x="23" y="281"/>
                  <a:pt x="14" y="270"/>
                </a:cubicBezTo>
                <a:cubicBezTo>
                  <a:pt x="6" y="260"/>
                  <a:pt x="0" y="248"/>
                  <a:pt x="0" y="236"/>
                </a:cubicBezTo>
                <a:cubicBezTo>
                  <a:pt x="0" y="222"/>
                  <a:pt x="4" y="211"/>
                  <a:pt x="13" y="203"/>
                </a:cubicBezTo>
                <a:cubicBezTo>
                  <a:pt x="21" y="194"/>
                  <a:pt x="30" y="190"/>
                  <a:pt x="41" y="190"/>
                </a:cubicBezTo>
                <a:cubicBezTo>
                  <a:pt x="59" y="190"/>
                  <a:pt x="68" y="199"/>
                  <a:pt x="68" y="217"/>
                </a:cubicBezTo>
                <a:cubicBezTo>
                  <a:pt x="68" y="225"/>
                  <a:pt x="66" y="233"/>
                  <a:pt x="61" y="239"/>
                </a:cubicBezTo>
                <a:cubicBezTo>
                  <a:pt x="56" y="245"/>
                  <a:pt x="51" y="249"/>
                  <a:pt x="46" y="252"/>
                </a:cubicBezTo>
                <a:cubicBezTo>
                  <a:pt x="41" y="254"/>
                  <a:pt x="39" y="255"/>
                  <a:pt x="38" y="255"/>
                </a:cubicBezTo>
                <a:lnTo>
                  <a:pt x="36" y="255"/>
                </a:lnTo>
                <a:cubicBezTo>
                  <a:pt x="36" y="256"/>
                  <a:pt x="37" y="257"/>
                  <a:pt x="40" y="258"/>
                </a:cubicBezTo>
                <a:cubicBezTo>
                  <a:pt x="42" y="259"/>
                  <a:pt x="46" y="261"/>
                  <a:pt x="50" y="262"/>
                </a:cubicBezTo>
                <a:cubicBezTo>
                  <a:pt x="54" y="264"/>
                  <a:pt x="58" y="265"/>
                  <a:pt x="62" y="264"/>
                </a:cubicBezTo>
                <a:cubicBezTo>
                  <a:pt x="77" y="264"/>
                  <a:pt x="90" y="255"/>
                  <a:pt x="101" y="236"/>
                </a:cubicBezTo>
                <a:cubicBezTo>
                  <a:pt x="105" y="229"/>
                  <a:pt x="110" y="215"/>
                  <a:pt x="116" y="193"/>
                </a:cubicBezTo>
                <a:cubicBezTo>
                  <a:pt x="122" y="171"/>
                  <a:pt x="127" y="148"/>
                  <a:pt x="133" y="124"/>
                </a:cubicBezTo>
                <a:cubicBezTo>
                  <a:pt x="139" y="101"/>
                  <a:pt x="143" y="87"/>
                  <a:pt x="143" y="83"/>
                </a:cubicBezTo>
                <a:cubicBezTo>
                  <a:pt x="146" y="71"/>
                  <a:pt x="147" y="63"/>
                  <a:pt x="147" y="58"/>
                </a:cubicBezTo>
                <a:cubicBezTo>
                  <a:pt x="147" y="46"/>
                  <a:pt x="143" y="38"/>
                  <a:pt x="137" y="33"/>
                </a:cubicBezTo>
                <a:cubicBezTo>
                  <a:pt x="131" y="28"/>
                  <a:pt x="124" y="25"/>
                  <a:pt x="116" y="25"/>
                </a:cubicBezTo>
                <a:cubicBezTo>
                  <a:pt x="99" y="25"/>
                  <a:pt x="83" y="32"/>
                  <a:pt x="68" y="45"/>
                </a:cubicBezTo>
                <a:cubicBezTo>
                  <a:pt x="53" y="59"/>
                  <a:pt x="43" y="76"/>
                  <a:pt x="37" y="97"/>
                </a:cubicBezTo>
                <a:cubicBezTo>
                  <a:pt x="36" y="101"/>
                  <a:pt x="35" y="103"/>
                  <a:pt x="34" y="104"/>
                </a:cubicBezTo>
                <a:cubicBezTo>
                  <a:pt x="33" y="104"/>
                  <a:pt x="29" y="104"/>
                  <a:pt x="24" y="105"/>
                </a:cubicBezTo>
                <a:lnTo>
                  <a:pt x="15" y="105"/>
                </a:lnTo>
                <a:cubicBezTo>
                  <a:pt x="13" y="102"/>
                  <a:pt x="11" y="100"/>
                  <a:pt x="11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5159880" y="398448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3" y="27"/>
                </a:moveTo>
                <a:cubicBezTo>
                  <a:pt x="73" y="20"/>
                  <a:pt x="76" y="14"/>
                  <a:pt x="82" y="8"/>
                </a:cubicBezTo>
                <a:cubicBezTo>
                  <a:pt x="87" y="3"/>
                  <a:pt x="94" y="0"/>
                  <a:pt x="101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9" y="32"/>
                  <a:pt x="113" y="38"/>
                </a:cubicBezTo>
                <a:cubicBezTo>
                  <a:pt x="107" y="43"/>
                  <a:pt x="99" y="46"/>
                  <a:pt x="92" y="46"/>
                </a:cubicBezTo>
                <a:cubicBezTo>
                  <a:pt x="87" y="46"/>
                  <a:pt x="83" y="45"/>
                  <a:pt x="79" y="42"/>
                </a:cubicBezTo>
                <a:cubicBezTo>
                  <a:pt x="76" y="39"/>
                  <a:pt x="73" y="34"/>
                  <a:pt x="73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3"/>
                </a:cubicBezTo>
                <a:cubicBezTo>
                  <a:pt x="7" y="146"/>
                  <a:pt x="11" y="139"/>
                  <a:pt x="15" y="130"/>
                </a:cubicBezTo>
                <a:cubicBezTo>
                  <a:pt x="19" y="122"/>
                  <a:pt x="26" y="115"/>
                  <a:pt x="35" y="108"/>
                </a:cubicBezTo>
                <a:cubicBezTo>
                  <a:pt x="43" y="101"/>
                  <a:pt x="52" y="98"/>
                  <a:pt x="62" y="98"/>
                </a:cubicBezTo>
                <a:cubicBezTo>
                  <a:pt x="73" y="98"/>
                  <a:pt x="83" y="101"/>
                  <a:pt x="91" y="108"/>
                </a:cubicBezTo>
                <a:cubicBezTo>
                  <a:pt x="98" y="115"/>
                  <a:pt x="102" y="124"/>
                  <a:pt x="103" y="136"/>
                </a:cubicBezTo>
                <a:cubicBezTo>
                  <a:pt x="103" y="141"/>
                  <a:pt x="101" y="149"/>
                  <a:pt x="96" y="161"/>
                </a:cubicBezTo>
                <a:cubicBezTo>
                  <a:pt x="92" y="172"/>
                  <a:pt x="86" y="189"/>
                  <a:pt x="78" y="209"/>
                </a:cubicBezTo>
                <a:cubicBezTo>
                  <a:pt x="71" y="228"/>
                  <a:pt x="64" y="245"/>
                  <a:pt x="60" y="259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3"/>
                  <a:pt x="80" y="280"/>
                  <a:pt x="84" y="277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0" y="254"/>
                  <a:pt x="104" y="246"/>
                  <a:pt x="108" y="235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4" y="228"/>
                  <a:pt x="127" y="230"/>
                  <a:pt x="127" y="232"/>
                </a:cubicBezTo>
                <a:cubicBezTo>
                  <a:pt x="127" y="235"/>
                  <a:pt x="126" y="239"/>
                  <a:pt x="123" y="246"/>
                </a:cubicBezTo>
                <a:cubicBezTo>
                  <a:pt x="120" y="253"/>
                  <a:pt x="116" y="261"/>
                  <a:pt x="112" y="269"/>
                </a:cubicBezTo>
                <a:cubicBezTo>
                  <a:pt x="107" y="277"/>
                  <a:pt x="99" y="285"/>
                  <a:pt x="91" y="291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3" y="301"/>
                  <a:pt x="45" y="298"/>
                  <a:pt x="36" y="292"/>
                </a:cubicBezTo>
                <a:cubicBezTo>
                  <a:pt x="28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5"/>
                  <a:pt x="34" y="228"/>
                  <a:pt x="45" y="198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1"/>
                  <a:pt x="68" y="126"/>
                </a:cubicBezTo>
                <a:cubicBezTo>
                  <a:pt x="68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39"/>
                  <a:pt x="22" y="152"/>
                  <a:pt x="18" y="167"/>
                </a:cubicBezTo>
                <a:cubicBezTo>
                  <a:pt x="18" y="167"/>
                  <a:pt x="18" y="168"/>
                  <a:pt x="17" y="168"/>
                </a:cubicBezTo>
                <a:cubicBezTo>
                  <a:pt x="17" y="169"/>
                  <a:pt x="17" y="170"/>
                  <a:pt x="17" y="170"/>
                </a:cubicBezTo>
                <a:lnTo>
                  <a:pt x="16" y="171"/>
                </a:lnTo>
                <a:cubicBezTo>
                  <a:pt x="15" y="171"/>
                  <a:pt x="15" y="171"/>
                  <a:pt x="15" y="171"/>
                </a:cubicBezTo>
                <a:cubicBezTo>
                  <a:pt x="14" y="171"/>
                  <a:pt x="14" y="171"/>
                  <a:pt x="13" y="171"/>
                </a:cubicBez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5235840" y="3885840"/>
            <a:ext cx="55080" cy="228240"/>
          </a:xfrm>
          <a:custGeom>
            <a:avLst/>
            <a:gdLst/>
            <a:ahLst/>
            <a:rect l="0" t="0" r="r" b="b"/>
            <a:pathLst>
              <a:path w="153" h="634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0" y="0"/>
                </a:lnTo>
                <a:lnTo>
                  <a:pt x="39" y="16"/>
                </a:lnTo>
                <a:cubicBezTo>
                  <a:pt x="78" y="51"/>
                  <a:pt x="107" y="96"/>
                  <a:pt x="125" y="150"/>
                </a:cubicBezTo>
                <a:cubicBezTo>
                  <a:pt x="144" y="203"/>
                  <a:pt x="153" y="259"/>
                  <a:pt x="153" y="318"/>
                </a:cubicBezTo>
                <a:cubicBezTo>
                  <a:pt x="153" y="346"/>
                  <a:pt x="150" y="374"/>
                  <a:pt x="146" y="400"/>
                </a:cubicBezTo>
                <a:cubicBezTo>
                  <a:pt x="142" y="427"/>
                  <a:pt x="137" y="449"/>
                  <a:pt x="132" y="468"/>
                </a:cubicBezTo>
                <a:cubicBezTo>
                  <a:pt x="126" y="487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70" y="586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6" y="621"/>
                  <a:pt x="31" y="625"/>
                  <a:pt x="23" y="631"/>
                </a:cubicBezTo>
                <a:cubicBezTo>
                  <a:pt x="21" y="632"/>
                  <a:pt x="21" y="633"/>
                  <a:pt x="20" y="634"/>
                </a:cubicBezTo>
                <a:lnTo>
                  <a:pt x="13" y="634"/>
                </a:lnTo>
                <a:cubicBezTo>
                  <a:pt x="9" y="634"/>
                  <a:pt x="7" y="634"/>
                  <a:pt x="6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2" y="630"/>
                  <a:pt x="1" y="629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4" y="550"/>
                  <a:pt x="106" y="450"/>
                  <a:pt x="106" y="318"/>
                </a:cubicBezTo>
                <a:cubicBezTo>
                  <a:pt x="106" y="184"/>
                  <a:pt x="74" y="84"/>
                  <a:pt x="7" y="16"/>
                </a:cubicBezTo>
                <a:cubicBezTo>
                  <a:pt x="3" y="11"/>
                  <a:pt x="1" y="9"/>
                  <a:pt x="0" y="8"/>
                </a:cubicBezTo>
                <a:cubicBezTo>
                  <a:pt x="0" y="5"/>
                  <a:pt x="2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7" name=""/>
          <p:cNvSpPr txBox="1"/>
          <p:nvPr/>
        </p:nvSpPr>
        <p:spPr>
          <a:xfrm>
            <a:off x="3160800" y="3885120"/>
            <a:ext cx="445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где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9" name=""/>
          <p:cNvSpPr txBox="1"/>
          <p:nvPr/>
        </p:nvSpPr>
        <p:spPr>
          <a:xfrm>
            <a:off x="5310000" y="38851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4648680" y="428616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40" y="97"/>
                  <a:pt x="40" y="95"/>
                  <a:pt x="40" y="93"/>
                </a:cubicBezTo>
                <a:cubicBezTo>
                  <a:pt x="41" y="91"/>
                  <a:pt x="42" y="86"/>
                  <a:pt x="44" y="79"/>
                </a:cubicBezTo>
                <a:cubicBezTo>
                  <a:pt x="45" y="72"/>
                  <a:pt x="47" y="65"/>
                  <a:pt x="50" y="59"/>
                </a:cubicBezTo>
                <a:cubicBezTo>
                  <a:pt x="52" y="53"/>
                  <a:pt x="56" y="46"/>
                  <a:pt x="59" y="38"/>
                </a:cubicBezTo>
                <a:cubicBezTo>
                  <a:pt x="63" y="30"/>
                  <a:pt x="67" y="24"/>
                  <a:pt x="72" y="19"/>
                </a:cubicBezTo>
                <a:cubicBezTo>
                  <a:pt x="77" y="15"/>
                  <a:pt x="82" y="10"/>
                  <a:pt x="88" y="6"/>
                </a:cubicBezTo>
                <a:cubicBezTo>
                  <a:pt x="95" y="1"/>
                  <a:pt x="103" y="-1"/>
                  <a:pt x="110" y="0"/>
                </a:cubicBezTo>
                <a:cubicBezTo>
                  <a:pt x="142" y="0"/>
                  <a:pt x="162" y="13"/>
                  <a:pt x="171" y="40"/>
                </a:cubicBezTo>
                <a:lnTo>
                  <a:pt x="177" y="35"/>
                </a:lnTo>
                <a:cubicBezTo>
                  <a:pt x="203" y="11"/>
                  <a:pt x="228" y="0"/>
                  <a:pt x="252" y="0"/>
                </a:cubicBezTo>
                <a:cubicBezTo>
                  <a:pt x="279" y="0"/>
                  <a:pt x="301" y="10"/>
                  <a:pt x="316" y="30"/>
                </a:cubicBezTo>
                <a:cubicBezTo>
                  <a:pt x="332" y="49"/>
                  <a:pt x="340" y="73"/>
                  <a:pt x="340" y="102"/>
                </a:cubicBezTo>
                <a:cubicBezTo>
                  <a:pt x="340" y="147"/>
                  <a:pt x="324" y="189"/>
                  <a:pt x="292" y="227"/>
                </a:cubicBezTo>
                <a:cubicBezTo>
                  <a:pt x="260" y="266"/>
                  <a:pt x="223" y="285"/>
                  <a:pt x="183" y="286"/>
                </a:cubicBezTo>
                <a:cubicBezTo>
                  <a:pt x="174" y="286"/>
                  <a:pt x="166" y="284"/>
                  <a:pt x="158" y="282"/>
                </a:cubicBezTo>
                <a:cubicBezTo>
                  <a:pt x="154" y="280"/>
                  <a:pt x="149" y="277"/>
                  <a:pt x="144" y="272"/>
                </a:cubicBezTo>
                <a:cubicBezTo>
                  <a:pt x="139" y="268"/>
                  <a:pt x="135" y="265"/>
                  <a:pt x="132" y="262"/>
                </a:cubicBezTo>
                <a:lnTo>
                  <a:pt x="127" y="256"/>
                </a:lnTo>
                <a:cubicBezTo>
                  <a:pt x="127" y="257"/>
                  <a:pt x="122" y="275"/>
                  <a:pt x="113" y="311"/>
                </a:cubicBezTo>
                <a:cubicBezTo>
                  <a:pt x="105" y="348"/>
                  <a:pt x="99" y="367"/>
                  <a:pt x="99" y="367"/>
                </a:cubicBezTo>
                <a:cubicBezTo>
                  <a:pt x="99" y="370"/>
                  <a:pt x="102" y="371"/>
                  <a:pt x="105" y="372"/>
                </a:cubicBezTo>
                <a:cubicBezTo>
                  <a:pt x="109" y="372"/>
                  <a:pt x="116" y="373"/>
                  <a:pt x="129" y="374"/>
                </a:cubicBezTo>
                <a:lnTo>
                  <a:pt x="144" y="374"/>
                </a:lnTo>
                <a:cubicBezTo>
                  <a:pt x="147" y="377"/>
                  <a:pt x="148" y="379"/>
                  <a:pt x="148" y="379"/>
                </a:cubicBezTo>
                <a:cubicBezTo>
                  <a:pt x="148" y="380"/>
                  <a:pt x="148" y="384"/>
                  <a:pt x="146" y="391"/>
                </a:cubicBezTo>
                <a:cubicBezTo>
                  <a:pt x="145" y="396"/>
                  <a:pt x="144" y="399"/>
                  <a:pt x="143" y="400"/>
                </a:cubicBezTo>
                <a:cubicBezTo>
                  <a:pt x="141" y="402"/>
                  <a:pt x="139" y="402"/>
                  <a:pt x="134" y="403"/>
                </a:cubicBezTo>
                <a:cubicBezTo>
                  <a:pt x="133" y="403"/>
                  <a:pt x="131" y="403"/>
                  <a:pt x="127" y="403"/>
                </a:cubicBezTo>
                <a:cubicBezTo>
                  <a:pt x="124" y="403"/>
                  <a:pt x="116" y="403"/>
                  <a:pt x="106" y="402"/>
                </a:cubicBezTo>
                <a:cubicBezTo>
                  <a:pt x="94" y="402"/>
                  <a:pt x="81" y="402"/>
                  <a:pt x="66" y="402"/>
                </a:cubicBezTo>
                <a:cubicBezTo>
                  <a:pt x="36" y="402"/>
                  <a:pt x="17" y="402"/>
                  <a:pt x="9" y="403"/>
                </a:cubicBezTo>
                <a:lnTo>
                  <a:pt x="4" y="403"/>
                </a:lnTo>
                <a:cubicBezTo>
                  <a:pt x="1" y="400"/>
                  <a:pt x="0" y="398"/>
                  <a:pt x="0" y="396"/>
                </a:cubicBezTo>
                <a:cubicBezTo>
                  <a:pt x="1" y="385"/>
                  <a:pt x="4" y="377"/>
                  <a:pt x="8" y="374"/>
                </a:cubicBezTo>
                <a:lnTo>
                  <a:pt x="21" y="374"/>
                </a:lnTo>
                <a:cubicBezTo>
                  <a:pt x="35" y="373"/>
                  <a:pt x="43" y="371"/>
                  <a:pt x="45" y="366"/>
                </a:cubicBezTo>
                <a:cubicBezTo>
                  <a:pt x="47" y="364"/>
                  <a:pt x="60" y="312"/>
                  <a:pt x="84" y="214"/>
                </a:cubicBezTo>
                <a:cubicBezTo>
                  <a:pt x="109" y="116"/>
                  <a:pt x="122" y="64"/>
                  <a:pt x="124" y="58"/>
                </a:cubicBezTo>
                <a:cubicBezTo>
                  <a:pt x="124" y="56"/>
                  <a:pt x="124" y="53"/>
                  <a:pt x="124" y="49"/>
                </a:cubicBezTo>
                <a:cubicBezTo>
                  <a:pt x="124" y="32"/>
                  <a:pt x="119" y="23"/>
                  <a:pt x="108" y="23"/>
                </a:cubicBezTo>
                <a:cubicBezTo>
                  <a:pt x="98" y="23"/>
                  <a:pt x="90" y="29"/>
                  <a:pt x="84" y="41"/>
                </a:cubicBezTo>
                <a:cubicBezTo>
                  <a:pt x="78" y="53"/>
                  <a:pt x="73" y="66"/>
                  <a:pt x="70" y="80"/>
                </a:cubicBezTo>
                <a:cubicBezTo>
                  <a:pt x="66" y="93"/>
                  <a:pt x="64" y="101"/>
                  <a:pt x="62" y="102"/>
                </a:cubicBezTo>
                <a:cubicBezTo>
                  <a:pt x="61" y="103"/>
                  <a:pt x="58" y="104"/>
                  <a:pt x="52" y="104"/>
                </a:cubicBezTo>
                <a:lnTo>
                  <a:pt x="43" y="104"/>
                </a:lnTo>
                <a:cubicBezTo>
                  <a:pt x="40" y="101"/>
                  <a:pt x="39" y="99"/>
                  <a:pt x="39" y="98"/>
                </a:cubicBezTo>
                <a:moveTo>
                  <a:pt x="138" y="215"/>
                </a:moveTo>
                <a:cubicBezTo>
                  <a:pt x="147" y="247"/>
                  <a:pt x="163" y="263"/>
                  <a:pt x="185" y="263"/>
                </a:cubicBezTo>
                <a:cubicBezTo>
                  <a:pt x="198" y="263"/>
                  <a:pt x="210" y="258"/>
                  <a:pt x="222" y="248"/>
                </a:cubicBezTo>
                <a:cubicBezTo>
                  <a:pt x="233" y="239"/>
                  <a:pt x="243" y="226"/>
                  <a:pt x="251" y="212"/>
                </a:cubicBezTo>
                <a:cubicBezTo>
                  <a:pt x="258" y="197"/>
                  <a:pt x="266" y="175"/>
                  <a:pt x="273" y="143"/>
                </a:cubicBezTo>
                <a:cubicBezTo>
                  <a:pt x="281" y="112"/>
                  <a:pt x="285" y="89"/>
                  <a:pt x="285" y="74"/>
                </a:cubicBezTo>
                <a:lnTo>
                  <a:pt x="285" y="70"/>
                </a:lnTo>
                <a:cubicBezTo>
                  <a:pt x="285" y="39"/>
                  <a:pt x="273" y="23"/>
                  <a:pt x="247" y="23"/>
                </a:cubicBezTo>
                <a:cubicBezTo>
                  <a:pt x="242" y="23"/>
                  <a:pt x="238" y="24"/>
                  <a:pt x="233" y="25"/>
                </a:cubicBezTo>
                <a:cubicBezTo>
                  <a:pt x="228" y="26"/>
                  <a:pt x="224" y="28"/>
                  <a:pt x="219" y="31"/>
                </a:cubicBezTo>
                <a:cubicBezTo>
                  <a:pt x="214" y="33"/>
                  <a:pt x="210" y="36"/>
                  <a:pt x="206" y="39"/>
                </a:cubicBezTo>
                <a:cubicBezTo>
                  <a:pt x="203" y="42"/>
                  <a:pt x="199" y="45"/>
                  <a:pt x="196" y="49"/>
                </a:cubicBezTo>
                <a:cubicBezTo>
                  <a:pt x="192" y="52"/>
                  <a:pt x="189" y="55"/>
                  <a:pt x="186" y="58"/>
                </a:cubicBezTo>
                <a:cubicBezTo>
                  <a:pt x="183" y="61"/>
                  <a:pt x="181" y="64"/>
                  <a:pt x="179" y="67"/>
                </a:cubicBezTo>
                <a:cubicBezTo>
                  <a:pt x="178" y="70"/>
                  <a:pt x="176" y="72"/>
                  <a:pt x="174" y="73"/>
                </a:cubicBezTo>
                <a:lnTo>
                  <a:pt x="172" y="76"/>
                </a:lnTo>
                <a:cubicBezTo>
                  <a:pt x="172" y="76"/>
                  <a:pt x="172" y="79"/>
                  <a:pt x="170" y="85"/>
                </a:cubicBezTo>
                <a:cubicBezTo>
                  <a:pt x="169" y="90"/>
                  <a:pt x="167" y="99"/>
                  <a:pt x="163" y="112"/>
                </a:cubicBezTo>
                <a:cubicBezTo>
                  <a:pt x="160" y="125"/>
                  <a:pt x="157" y="136"/>
                  <a:pt x="155" y="145"/>
                </a:cubicBezTo>
                <a:cubicBezTo>
                  <a:pt x="144" y="190"/>
                  <a:pt x="138" y="213"/>
                  <a:pt x="138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1" name=""/>
          <p:cNvSpPr/>
          <p:nvPr/>
        </p:nvSpPr>
        <p:spPr>
          <a:xfrm>
            <a:off x="4782960" y="431460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4" y="27"/>
                </a:moveTo>
                <a:cubicBezTo>
                  <a:pt x="74" y="20"/>
                  <a:pt x="76" y="14"/>
                  <a:pt x="82" y="8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2" y="1"/>
                  <a:pt x="115" y="5"/>
                </a:cubicBezTo>
                <a:cubicBezTo>
                  <a:pt x="119" y="9"/>
                  <a:pt x="121" y="13"/>
                  <a:pt x="121" y="18"/>
                </a:cubicBezTo>
                <a:cubicBezTo>
                  <a:pt x="121" y="25"/>
                  <a:pt x="118" y="32"/>
                  <a:pt x="112" y="37"/>
                </a:cubicBezTo>
                <a:cubicBezTo>
                  <a:pt x="106" y="43"/>
                  <a:pt x="100" y="46"/>
                  <a:pt x="92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8"/>
                </a:moveTo>
                <a:cubicBezTo>
                  <a:pt x="0" y="164"/>
                  <a:pt x="1" y="160"/>
                  <a:pt x="4" y="153"/>
                </a:cubicBezTo>
                <a:cubicBezTo>
                  <a:pt x="7" y="146"/>
                  <a:pt x="10" y="139"/>
                  <a:pt x="15" y="130"/>
                </a:cubicBezTo>
                <a:cubicBezTo>
                  <a:pt x="19" y="122"/>
                  <a:pt x="26" y="114"/>
                  <a:pt x="35" y="107"/>
                </a:cubicBezTo>
                <a:cubicBezTo>
                  <a:pt x="44" y="101"/>
                  <a:pt x="53" y="97"/>
                  <a:pt x="62" y="98"/>
                </a:cubicBezTo>
                <a:cubicBezTo>
                  <a:pt x="74" y="98"/>
                  <a:pt x="83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3"/>
                  <a:pt x="87" y="189"/>
                  <a:pt x="79" y="208"/>
                </a:cubicBezTo>
                <a:cubicBezTo>
                  <a:pt x="71" y="228"/>
                  <a:pt x="65" y="245"/>
                  <a:pt x="60" y="259"/>
                </a:cubicBezTo>
                <a:cubicBezTo>
                  <a:pt x="59" y="266"/>
                  <a:pt x="58" y="270"/>
                  <a:pt x="58" y="273"/>
                </a:cubicBezTo>
                <a:cubicBezTo>
                  <a:pt x="58" y="281"/>
                  <a:pt x="61" y="284"/>
                  <a:pt x="66" y="284"/>
                </a:cubicBezTo>
                <a:cubicBezTo>
                  <a:pt x="68" y="284"/>
                  <a:pt x="71" y="284"/>
                  <a:pt x="74" y="283"/>
                </a:cubicBezTo>
                <a:cubicBezTo>
                  <a:pt x="77" y="282"/>
                  <a:pt x="80" y="280"/>
                  <a:pt x="84" y="277"/>
                </a:cubicBezTo>
                <a:cubicBezTo>
                  <a:pt x="88" y="274"/>
                  <a:pt x="92" y="268"/>
                  <a:pt x="96" y="261"/>
                </a:cubicBezTo>
                <a:cubicBezTo>
                  <a:pt x="101" y="254"/>
                  <a:pt x="104" y="245"/>
                  <a:pt x="108" y="235"/>
                </a:cubicBezTo>
                <a:cubicBezTo>
                  <a:pt x="108" y="231"/>
                  <a:pt x="109" y="229"/>
                  <a:pt x="110" y="229"/>
                </a:cubicBezTo>
                <a:cubicBezTo>
                  <a:pt x="110" y="228"/>
                  <a:pt x="113" y="228"/>
                  <a:pt x="117" y="228"/>
                </a:cubicBezTo>
                <a:cubicBezTo>
                  <a:pt x="123" y="228"/>
                  <a:pt x="126" y="229"/>
                  <a:pt x="126" y="232"/>
                </a:cubicBezTo>
                <a:cubicBezTo>
                  <a:pt x="126" y="235"/>
                  <a:pt x="125" y="239"/>
                  <a:pt x="122" y="246"/>
                </a:cubicBezTo>
                <a:cubicBezTo>
                  <a:pt x="120" y="253"/>
                  <a:pt x="116" y="260"/>
                  <a:pt x="111" y="269"/>
                </a:cubicBezTo>
                <a:cubicBezTo>
                  <a:pt x="106" y="277"/>
                  <a:pt x="100" y="285"/>
                  <a:pt x="91" y="291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4" y="301"/>
                  <a:pt x="45" y="298"/>
                  <a:pt x="37" y="292"/>
                </a:cubicBezTo>
                <a:cubicBezTo>
                  <a:pt x="29" y="285"/>
                  <a:pt x="24" y="276"/>
                  <a:pt x="23" y="263"/>
                </a:cubicBezTo>
                <a:cubicBezTo>
                  <a:pt x="23" y="258"/>
                  <a:pt x="24" y="253"/>
                  <a:pt x="26" y="249"/>
                </a:cubicBezTo>
                <a:cubicBezTo>
                  <a:pt x="28" y="244"/>
                  <a:pt x="35" y="227"/>
                  <a:pt x="46" y="198"/>
                </a:cubicBezTo>
                <a:cubicBezTo>
                  <a:pt x="57" y="168"/>
                  <a:pt x="64" y="149"/>
                  <a:pt x="66" y="143"/>
                </a:cubicBezTo>
                <a:cubicBezTo>
                  <a:pt x="67" y="137"/>
                  <a:pt x="68" y="131"/>
                  <a:pt x="69" y="125"/>
                </a:cubicBezTo>
                <a:cubicBezTo>
                  <a:pt x="69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19"/>
                  <a:pt x="36" y="129"/>
                </a:cubicBezTo>
                <a:cubicBezTo>
                  <a:pt x="28" y="139"/>
                  <a:pt x="22" y="152"/>
                  <a:pt x="18" y="168"/>
                </a:cubicBezTo>
                <a:cubicBezTo>
                  <a:pt x="17" y="168"/>
                  <a:pt x="17" y="169"/>
                  <a:pt x="17" y="169"/>
                </a:cubicBezTo>
                <a:cubicBezTo>
                  <a:pt x="16" y="170"/>
                  <a:pt x="16" y="170"/>
                  <a:pt x="16" y="170"/>
                </a:cubicBezTo>
                <a:cubicBezTo>
                  <a:pt x="16" y="171"/>
                  <a:pt x="16" y="171"/>
                  <a:pt x="15" y="171"/>
                </a:cubicBezTo>
                <a:cubicBezTo>
                  <a:pt x="15" y="172"/>
                  <a:pt x="14" y="172"/>
                  <a:pt x="14" y="172"/>
                </a:cubicBezTo>
                <a:cubicBezTo>
                  <a:pt x="14" y="172"/>
                  <a:pt x="13" y="172"/>
                  <a:pt x="12" y="172"/>
                </a:cubicBezTo>
                <a:cubicBezTo>
                  <a:pt x="11" y="172"/>
                  <a:pt x="10" y="172"/>
                  <a:pt x="9" y="172"/>
                </a:cubicBezTo>
                <a:lnTo>
                  <a:pt x="2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2" name=""/>
          <p:cNvSpPr txBox="1"/>
          <p:nvPr/>
        </p:nvSpPr>
        <p:spPr>
          <a:xfrm>
            <a:off x="1128600" y="4218480"/>
            <a:ext cx="3554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Задача модели: Предсказать параметр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"/>
          <p:cNvSpPr/>
          <p:nvPr/>
        </p:nvSpPr>
        <p:spPr>
          <a:xfrm>
            <a:off x="8485200" y="4286160"/>
            <a:ext cx="110880" cy="103320"/>
          </a:xfrm>
          <a:custGeom>
            <a:avLst/>
            <a:gdLst/>
            <a:ahLst/>
            <a:rect l="0" t="0" r="r" b="b"/>
            <a:pathLst>
              <a:path w="308" h="287">
                <a:moveTo>
                  <a:pt x="10" y="96"/>
                </a:moveTo>
                <a:cubicBezTo>
                  <a:pt x="13" y="79"/>
                  <a:pt x="25" y="58"/>
                  <a:pt x="45" y="35"/>
                </a:cubicBezTo>
                <a:cubicBezTo>
                  <a:pt x="64" y="12"/>
                  <a:pt x="89" y="0"/>
                  <a:pt x="118" y="0"/>
                </a:cubicBezTo>
                <a:cubicBezTo>
                  <a:pt x="133" y="0"/>
                  <a:pt x="146" y="4"/>
                  <a:pt x="158" y="11"/>
                </a:cubicBezTo>
                <a:cubicBezTo>
                  <a:pt x="171" y="19"/>
                  <a:pt x="180" y="28"/>
                  <a:pt x="185" y="40"/>
                </a:cubicBezTo>
                <a:cubicBezTo>
                  <a:pt x="203" y="13"/>
                  <a:pt x="225" y="0"/>
                  <a:pt x="250" y="0"/>
                </a:cubicBezTo>
                <a:cubicBezTo>
                  <a:pt x="266" y="0"/>
                  <a:pt x="279" y="4"/>
                  <a:pt x="291" y="14"/>
                </a:cubicBezTo>
                <a:cubicBezTo>
                  <a:pt x="302" y="23"/>
                  <a:pt x="308" y="35"/>
                  <a:pt x="308" y="51"/>
                </a:cubicBezTo>
                <a:cubicBezTo>
                  <a:pt x="308" y="63"/>
                  <a:pt x="306" y="73"/>
                  <a:pt x="300" y="81"/>
                </a:cubicBezTo>
                <a:cubicBezTo>
                  <a:pt x="294" y="88"/>
                  <a:pt x="288" y="93"/>
                  <a:pt x="283" y="95"/>
                </a:cubicBezTo>
                <a:cubicBezTo>
                  <a:pt x="277" y="96"/>
                  <a:pt x="272" y="97"/>
                  <a:pt x="268" y="97"/>
                </a:cubicBezTo>
                <a:cubicBezTo>
                  <a:pt x="260" y="97"/>
                  <a:pt x="253" y="95"/>
                  <a:pt x="248" y="90"/>
                </a:cubicBezTo>
                <a:cubicBezTo>
                  <a:pt x="243" y="85"/>
                  <a:pt x="241" y="79"/>
                  <a:pt x="241" y="72"/>
                </a:cubicBezTo>
                <a:cubicBezTo>
                  <a:pt x="241" y="52"/>
                  <a:pt x="251" y="39"/>
                  <a:pt x="272" y="32"/>
                </a:cubicBezTo>
                <a:cubicBezTo>
                  <a:pt x="268" y="27"/>
                  <a:pt x="259" y="24"/>
                  <a:pt x="247" y="24"/>
                </a:cubicBezTo>
                <a:cubicBezTo>
                  <a:pt x="242" y="24"/>
                  <a:pt x="238" y="24"/>
                  <a:pt x="235" y="25"/>
                </a:cubicBezTo>
                <a:cubicBezTo>
                  <a:pt x="218" y="32"/>
                  <a:pt x="206" y="46"/>
                  <a:pt x="199" y="67"/>
                </a:cubicBezTo>
                <a:cubicBezTo>
                  <a:pt x="173" y="160"/>
                  <a:pt x="161" y="214"/>
                  <a:pt x="161" y="230"/>
                </a:cubicBezTo>
                <a:cubicBezTo>
                  <a:pt x="161" y="242"/>
                  <a:pt x="164" y="251"/>
                  <a:pt x="171" y="256"/>
                </a:cubicBezTo>
                <a:cubicBezTo>
                  <a:pt x="178" y="261"/>
                  <a:pt x="185" y="264"/>
                  <a:pt x="193" y="264"/>
                </a:cubicBezTo>
                <a:cubicBezTo>
                  <a:pt x="209" y="264"/>
                  <a:pt x="225" y="257"/>
                  <a:pt x="240" y="242"/>
                </a:cubicBezTo>
                <a:cubicBezTo>
                  <a:pt x="255" y="228"/>
                  <a:pt x="266" y="211"/>
                  <a:pt x="271" y="191"/>
                </a:cubicBezTo>
                <a:cubicBezTo>
                  <a:pt x="272" y="186"/>
                  <a:pt x="274" y="184"/>
                  <a:pt x="275" y="184"/>
                </a:cubicBezTo>
                <a:cubicBezTo>
                  <a:pt x="276" y="183"/>
                  <a:pt x="280" y="183"/>
                  <a:pt x="285" y="182"/>
                </a:cubicBezTo>
                <a:lnTo>
                  <a:pt x="288" y="182"/>
                </a:lnTo>
                <a:cubicBezTo>
                  <a:pt x="294" y="182"/>
                  <a:pt x="297" y="184"/>
                  <a:pt x="297" y="187"/>
                </a:cubicBezTo>
                <a:cubicBezTo>
                  <a:pt x="297" y="188"/>
                  <a:pt x="297" y="190"/>
                  <a:pt x="296" y="194"/>
                </a:cubicBezTo>
                <a:cubicBezTo>
                  <a:pt x="289" y="218"/>
                  <a:pt x="276" y="240"/>
                  <a:pt x="257" y="259"/>
                </a:cubicBezTo>
                <a:cubicBezTo>
                  <a:pt x="237" y="278"/>
                  <a:pt x="214" y="287"/>
                  <a:pt x="188" y="287"/>
                </a:cubicBezTo>
                <a:cubicBezTo>
                  <a:pt x="159" y="287"/>
                  <a:pt x="136" y="274"/>
                  <a:pt x="121" y="246"/>
                </a:cubicBezTo>
                <a:cubicBezTo>
                  <a:pt x="104" y="273"/>
                  <a:pt x="84" y="286"/>
                  <a:pt x="62" y="286"/>
                </a:cubicBezTo>
                <a:lnTo>
                  <a:pt x="58" y="286"/>
                </a:lnTo>
                <a:cubicBezTo>
                  <a:pt x="37" y="286"/>
                  <a:pt x="22" y="281"/>
                  <a:pt x="14" y="270"/>
                </a:cubicBezTo>
                <a:cubicBezTo>
                  <a:pt x="5" y="259"/>
                  <a:pt x="0" y="246"/>
                  <a:pt x="0" y="234"/>
                </a:cubicBezTo>
                <a:cubicBezTo>
                  <a:pt x="0" y="221"/>
                  <a:pt x="4" y="210"/>
                  <a:pt x="12" y="201"/>
                </a:cubicBezTo>
                <a:cubicBezTo>
                  <a:pt x="20" y="193"/>
                  <a:pt x="29" y="189"/>
                  <a:pt x="40" y="189"/>
                </a:cubicBezTo>
                <a:cubicBezTo>
                  <a:pt x="58" y="189"/>
                  <a:pt x="67" y="198"/>
                  <a:pt x="67" y="215"/>
                </a:cubicBezTo>
                <a:cubicBezTo>
                  <a:pt x="67" y="224"/>
                  <a:pt x="65" y="231"/>
                  <a:pt x="60" y="237"/>
                </a:cubicBezTo>
                <a:cubicBezTo>
                  <a:pt x="55" y="244"/>
                  <a:pt x="50" y="248"/>
                  <a:pt x="45" y="251"/>
                </a:cubicBezTo>
                <a:cubicBezTo>
                  <a:pt x="41" y="253"/>
                  <a:pt x="38" y="254"/>
                  <a:pt x="37" y="254"/>
                </a:cubicBezTo>
                <a:lnTo>
                  <a:pt x="35" y="255"/>
                </a:lnTo>
                <a:cubicBezTo>
                  <a:pt x="35" y="255"/>
                  <a:pt x="36" y="256"/>
                  <a:pt x="39" y="257"/>
                </a:cubicBezTo>
                <a:cubicBezTo>
                  <a:pt x="41" y="259"/>
                  <a:pt x="45" y="260"/>
                  <a:pt x="49" y="262"/>
                </a:cubicBezTo>
                <a:cubicBezTo>
                  <a:pt x="53" y="263"/>
                  <a:pt x="57" y="264"/>
                  <a:pt x="61" y="264"/>
                </a:cubicBezTo>
                <a:cubicBezTo>
                  <a:pt x="76" y="264"/>
                  <a:pt x="89" y="254"/>
                  <a:pt x="100" y="234"/>
                </a:cubicBezTo>
                <a:cubicBezTo>
                  <a:pt x="104" y="227"/>
                  <a:pt x="109" y="213"/>
                  <a:pt x="115" y="191"/>
                </a:cubicBezTo>
                <a:cubicBezTo>
                  <a:pt x="121" y="169"/>
                  <a:pt x="126" y="147"/>
                  <a:pt x="132" y="123"/>
                </a:cubicBezTo>
                <a:cubicBezTo>
                  <a:pt x="138" y="99"/>
                  <a:pt x="142" y="85"/>
                  <a:pt x="142" y="81"/>
                </a:cubicBezTo>
                <a:cubicBezTo>
                  <a:pt x="145" y="70"/>
                  <a:pt x="146" y="62"/>
                  <a:pt x="146" y="57"/>
                </a:cubicBezTo>
                <a:cubicBezTo>
                  <a:pt x="146" y="45"/>
                  <a:pt x="142" y="36"/>
                  <a:pt x="136" y="31"/>
                </a:cubicBezTo>
                <a:cubicBezTo>
                  <a:pt x="130" y="26"/>
                  <a:pt x="123" y="24"/>
                  <a:pt x="115" y="24"/>
                </a:cubicBezTo>
                <a:cubicBezTo>
                  <a:pt x="98" y="24"/>
                  <a:pt x="82" y="31"/>
                  <a:pt x="67" y="44"/>
                </a:cubicBezTo>
                <a:cubicBezTo>
                  <a:pt x="53" y="57"/>
                  <a:pt x="42" y="75"/>
                  <a:pt x="36" y="96"/>
                </a:cubicBezTo>
                <a:cubicBezTo>
                  <a:pt x="35" y="100"/>
                  <a:pt x="34" y="102"/>
                  <a:pt x="33" y="102"/>
                </a:cubicBezTo>
                <a:cubicBezTo>
                  <a:pt x="32" y="103"/>
                  <a:pt x="29" y="103"/>
                  <a:pt x="23" y="103"/>
                </a:cubicBezTo>
                <a:lnTo>
                  <a:pt x="14" y="103"/>
                </a:lnTo>
                <a:cubicBezTo>
                  <a:pt x="12" y="101"/>
                  <a:pt x="10" y="99"/>
                  <a:pt x="10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4" name=""/>
          <p:cNvSpPr/>
          <p:nvPr/>
        </p:nvSpPr>
        <p:spPr>
          <a:xfrm>
            <a:off x="8618040" y="431460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3" y="27"/>
                </a:moveTo>
                <a:cubicBezTo>
                  <a:pt x="73" y="20"/>
                  <a:pt x="76" y="13"/>
                  <a:pt x="82" y="8"/>
                </a:cubicBezTo>
                <a:cubicBezTo>
                  <a:pt x="87" y="3"/>
                  <a:pt x="94" y="0"/>
                  <a:pt x="101" y="0"/>
                </a:cubicBezTo>
                <a:cubicBezTo>
                  <a:pt x="107" y="0"/>
                  <a:pt x="111" y="1"/>
                  <a:pt x="115" y="5"/>
                </a:cubicBezTo>
                <a:cubicBezTo>
                  <a:pt x="118" y="8"/>
                  <a:pt x="120" y="13"/>
                  <a:pt x="121" y="18"/>
                </a:cubicBezTo>
                <a:cubicBezTo>
                  <a:pt x="121" y="25"/>
                  <a:pt x="118" y="31"/>
                  <a:pt x="112" y="37"/>
                </a:cubicBezTo>
                <a:cubicBezTo>
                  <a:pt x="106" y="43"/>
                  <a:pt x="99" y="46"/>
                  <a:pt x="92" y="46"/>
                </a:cubicBezTo>
                <a:cubicBezTo>
                  <a:pt x="87" y="46"/>
                  <a:pt x="83" y="45"/>
                  <a:pt x="79" y="42"/>
                </a:cubicBezTo>
                <a:cubicBezTo>
                  <a:pt x="76" y="39"/>
                  <a:pt x="73" y="34"/>
                  <a:pt x="73" y="27"/>
                </a:cubicBezTo>
                <a:moveTo>
                  <a:pt x="0" y="168"/>
                </a:moveTo>
                <a:cubicBezTo>
                  <a:pt x="0" y="164"/>
                  <a:pt x="2" y="160"/>
                  <a:pt x="4" y="153"/>
                </a:cubicBezTo>
                <a:cubicBezTo>
                  <a:pt x="7" y="146"/>
                  <a:pt x="11" y="138"/>
                  <a:pt x="15" y="130"/>
                </a:cubicBezTo>
                <a:cubicBezTo>
                  <a:pt x="20" y="122"/>
                  <a:pt x="26" y="114"/>
                  <a:pt x="35" y="107"/>
                </a:cubicBezTo>
                <a:cubicBezTo>
                  <a:pt x="43" y="100"/>
                  <a:pt x="52" y="97"/>
                  <a:pt x="62" y="97"/>
                </a:cubicBezTo>
                <a:cubicBezTo>
                  <a:pt x="73" y="97"/>
                  <a:pt x="83" y="101"/>
                  <a:pt x="91" y="108"/>
                </a:cubicBezTo>
                <a:cubicBezTo>
                  <a:pt x="98" y="115"/>
                  <a:pt x="102" y="124"/>
                  <a:pt x="103" y="135"/>
                </a:cubicBezTo>
                <a:cubicBezTo>
                  <a:pt x="103" y="140"/>
                  <a:pt x="101" y="149"/>
                  <a:pt x="96" y="160"/>
                </a:cubicBezTo>
                <a:cubicBezTo>
                  <a:pt x="92" y="173"/>
                  <a:pt x="86" y="189"/>
                  <a:pt x="79" y="208"/>
                </a:cubicBezTo>
                <a:cubicBezTo>
                  <a:pt x="71" y="228"/>
                  <a:pt x="65" y="245"/>
                  <a:pt x="60" y="259"/>
                </a:cubicBezTo>
                <a:cubicBezTo>
                  <a:pt x="58" y="265"/>
                  <a:pt x="57" y="270"/>
                  <a:pt x="57" y="273"/>
                </a:cubicBezTo>
                <a:cubicBezTo>
                  <a:pt x="57" y="281"/>
                  <a:pt x="60" y="284"/>
                  <a:pt x="65" y="284"/>
                </a:cubicBezTo>
                <a:cubicBezTo>
                  <a:pt x="68" y="284"/>
                  <a:pt x="71" y="284"/>
                  <a:pt x="74" y="283"/>
                </a:cubicBezTo>
                <a:cubicBezTo>
                  <a:pt x="77" y="282"/>
                  <a:pt x="80" y="280"/>
                  <a:pt x="84" y="277"/>
                </a:cubicBezTo>
                <a:cubicBezTo>
                  <a:pt x="88" y="273"/>
                  <a:pt x="92" y="268"/>
                  <a:pt x="96" y="261"/>
                </a:cubicBezTo>
                <a:cubicBezTo>
                  <a:pt x="100" y="254"/>
                  <a:pt x="104" y="245"/>
                  <a:pt x="107" y="235"/>
                </a:cubicBezTo>
                <a:cubicBezTo>
                  <a:pt x="108" y="231"/>
                  <a:pt x="109" y="229"/>
                  <a:pt x="109" y="228"/>
                </a:cubicBezTo>
                <a:cubicBezTo>
                  <a:pt x="110" y="228"/>
                  <a:pt x="112" y="228"/>
                  <a:pt x="117" y="228"/>
                </a:cubicBezTo>
                <a:cubicBezTo>
                  <a:pt x="123" y="228"/>
                  <a:pt x="127" y="229"/>
                  <a:pt x="127" y="232"/>
                </a:cubicBezTo>
                <a:cubicBezTo>
                  <a:pt x="127" y="234"/>
                  <a:pt x="126" y="239"/>
                  <a:pt x="122" y="246"/>
                </a:cubicBezTo>
                <a:cubicBezTo>
                  <a:pt x="119" y="253"/>
                  <a:pt x="115" y="260"/>
                  <a:pt x="111" y="269"/>
                </a:cubicBezTo>
                <a:cubicBezTo>
                  <a:pt x="106" y="277"/>
                  <a:pt x="99" y="284"/>
                  <a:pt x="91" y="291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3" y="301"/>
                  <a:pt x="45" y="298"/>
                  <a:pt x="36" y="291"/>
                </a:cubicBezTo>
                <a:cubicBezTo>
                  <a:pt x="28" y="285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4"/>
                  <a:pt x="34" y="227"/>
                  <a:pt x="45" y="198"/>
                </a:cubicBezTo>
                <a:cubicBezTo>
                  <a:pt x="57" y="168"/>
                  <a:pt x="63" y="148"/>
                  <a:pt x="65" y="143"/>
                </a:cubicBezTo>
                <a:cubicBezTo>
                  <a:pt x="67" y="137"/>
                  <a:pt x="68" y="131"/>
                  <a:pt x="68" y="125"/>
                </a:cubicBezTo>
                <a:cubicBezTo>
                  <a:pt x="68" y="118"/>
                  <a:pt x="66" y="114"/>
                  <a:pt x="61" y="114"/>
                </a:cubicBezTo>
                <a:lnTo>
                  <a:pt x="60" y="114"/>
                </a:lnTo>
                <a:cubicBezTo>
                  <a:pt x="51" y="114"/>
                  <a:pt x="43" y="119"/>
                  <a:pt x="35" y="129"/>
                </a:cubicBezTo>
                <a:cubicBezTo>
                  <a:pt x="28" y="139"/>
                  <a:pt x="22" y="151"/>
                  <a:pt x="18" y="168"/>
                </a:cubicBezTo>
                <a:lnTo>
                  <a:pt x="17" y="169"/>
                </a:lnTo>
                <a:cubicBezTo>
                  <a:pt x="17" y="170"/>
                  <a:pt x="17" y="170"/>
                  <a:pt x="17" y="170"/>
                </a:cubicBezTo>
                <a:cubicBezTo>
                  <a:pt x="17" y="171"/>
                  <a:pt x="17" y="171"/>
                  <a:pt x="16" y="171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4845240" y="4218480"/>
            <a:ext cx="3644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распределения Бернулли по признакам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8684640" y="42184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1166904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747720" y="2343960"/>
            <a:ext cx="41443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Функция правдоподобия для Бернулли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"/>
          <p:cNvSpPr/>
          <p:nvPr/>
        </p:nvSpPr>
        <p:spPr>
          <a:xfrm>
            <a:off x="952200" y="3571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747720" y="2838960"/>
            <a:ext cx="4961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Вывод функции правдоподобия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8062920" y="3552480"/>
            <a:ext cx="152280" cy="103680"/>
          </a:xfrm>
          <a:custGeom>
            <a:avLst/>
            <a:gdLst/>
            <a:ahLst/>
            <a:rect l="0" t="0" r="r" b="b"/>
            <a:pathLst>
              <a:path w="423" h="288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3" y="1"/>
                  <a:pt x="392" y="0"/>
                </a:cubicBezTo>
                <a:cubicBezTo>
                  <a:pt x="400" y="0"/>
                  <a:pt x="407" y="4"/>
                  <a:pt x="413" y="12"/>
                </a:cubicBezTo>
                <a:cubicBezTo>
                  <a:pt x="420" y="19"/>
                  <a:pt x="423" y="31"/>
                  <a:pt x="423" y="48"/>
                </a:cubicBezTo>
                <a:cubicBezTo>
                  <a:pt x="423" y="60"/>
                  <a:pt x="419" y="84"/>
                  <a:pt x="411" y="121"/>
                </a:cubicBezTo>
                <a:cubicBezTo>
                  <a:pt x="405" y="144"/>
                  <a:pt x="399" y="164"/>
                  <a:pt x="394" y="179"/>
                </a:cubicBezTo>
                <a:cubicBezTo>
                  <a:pt x="389" y="194"/>
                  <a:pt x="382" y="211"/>
                  <a:pt x="372" y="230"/>
                </a:cubicBezTo>
                <a:cubicBezTo>
                  <a:pt x="363" y="249"/>
                  <a:pt x="351" y="263"/>
                  <a:pt x="337" y="273"/>
                </a:cubicBezTo>
                <a:cubicBezTo>
                  <a:pt x="324" y="283"/>
                  <a:pt x="309" y="288"/>
                  <a:pt x="292" y="288"/>
                </a:cubicBezTo>
                <a:cubicBezTo>
                  <a:pt x="273" y="288"/>
                  <a:pt x="257" y="284"/>
                  <a:pt x="243" y="277"/>
                </a:cubicBezTo>
                <a:cubicBezTo>
                  <a:pt x="228" y="271"/>
                  <a:pt x="218" y="261"/>
                  <a:pt x="212" y="250"/>
                </a:cubicBezTo>
                <a:cubicBezTo>
                  <a:pt x="211" y="251"/>
                  <a:pt x="211" y="251"/>
                  <a:pt x="210" y="253"/>
                </a:cubicBezTo>
                <a:cubicBezTo>
                  <a:pt x="193" y="276"/>
                  <a:pt x="170" y="288"/>
                  <a:pt x="146" y="288"/>
                </a:cubicBezTo>
                <a:cubicBezTo>
                  <a:pt x="135" y="288"/>
                  <a:pt x="124" y="287"/>
                  <a:pt x="114" y="284"/>
                </a:cubicBezTo>
                <a:cubicBezTo>
                  <a:pt x="104" y="281"/>
                  <a:pt x="94" y="277"/>
                  <a:pt x="84" y="272"/>
                </a:cubicBezTo>
                <a:cubicBezTo>
                  <a:pt x="75" y="266"/>
                  <a:pt x="67" y="258"/>
                  <a:pt x="61" y="247"/>
                </a:cubicBezTo>
                <a:cubicBezTo>
                  <a:pt x="55" y="236"/>
                  <a:pt x="52" y="223"/>
                  <a:pt x="52" y="207"/>
                </a:cubicBezTo>
                <a:cubicBezTo>
                  <a:pt x="52" y="184"/>
                  <a:pt x="59" y="154"/>
                  <a:pt x="74" y="115"/>
                </a:cubicBezTo>
                <a:cubicBezTo>
                  <a:pt x="88" y="76"/>
                  <a:pt x="95" y="51"/>
                  <a:pt x="96" y="41"/>
                </a:cubicBezTo>
                <a:cubicBezTo>
                  <a:pt x="96" y="40"/>
                  <a:pt x="96" y="40"/>
                  <a:pt x="96" y="40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3" y="28"/>
                </a:cubicBezTo>
                <a:cubicBezTo>
                  <a:pt x="91" y="26"/>
                  <a:pt x="89" y="25"/>
                  <a:pt x="86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5"/>
                  <a:pt x="43" y="54"/>
                  <a:pt x="38" y="63"/>
                </a:cubicBezTo>
                <a:cubicBezTo>
                  <a:pt x="34" y="72"/>
                  <a:pt x="30" y="81"/>
                  <a:pt x="27" y="90"/>
                </a:cubicBezTo>
                <a:cubicBezTo>
                  <a:pt x="25" y="98"/>
                  <a:pt x="23" y="103"/>
                  <a:pt x="22" y="103"/>
                </a:cubicBezTo>
                <a:cubicBezTo>
                  <a:pt x="22" y="104"/>
                  <a:pt x="18" y="105"/>
                  <a:pt x="12" y="105"/>
                </a:cubicBezTo>
                <a:lnTo>
                  <a:pt x="3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7"/>
                  <a:pt x="1" y="91"/>
                  <a:pt x="5" y="81"/>
                </a:cubicBezTo>
                <a:cubicBezTo>
                  <a:pt x="8" y="72"/>
                  <a:pt x="13" y="61"/>
                  <a:pt x="19" y="49"/>
                </a:cubicBezTo>
                <a:cubicBezTo>
                  <a:pt x="26" y="37"/>
                  <a:pt x="35" y="26"/>
                  <a:pt x="47" y="16"/>
                </a:cubicBezTo>
                <a:cubicBezTo>
                  <a:pt x="59" y="7"/>
                  <a:pt x="73" y="2"/>
                  <a:pt x="88" y="2"/>
                </a:cubicBezTo>
                <a:cubicBezTo>
                  <a:pt x="106" y="2"/>
                  <a:pt x="120" y="7"/>
                  <a:pt x="130" y="18"/>
                </a:cubicBezTo>
                <a:cubicBezTo>
                  <a:pt x="139" y="28"/>
                  <a:pt x="144" y="40"/>
                  <a:pt x="144" y="54"/>
                </a:cubicBezTo>
                <a:cubicBezTo>
                  <a:pt x="144" y="62"/>
                  <a:pt x="137" y="85"/>
                  <a:pt x="123" y="122"/>
                </a:cubicBezTo>
                <a:cubicBezTo>
                  <a:pt x="110" y="160"/>
                  <a:pt x="103" y="190"/>
                  <a:pt x="103" y="210"/>
                </a:cubicBezTo>
                <a:cubicBezTo>
                  <a:pt x="103" y="230"/>
                  <a:pt x="107" y="243"/>
                  <a:pt x="116" y="251"/>
                </a:cubicBezTo>
                <a:cubicBezTo>
                  <a:pt x="125" y="259"/>
                  <a:pt x="136" y="264"/>
                  <a:pt x="149" y="264"/>
                </a:cubicBezTo>
                <a:cubicBezTo>
                  <a:pt x="168" y="264"/>
                  <a:pt x="185" y="251"/>
                  <a:pt x="198" y="225"/>
                </a:cubicBezTo>
                <a:lnTo>
                  <a:pt x="202" y="220"/>
                </a:lnTo>
                <a:lnTo>
                  <a:pt x="202" y="205"/>
                </a:lnTo>
                <a:cubicBezTo>
                  <a:pt x="202" y="204"/>
                  <a:pt x="202" y="202"/>
                  <a:pt x="202" y="200"/>
                </a:cubicBezTo>
                <a:cubicBezTo>
                  <a:pt x="202" y="197"/>
                  <a:pt x="202" y="195"/>
                  <a:pt x="202" y="194"/>
                </a:cubicBezTo>
                <a:cubicBezTo>
                  <a:pt x="203" y="194"/>
                  <a:pt x="203" y="192"/>
                  <a:pt x="203" y="190"/>
                </a:cubicBezTo>
                <a:cubicBezTo>
                  <a:pt x="203" y="188"/>
                  <a:pt x="203" y="186"/>
                  <a:pt x="203" y="184"/>
                </a:cubicBezTo>
                <a:cubicBezTo>
                  <a:pt x="204" y="183"/>
                  <a:pt x="205" y="180"/>
                  <a:pt x="205" y="176"/>
                </a:cubicBezTo>
                <a:cubicBezTo>
                  <a:pt x="206" y="172"/>
                  <a:pt x="207" y="169"/>
                  <a:pt x="207" y="165"/>
                </a:cubicBezTo>
                <a:cubicBezTo>
                  <a:pt x="208" y="162"/>
                  <a:pt x="209" y="157"/>
                  <a:pt x="211" y="150"/>
                </a:cubicBezTo>
                <a:cubicBezTo>
                  <a:pt x="213" y="143"/>
                  <a:pt x="215" y="137"/>
                  <a:pt x="216" y="130"/>
                </a:cubicBezTo>
                <a:cubicBezTo>
                  <a:pt x="217" y="123"/>
                  <a:pt x="220" y="114"/>
                  <a:pt x="223" y="103"/>
                </a:cubicBezTo>
                <a:cubicBezTo>
                  <a:pt x="235" y="55"/>
                  <a:pt x="242" y="29"/>
                  <a:pt x="244" y="25"/>
                </a:cubicBezTo>
                <a:cubicBezTo>
                  <a:pt x="249" y="14"/>
                  <a:pt x="258" y="8"/>
                  <a:pt x="271" y="8"/>
                </a:cubicBezTo>
                <a:cubicBezTo>
                  <a:pt x="279" y="8"/>
                  <a:pt x="285" y="10"/>
                  <a:pt x="288" y="14"/>
                </a:cubicBezTo>
                <a:cubicBezTo>
                  <a:pt x="290" y="19"/>
                  <a:pt x="292" y="23"/>
                  <a:pt x="293" y="26"/>
                </a:cubicBezTo>
                <a:cubicBezTo>
                  <a:pt x="293" y="32"/>
                  <a:pt x="286" y="59"/>
                  <a:pt x="274" y="107"/>
                </a:cubicBezTo>
                <a:cubicBezTo>
                  <a:pt x="262" y="156"/>
                  <a:pt x="255" y="184"/>
                  <a:pt x="254" y="191"/>
                </a:cubicBezTo>
                <a:cubicBezTo>
                  <a:pt x="253" y="195"/>
                  <a:pt x="253" y="203"/>
                  <a:pt x="253" y="213"/>
                </a:cubicBezTo>
                <a:lnTo>
                  <a:pt x="253" y="217"/>
                </a:lnTo>
                <a:cubicBezTo>
                  <a:pt x="253" y="224"/>
                  <a:pt x="253" y="230"/>
                  <a:pt x="255" y="236"/>
                </a:cubicBezTo>
                <a:cubicBezTo>
                  <a:pt x="256" y="241"/>
                  <a:pt x="260" y="248"/>
                  <a:pt x="267" y="254"/>
                </a:cubicBezTo>
                <a:cubicBezTo>
                  <a:pt x="273" y="260"/>
                  <a:pt x="283" y="264"/>
                  <a:pt x="295" y="264"/>
                </a:cubicBezTo>
                <a:cubicBezTo>
                  <a:pt x="325" y="264"/>
                  <a:pt x="349" y="238"/>
                  <a:pt x="367" y="187"/>
                </a:cubicBezTo>
                <a:cubicBezTo>
                  <a:pt x="370" y="177"/>
                  <a:pt x="375" y="164"/>
                  <a:pt x="379" y="146"/>
                </a:cubicBezTo>
                <a:cubicBezTo>
                  <a:pt x="384" y="128"/>
                  <a:pt x="386" y="115"/>
                  <a:pt x="387" y="108"/>
                </a:cubicBezTo>
                <a:cubicBezTo>
                  <a:pt x="387" y="94"/>
                  <a:pt x="384" y="83"/>
                  <a:pt x="379" y="75"/>
                </a:cubicBezTo>
                <a:cubicBezTo>
                  <a:pt x="373" y="67"/>
                  <a:pt x="368" y="60"/>
                  <a:pt x="362" y="55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1128600" y="3485160"/>
            <a:ext cx="6954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Правдоподобие: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Вероятность наблюдать данные при заданных параметрах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"/>
          <p:cNvSpPr/>
          <p:nvPr/>
        </p:nvSpPr>
        <p:spPr>
          <a:xfrm>
            <a:off x="3310200" y="4086360"/>
            <a:ext cx="140400" cy="155880"/>
          </a:xfrm>
          <a:custGeom>
            <a:avLst/>
            <a:gdLst/>
            <a:ahLst/>
            <a:rect l="0" t="0" r="r" b="b"/>
            <a:pathLst>
              <a:path w="390" h="433">
                <a:moveTo>
                  <a:pt x="124" y="29"/>
                </a:moveTo>
                <a:cubicBezTo>
                  <a:pt x="110" y="29"/>
                  <a:pt x="102" y="28"/>
                  <a:pt x="102" y="26"/>
                </a:cubicBezTo>
                <a:cubicBezTo>
                  <a:pt x="101" y="25"/>
                  <a:pt x="101" y="24"/>
                  <a:pt x="101" y="21"/>
                </a:cubicBezTo>
                <a:cubicBezTo>
                  <a:pt x="101" y="11"/>
                  <a:pt x="103" y="4"/>
                  <a:pt x="108" y="0"/>
                </a:cubicBezTo>
                <a:cubicBezTo>
                  <a:pt x="109" y="0"/>
                  <a:pt x="112" y="0"/>
                  <a:pt x="117" y="0"/>
                </a:cubicBezTo>
                <a:cubicBezTo>
                  <a:pt x="140" y="1"/>
                  <a:pt x="167" y="2"/>
                  <a:pt x="198" y="2"/>
                </a:cubicBezTo>
                <a:cubicBezTo>
                  <a:pt x="257" y="2"/>
                  <a:pt x="291" y="1"/>
                  <a:pt x="300" y="0"/>
                </a:cubicBezTo>
                <a:lnTo>
                  <a:pt x="308" y="0"/>
                </a:lnTo>
                <a:cubicBezTo>
                  <a:pt x="310" y="2"/>
                  <a:pt x="313" y="4"/>
                  <a:pt x="313" y="5"/>
                </a:cubicBezTo>
                <a:cubicBezTo>
                  <a:pt x="313" y="7"/>
                  <a:pt x="312" y="10"/>
                  <a:pt x="310" y="17"/>
                </a:cubicBezTo>
                <a:cubicBezTo>
                  <a:pt x="308" y="23"/>
                  <a:pt x="306" y="27"/>
                  <a:pt x="305" y="29"/>
                </a:cubicBezTo>
                <a:lnTo>
                  <a:pt x="281" y="29"/>
                </a:lnTo>
                <a:cubicBezTo>
                  <a:pt x="251" y="29"/>
                  <a:pt x="234" y="31"/>
                  <a:pt x="229" y="34"/>
                </a:cubicBezTo>
                <a:cubicBezTo>
                  <a:pt x="226" y="36"/>
                  <a:pt x="223" y="42"/>
                  <a:pt x="220" y="52"/>
                </a:cubicBezTo>
                <a:cubicBezTo>
                  <a:pt x="218" y="62"/>
                  <a:pt x="203" y="119"/>
                  <a:pt x="178" y="220"/>
                </a:cubicBezTo>
                <a:cubicBezTo>
                  <a:pt x="171" y="248"/>
                  <a:pt x="164" y="277"/>
                  <a:pt x="157" y="307"/>
                </a:cubicBezTo>
                <a:cubicBezTo>
                  <a:pt x="149" y="338"/>
                  <a:pt x="143" y="361"/>
                  <a:pt x="140" y="377"/>
                </a:cubicBezTo>
                <a:lnTo>
                  <a:pt x="134" y="400"/>
                </a:lnTo>
                <a:cubicBezTo>
                  <a:pt x="134" y="401"/>
                  <a:pt x="136" y="402"/>
                  <a:pt x="140" y="402"/>
                </a:cubicBezTo>
                <a:cubicBezTo>
                  <a:pt x="143" y="402"/>
                  <a:pt x="156" y="403"/>
                  <a:pt x="177" y="403"/>
                </a:cubicBezTo>
                <a:lnTo>
                  <a:pt x="188" y="403"/>
                </a:lnTo>
                <a:cubicBezTo>
                  <a:pt x="201" y="403"/>
                  <a:pt x="212" y="403"/>
                  <a:pt x="220" y="403"/>
                </a:cubicBezTo>
                <a:cubicBezTo>
                  <a:pt x="228" y="402"/>
                  <a:pt x="238" y="401"/>
                  <a:pt x="251" y="398"/>
                </a:cubicBezTo>
                <a:cubicBezTo>
                  <a:pt x="263" y="396"/>
                  <a:pt x="274" y="392"/>
                  <a:pt x="282" y="387"/>
                </a:cubicBezTo>
                <a:cubicBezTo>
                  <a:pt x="291" y="382"/>
                  <a:pt x="300" y="375"/>
                  <a:pt x="310" y="366"/>
                </a:cubicBezTo>
                <a:cubicBezTo>
                  <a:pt x="321" y="356"/>
                  <a:pt x="330" y="345"/>
                  <a:pt x="338" y="331"/>
                </a:cubicBezTo>
                <a:cubicBezTo>
                  <a:pt x="345" y="318"/>
                  <a:pt x="351" y="304"/>
                  <a:pt x="357" y="288"/>
                </a:cubicBezTo>
                <a:cubicBezTo>
                  <a:pt x="363" y="273"/>
                  <a:pt x="366" y="264"/>
                  <a:pt x="368" y="262"/>
                </a:cubicBezTo>
                <a:cubicBezTo>
                  <a:pt x="370" y="261"/>
                  <a:pt x="373" y="260"/>
                  <a:pt x="378" y="260"/>
                </a:cubicBezTo>
                <a:lnTo>
                  <a:pt x="387" y="260"/>
                </a:lnTo>
                <a:cubicBezTo>
                  <a:pt x="389" y="264"/>
                  <a:pt x="390" y="266"/>
                  <a:pt x="390" y="267"/>
                </a:cubicBezTo>
                <a:cubicBezTo>
                  <a:pt x="390" y="268"/>
                  <a:pt x="386" y="280"/>
                  <a:pt x="378" y="304"/>
                </a:cubicBezTo>
                <a:cubicBezTo>
                  <a:pt x="369" y="328"/>
                  <a:pt x="360" y="354"/>
                  <a:pt x="350" y="380"/>
                </a:cubicBezTo>
                <a:cubicBezTo>
                  <a:pt x="340" y="407"/>
                  <a:pt x="334" y="422"/>
                  <a:pt x="333" y="427"/>
                </a:cubicBezTo>
                <a:cubicBezTo>
                  <a:pt x="333" y="429"/>
                  <a:pt x="332" y="430"/>
                  <a:pt x="331" y="431"/>
                </a:cubicBezTo>
                <a:cubicBezTo>
                  <a:pt x="330" y="431"/>
                  <a:pt x="327" y="432"/>
                  <a:pt x="321" y="433"/>
                </a:cubicBezTo>
                <a:cubicBezTo>
                  <a:pt x="315" y="433"/>
                  <a:pt x="305" y="434"/>
                  <a:pt x="293" y="433"/>
                </a:cubicBezTo>
                <a:cubicBezTo>
                  <a:pt x="288" y="433"/>
                  <a:pt x="272" y="433"/>
                  <a:pt x="244" y="433"/>
                </a:cubicBezTo>
                <a:cubicBezTo>
                  <a:pt x="217" y="433"/>
                  <a:pt x="191" y="433"/>
                  <a:pt x="166" y="433"/>
                </a:cubicBezTo>
                <a:lnTo>
                  <a:pt x="54" y="433"/>
                </a:lnTo>
                <a:cubicBezTo>
                  <a:pt x="18" y="433"/>
                  <a:pt x="0" y="430"/>
                  <a:pt x="0" y="426"/>
                </a:cubicBezTo>
                <a:cubicBezTo>
                  <a:pt x="0" y="423"/>
                  <a:pt x="1" y="420"/>
                  <a:pt x="2" y="417"/>
                </a:cubicBezTo>
                <a:cubicBezTo>
                  <a:pt x="4" y="409"/>
                  <a:pt x="6" y="405"/>
                  <a:pt x="8" y="404"/>
                </a:cubicBezTo>
                <a:cubicBezTo>
                  <a:pt x="10" y="404"/>
                  <a:pt x="13" y="403"/>
                  <a:pt x="17" y="403"/>
                </a:cubicBezTo>
                <a:lnTo>
                  <a:pt x="21" y="403"/>
                </a:lnTo>
                <a:cubicBezTo>
                  <a:pt x="33" y="403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8" y="334"/>
                  <a:pt x="117" y="218"/>
                </a:cubicBezTo>
                <a:cubicBezTo>
                  <a:pt x="146" y="103"/>
                  <a:pt x="160" y="41"/>
                  <a:pt x="160" y="34"/>
                </a:cubicBezTo>
                <a:cubicBezTo>
                  <a:pt x="160" y="32"/>
                  <a:pt x="148" y="30"/>
                  <a:pt x="124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3479400" y="40708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6"/>
                </a:moveTo>
                <a:cubicBezTo>
                  <a:pt x="0" y="287"/>
                  <a:pt x="2" y="260"/>
                  <a:pt x="7" y="234"/>
                </a:cubicBezTo>
                <a:cubicBezTo>
                  <a:pt x="11" y="208"/>
                  <a:pt x="16" y="185"/>
                  <a:pt x="21" y="166"/>
                </a:cubicBezTo>
                <a:cubicBezTo>
                  <a:pt x="27" y="147"/>
                  <a:pt x="34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4" y="58"/>
                  <a:pt x="84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4" y="7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4" y="27"/>
                  <a:pt x="126" y="38"/>
                  <a:pt x="116" y="53"/>
                </a:cubicBezTo>
                <a:cubicBezTo>
                  <a:pt x="106" y="68"/>
                  <a:pt x="95" y="86"/>
                  <a:pt x="85" y="107"/>
                </a:cubicBezTo>
                <a:cubicBezTo>
                  <a:pt x="73" y="129"/>
                  <a:pt x="64" y="158"/>
                  <a:pt x="57" y="194"/>
                </a:cubicBezTo>
                <a:cubicBezTo>
                  <a:pt x="50" y="231"/>
                  <a:pt x="46" y="272"/>
                  <a:pt x="46" y="316"/>
                </a:cubicBezTo>
                <a:cubicBezTo>
                  <a:pt x="46" y="361"/>
                  <a:pt x="50" y="403"/>
                  <a:pt x="57" y="439"/>
                </a:cubicBezTo>
                <a:cubicBezTo>
                  <a:pt x="64" y="475"/>
                  <a:pt x="73" y="504"/>
                  <a:pt x="84" y="527"/>
                </a:cubicBezTo>
                <a:cubicBezTo>
                  <a:pt x="94" y="549"/>
                  <a:pt x="105" y="567"/>
                  <a:pt x="115" y="581"/>
                </a:cubicBezTo>
                <a:cubicBezTo>
                  <a:pt x="126" y="595"/>
                  <a:pt x="134" y="606"/>
                  <a:pt x="142" y="615"/>
                </a:cubicBezTo>
                <a:cubicBezTo>
                  <a:pt x="149" y="623"/>
                  <a:pt x="152" y="628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8"/>
                </a:lnTo>
                <a:cubicBezTo>
                  <a:pt x="74" y="583"/>
                  <a:pt x="46" y="538"/>
                  <a:pt x="27" y="484"/>
                </a:cubicBezTo>
                <a:cubicBezTo>
                  <a:pt x="9" y="431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3551400" y="4140720"/>
            <a:ext cx="152640" cy="104040"/>
          </a:xfrm>
          <a:custGeom>
            <a:avLst/>
            <a:gdLst/>
            <a:ahLst/>
            <a:rect l="0" t="0" r="r" b="b"/>
            <a:pathLst>
              <a:path w="424" h="289">
                <a:moveTo>
                  <a:pt x="355" y="37"/>
                </a:moveTo>
                <a:cubicBezTo>
                  <a:pt x="355" y="28"/>
                  <a:pt x="359" y="20"/>
                  <a:pt x="367" y="12"/>
                </a:cubicBezTo>
                <a:cubicBezTo>
                  <a:pt x="375" y="5"/>
                  <a:pt x="383" y="1"/>
                  <a:pt x="393" y="0"/>
                </a:cubicBezTo>
                <a:cubicBezTo>
                  <a:pt x="401" y="0"/>
                  <a:pt x="408" y="4"/>
                  <a:pt x="414" y="12"/>
                </a:cubicBezTo>
                <a:cubicBezTo>
                  <a:pt x="420" y="19"/>
                  <a:pt x="424" y="31"/>
                  <a:pt x="424" y="48"/>
                </a:cubicBezTo>
                <a:cubicBezTo>
                  <a:pt x="424" y="60"/>
                  <a:pt x="420" y="84"/>
                  <a:pt x="412" y="121"/>
                </a:cubicBezTo>
                <a:cubicBezTo>
                  <a:pt x="406" y="145"/>
                  <a:pt x="400" y="165"/>
                  <a:pt x="395" y="180"/>
                </a:cubicBezTo>
                <a:cubicBezTo>
                  <a:pt x="390" y="195"/>
                  <a:pt x="383" y="212"/>
                  <a:pt x="373" y="231"/>
                </a:cubicBezTo>
                <a:cubicBezTo>
                  <a:pt x="363" y="250"/>
                  <a:pt x="352" y="264"/>
                  <a:pt x="338" y="274"/>
                </a:cubicBezTo>
                <a:cubicBezTo>
                  <a:pt x="325" y="284"/>
                  <a:pt x="309" y="289"/>
                  <a:pt x="293" y="289"/>
                </a:cubicBezTo>
                <a:cubicBezTo>
                  <a:pt x="274" y="289"/>
                  <a:pt x="258" y="285"/>
                  <a:pt x="243" y="278"/>
                </a:cubicBezTo>
                <a:cubicBezTo>
                  <a:pt x="229" y="272"/>
                  <a:pt x="219" y="263"/>
                  <a:pt x="212" y="251"/>
                </a:cubicBezTo>
                <a:cubicBezTo>
                  <a:pt x="212" y="252"/>
                  <a:pt x="211" y="252"/>
                  <a:pt x="210" y="254"/>
                </a:cubicBezTo>
                <a:cubicBezTo>
                  <a:pt x="193" y="277"/>
                  <a:pt x="172" y="289"/>
                  <a:pt x="147" y="289"/>
                </a:cubicBezTo>
                <a:cubicBezTo>
                  <a:pt x="136" y="289"/>
                  <a:pt x="126" y="287"/>
                  <a:pt x="116" y="285"/>
                </a:cubicBezTo>
                <a:cubicBezTo>
                  <a:pt x="105" y="282"/>
                  <a:pt x="96" y="278"/>
                  <a:pt x="86" y="273"/>
                </a:cubicBezTo>
                <a:cubicBezTo>
                  <a:pt x="75" y="267"/>
                  <a:pt x="67" y="259"/>
                  <a:pt x="61" y="248"/>
                </a:cubicBezTo>
                <a:cubicBezTo>
                  <a:pt x="56" y="237"/>
                  <a:pt x="53" y="224"/>
                  <a:pt x="53" y="208"/>
                </a:cubicBezTo>
                <a:cubicBezTo>
                  <a:pt x="53" y="185"/>
                  <a:pt x="60" y="155"/>
                  <a:pt x="74" y="115"/>
                </a:cubicBezTo>
                <a:cubicBezTo>
                  <a:pt x="89" y="76"/>
                  <a:pt x="97" y="51"/>
                  <a:pt x="97" y="41"/>
                </a:cubicBezTo>
                <a:cubicBezTo>
                  <a:pt x="97" y="40"/>
                  <a:pt x="97" y="40"/>
                  <a:pt x="97" y="40"/>
                </a:cubicBezTo>
                <a:cubicBezTo>
                  <a:pt x="97" y="36"/>
                  <a:pt x="97" y="33"/>
                  <a:pt x="97" y="32"/>
                </a:cubicBezTo>
                <a:cubicBezTo>
                  <a:pt x="97" y="31"/>
                  <a:pt x="96" y="29"/>
                  <a:pt x="95" y="28"/>
                </a:cubicBezTo>
                <a:cubicBezTo>
                  <a:pt x="93" y="26"/>
                  <a:pt x="91" y="25"/>
                  <a:pt x="88" y="25"/>
                </a:cubicBezTo>
                <a:lnTo>
                  <a:pt x="85" y="25"/>
                </a:lnTo>
                <a:cubicBezTo>
                  <a:pt x="74" y="25"/>
                  <a:pt x="66" y="29"/>
                  <a:pt x="58" y="37"/>
                </a:cubicBezTo>
                <a:cubicBezTo>
                  <a:pt x="50" y="45"/>
                  <a:pt x="43" y="54"/>
                  <a:pt x="39" y="63"/>
                </a:cubicBezTo>
                <a:cubicBezTo>
                  <a:pt x="34" y="72"/>
                  <a:pt x="30" y="81"/>
                  <a:pt x="28" y="90"/>
                </a:cubicBezTo>
                <a:cubicBezTo>
                  <a:pt x="25" y="98"/>
                  <a:pt x="24" y="103"/>
                  <a:pt x="23" y="104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7"/>
                  <a:pt x="2" y="91"/>
                  <a:pt x="5" y="81"/>
                </a:cubicBezTo>
                <a:cubicBezTo>
                  <a:pt x="9" y="72"/>
                  <a:pt x="13" y="61"/>
                  <a:pt x="20" y="49"/>
                </a:cubicBezTo>
                <a:cubicBezTo>
                  <a:pt x="26" y="37"/>
                  <a:pt x="35" y="26"/>
                  <a:pt x="48" y="16"/>
                </a:cubicBezTo>
                <a:cubicBezTo>
                  <a:pt x="60" y="7"/>
                  <a:pt x="73" y="2"/>
                  <a:pt x="90" y="2"/>
                </a:cubicBezTo>
                <a:cubicBezTo>
                  <a:pt x="108" y="2"/>
                  <a:pt x="122" y="7"/>
                  <a:pt x="131" y="18"/>
                </a:cubicBezTo>
                <a:cubicBezTo>
                  <a:pt x="141" y="28"/>
                  <a:pt x="146" y="40"/>
                  <a:pt x="146" y="54"/>
                </a:cubicBezTo>
                <a:cubicBezTo>
                  <a:pt x="146" y="62"/>
                  <a:pt x="139" y="85"/>
                  <a:pt x="125" y="123"/>
                </a:cubicBezTo>
                <a:cubicBezTo>
                  <a:pt x="111" y="161"/>
                  <a:pt x="104" y="191"/>
                  <a:pt x="104" y="211"/>
                </a:cubicBezTo>
                <a:cubicBezTo>
                  <a:pt x="104" y="231"/>
                  <a:pt x="109" y="244"/>
                  <a:pt x="117" y="252"/>
                </a:cubicBezTo>
                <a:cubicBezTo>
                  <a:pt x="126" y="261"/>
                  <a:pt x="137" y="265"/>
                  <a:pt x="151" y="265"/>
                </a:cubicBezTo>
                <a:cubicBezTo>
                  <a:pt x="169" y="265"/>
                  <a:pt x="185" y="252"/>
                  <a:pt x="199" y="227"/>
                </a:cubicBezTo>
                <a:lnTo>
                  <a:pt x="202" y="221"/>
                </a:lnTo>
                <a:lnTo>
                  <a:pt x="202" y="206"/>
                </a:lnTo>
                <a:cubicBezTo>
                  <a:pt x="202" y="205"/>
                  <a:pt x="202" y="203"/>
                  <a:pt x="202" y="201"/>
                </a:cubicBezTo>
                <a:cubicBezTo>
                  <a:pt x="202" y="198"/>
                  <a:pt x="202" y="196"/>
                  <a:pt x="203" y="196"/>
                </a:cubicBezTo>
                <a:cubicBezTo>
                  <a:pt x="203" y="195"/>
                  <a:pt x="203" y="193"/>
                  <a:pt x="203" y="191"/>
                </a:cubicBezTo>
                <a:cubicBezTo>
                  <a:pt x="203" y="189"/>
                  <a:pt x="204" y="187"/>
                  <a:pt x="204" y="185"/>
                </a:cubicBezTo>
                <a:cubicBezTo>
                  <a:pt x="204" y="184"/>
                  <a:pt x="205" y="181"/>
                  <a:pt x="206" y="177"/>
                </a:cubicBezTo>
                <a:cubicBezTo>
                  <a:pt x="207" y="173"/>
                  <a:pt x="207" y="170"/>
                  <a:pt x="208" y="166"/>
                </a:cubicBezTo>
                <a:cubicBezTo>
                  <a:pt x="208" y="163"/>
                  <a:pt x="210" y="158"/>
                  <a:pt x="212" y="151"/>
                </a:cubicBezTo>
                <a:cubicBezTo>
                  <a:pt x="214" y="145"/>
                  <a:pt x="215" y="138"/>
                  <a:pt x="217" y="131"/>
                </a:cubicBezTo>
                <a:cubicBezTo>
                  <a:pt x="218" y="124"/>
                  <a:pt x="220" y="114"/>
                  <a:pt x="224" y="103"/>
                </a:cubicBezTo>
                <a:cubicBezTo>
                  <a:pt x="236" y="55"/>
                  <a:pt x="243" y="29"/>
                  <a:pt x="245" y="25"/>
                </a:cubicBezTo>
                <a:cubicBezTo>
                  <a:pt x="250" y="14"/>
                  <a:pt x="259" y="8"/>
                  <a:pt x="272" y="8"/>
                </a:cubicBezTo>
                <a:cubicBezTo>
                  <a:pt x="280" y="8"/>
                  <a:pt x="285" y="10"/>
                  <a:pt x="288" y="14"/>
                </a:cubicBezTo>
                <a:cubicBezTo>
                  <a:pt x="291" y="19"/>
                  <a:pt x="293" y="23"/>
                  <a:pt x="293" y="26"/>
                </a:cubicBezTo>
                <a:cubicBezTo>
                  <a:pt x="293" y="32"/>
                  <a:pt x="287" y="59"/>
                  <a:pt x="275" y="107"/>
                </a:cubicBezTo>
                <a:cubicBezTo>
                  <a:pt x="263" y="157"/>
                  <a:pt x="256" y="185"/>
                  <a:pt x="255" y="192"/>
                </a:cubicBezTo>
                <a:cubicBezTo>
                  <a:pt x="254" y="196"/>
                  <a:pt x="253" y="204"/>
                  <a:pt x="253" y="214"/>
                </a:cubicBezTo>
                <a:lnTo>
                  <a:pt x="253" y="218"/>
                </a:lnTo>
                <a:cubicBezTo>
                  <a:pt x="253" y="225"/>
                  <a:pt x="254" y="231"/>
                  <a:pt x="255" y="237"/>
                </a:cubicBezTo>
                <a:cubicBezTo>
                  <a:pt x="257" y="243"/>
                  <a:pt x="261" y="249"/>
                  <a:pt x="267" y="255"/>
                </a:cubicBezTo>
                <a:cubicBezTo>
                  <a:pt x="274" y="261"/>
                  <a:pt x="284" y="265"/>
                  <a:pt x="296" y="265"/>
                </a:cubicBezTo>
                <a:cubicBezTo>
                  <a:pt x="326" y="265"/>
                  <a:pt x="350" y="239"/>
                  <a:pt x="367" y="188"/>
                </a:cubicBezTo>
                <a:cubicBezTo>
                  <a:pt x="371" y="178"/>
                  <a:pt x="375" y="165"/>
                  <a:pt x="380" y="147"/>
                </a:cubicBezTo>
                <a:cubicBezTo>
                  <a:pt x="385" y="129"/>
                  <a:pt x="387" y="116"/>
                  <a:pt x="387" y="108"/>
                </a:cubicBezTo>
                <a:cubicBezTo>
                  <a:pt x="387" y="94"/>
                  <a:pt x="385" y="83"/>
                  <a:pt x="379" y="75"/>
                </a:cubicBezTo>
                <a:cubicBezTo>
                  <a:pt x="374" y="67"/>
                  <a:pt x="368" y="60"/>
                  <a:pt x="363" y="55"/>
                </a:cubicBezTo>
                <a:cubicBezTo>
                  <a:pt x="357" y="49"/>
                  <a:pt x="355" y="43"/>
                  <a:pt x="355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1" name=""/>
          <p:cNvSpPr/>
          <p:nvPr/>
        </p:nvSpPr>
        <p:spPr>
          <a:xfrm>
            <a:off x="3722040" y="40708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4" y="1"/>
                </a:moveTo>
                <a:lnTo>
                  <a:pt x="7" y="0"/>
                </a:lnTo>
                <a:cubicBezTo>
                  <a:pt x="9" y="0"/>
                  <a:pt x="11" y="0"/>
                  <a:pt x="13" y="0"/>
                </a:cubicBezTo>
                <a:lnTo>
                  <a:pt x="21" y="0"/>
                </a:lnTo>
                <a:lnTo>
                  <a:pt x="39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3"/>
                  <a:pt x="146" y="400"/>
                </a:cubicBezTo>
                <a:cubicBezTo>
                  <a:pt x="142" y="427"/>
                  <a:pt x="137" y="449"/>
                  <a:pt x="132" y="468"/>
                </a:cubicBezTo>
                <a:cubicBezTo>
                  <a:pt x="126" y="487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70" y="586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6" y="621"/>
                  <a:pt x="31" y="625"/>
                  <a:pt x="23" y="631"/>
                </a:cubicBezTo>
                <a:cubicBezTo>
                  <a:pt x="22" y="632"/>
                  <a:pt x="21" y="633"/>
                  <a:pt x="21" y="634"/>
                </a:cubicBezTo>
                <a:lnTo>
                  <a:pt x="13" y="634"/>
                </a:lnTo>
                <a:cubicBezTo>
                  <a:pt x="10" y="634"/>
                  <a:pt x="8" y="634"/>
                  <a:pt x="6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1"/>
                  <a:pt x="1" y="629"/>
                  <a:pt x="0" y="626"/>
                </a:cubicBezTo>
                <a:cubicBezTo>
                  <a:pt x="1" y="626"/>
                  <a:pt x="3" y="623"/>
                  <a:pt x="8" y="618"/>
                </a:cubicBezTo>
                <a:cubicBezTo>
                  <a:pt x="74" y="550"/>
                  <a:pt x="106" y="450"/>
                  <a:pt x="106" y="316"/>
                </a:cubicBezTo>
                <a:cubicBezTo>
                  <a:pt x="106" y="184"/>
                  <a:pt x="74" y="84"/>
                  <a:pt x="8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3874320" y="4158360"/>
            <a:ext cx="151920" cy="53280"/>
          </a:xfrm>
          <a:custGeom>
            <a:avLst/>
            <a:gdLst/>
            <a:ahLst/>
            <a:rect l="0" t="0" r="r" b="b"/>
            <a:pathLst>
              <a:path w="422" h="148">
                <a:moveTo>
                  <a:pt x="0" y="12"/>
                </a:moveTo>
                <a:cubicBezTo>
                  <a:pt x="0" y="7"/>
                  <a:pt x="3" y="2"/>
                  <a:pt x="9" y="0"/>
                </a:cubicBezTo>
                <a:lnTo>
                  <a:pt x="412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8"/>
                  <a:pt x="0" y="12"/>
                </a:cubicBezTo>
                <a:moveTo>
                  <a:pt x="0" y="135"/>
                </a:moveTo>
                <a:cubicBezTo>
                  <a:pt x="0" y="129"/>
                  <a:pt x="3" y="124"/>
                  <a:pt x="10" y="122"/>
                </a:cubicBezTo>
                <a:lnTo>
                  <a:pt x="413" y="122"/>
                </a:lnTo>
                <a:cubicBezTo>
                  <a:pt x="419" y="126"/>
                  <a:pt x="422" y="131"/>
                  <a:pt x="422" y="135"/>
                </a:cubicBezTo>
                <a:cubicBezTo>
                  <a:pt x="422" y="141"/>
                  <a:pt x="419" y="146"/>
                  <a:pt x="412" y="148"/>
                </a:cubicBezTo>
                <a:lnTo>
                  <a:pt x="9" y="148"/>
                </a:lnTo>
                <a:cubicBezTo>
                  <a:pt x="3" y="146"/>
                  <a:pt x="0" y="141"/>
                  <a:pt x="0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4109400" y="408636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0" y="34"/>
                </a:moveTo>
                <a:cubicBezTo>
                  <a:pt x="160" y="32"/>
                  <a:pt x="148" y="30"/>
                  <a:pt x="124" y="29"/>
                </a:cubicBezTo>
                <a:cubicBezTo>
                  <a:pt x="114" y="29"/>
                  <a:pt x="108" y="29"/>
                  <a:pt x="105" y="28"/>
                </a:cubicBezTo>
                <a:cubicBezTo>
                  <a:pt x="102" y="28"/>
                  <a:pt x="100" y="26"/>
                  <a:pt x="100" y="22"/>
                </a:cubicBezTo>
                <a:cubicBezTo>
                  <a:pt x="100" y="21"/>
                  <a:pt x="101" y="19"/>
                  <a:pt x="102" y="15"/>
                </a:cubicBezTo>
                <a:cubicBezTo>
                  <a:pt x="104" y="6"/>
                  <a:pt x="106" y="2"/>
                  <a:pt x="107" y="1"/>
                </a:cubicBezTo>
                <a:cubicBezTo>
                  <a:pt x="109" y="0"/>
                  <a:pt x="149" y="0"/>
                  <a:pt x="231" y="0"/>
                </a:cubicBezTo>
                <a:cubicBezTo>
                  <a:pt x="311" y="0"/>
                  <a:pt x="354" y="1"/>
                  <a:pt x="359" y="2"/>
                </a:cubicBezTo>
                <a:cubicBezTo>
                  <a:pt x="386" y="6"/>
                  <a:pt x="409" y="17"/>
                  <a:pt x="427" y="33"/>
                </a:cubicBezTo>
                <a:cubicBezTo>
                  <a:pt x="445" y="49"/>
                  <a:pt x="454" y="70"/>
                  <a:pt x="455" y="97"/>
                </a:cubicBezTo>
                <a:cubicBezTo>
                  <a:pt x="455" y="130"/>
                  <a:pt x="441" y="160"/>
                  <a:pt x="413" y="187"/>
                </a:cubicBezTo>
                <a:cubicBezTo>
                  <a:pt x="384" y="215"/>
                  <a:pt x="346" y="233"/>
                  <a:pt x="301" y="241"/>
                </a:cubicBezTo>
                <a:cubicBezTo>
                  <a:pt x="298" y="241"/>
                  <a:pt x="275" y="242"/>
                  <a:pt x="234" y="242"/>
                </a:cubicBezTo>
                <a:lnTo>
                  <a:pt x="174" y="242"/>
                </a:lnTo>
                <a:lnTo>
                  <a:pt x="154" y="317"/>
                </a:lnTo>
                <a:cubicBezTo>
                  <a:pt x="141" y="366"/>
                  <a:pt x="135" y="392"/>
                  <a:pt x="135" y="395"/>
                </a:cubicBezTo>
                <a:cubicBezTo>
                  <a:pt x="135" y="397"/>
                  <a:pt x="135" y="398"/>
                  <a:pt x="136" y="398"/>
                </a:cubicBezTo>
                <a:cubicBezTo>
                  <a:pt x="136" y="399"/>
                  <a:pt x="138" y="400"/>
                  <a:pt x="140" y="401"/>
                </a:cubicBezTo>
                <a:cubicBezTo>
                  <a:pt x="143" y="402"/>
                  <a:pt x="146" y="403"/>
                  <a:pt x="151" y="402"/>
                </a:cubicBezTo>
                <a:cubicBezTo>
                  <a:pt x="156" y="402"/>
                  <a:pt x="164" y="402"/>
                  <a:pt x="173" y="403"/>
                </a:cubicBezTo>
                <a:lnTo>
                  <a:pt x="192" y="403"/>
                </a:lnTo>
                <a:cubicBezTo>
                  <a:pt x="195" y="407"/>
                  <a:pt x="196" y="410"/>
                  <a:pt x="196" y="410"/>
                </a:cubicBezTo>
                <a:cubicBezTo>
                  <a:pt x="196" y="417"/>
                  <a:pt x="195" y="424"/>
                  <a:pt x="192" y="429"/>
                </a:cubicBezTo>
                <a:cubicBezTo>
                  <a:pt x="190" y="432"/>
                  <a:pt x="186" y="433"/>
                  <a:pt x="182" y="433"/>
                </a:cubicBezTo>
                <a:cubicBezTo>
                  <a:pt x="180" y="433"/>
                  <a:pt x="173" y="432"/>
                  <a:pt x="157" y="432"/>
                </a:cubicBezTo>
                <a:cubicBezTo>
                  <a:pt x="143" y="432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0" y="431"/>
                  <a:pt x="12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0" y="422"/>
                  <a:pt x="2" y="417"/>
                </a:cubicBezTo>
                <a:cubicBezTo>
                  <a:pt x="3" y="410"/>
                  <a:pt x="5" y="406"/>
                  <a:pt x="7" y="405"/>
                </a:cubicBezTo>
                <a:cubicBezTo>
                  <a:pt x="8" y="405"/>
                  <a:pt x="13" y="404"/>
                  <a:pt x="21" y="403"/>
                </a:cubicBezTo>
                <a:cubicBezTo>
                  <a:pt x="33" y="403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8" y="334"/>
                  <a:pt x="117" y="218"/>
                </a:cubicBezTo>
                <a:cubicBezTo>
                  <a:pt x="146" y="103"/>
                  <a:pt x="160" y="41"/>
                  <a:pt x="160" y="34"/>
                </a:cubicBezTo>
                <a:moveTo>
                  <a:pt x="388" y="82"/>
                </a:moveTo>
                <a:cubicBezTo>
                  <a:pt x="388" y="77"/>
                  <a:pt x="387" y="72"/>
                  <a:pt x="387" y="68"/>
                </a:cubicBezTo>
                <a:cubicBezTo>
                  <a:pt x="386" y="65"/>
                  <a:pt x="384" y="60"/>
                  <a:pt x="381" y="54"/>
                </a:cubicBezTo>
                <a:cubicBezTo>
                  <a:pt x="378" y="48"/>
                  <a:pt x="373" y="44"/>
                  <a:pt x="365" y="40"/>
                </a:cubicBezTo>
                <a:cubicBezTo>
                  <a:pt x="357" y="37"/>
                  <a:pt x="347" y="33"/>
                  <a:pt x="334" y="30"/>
                </a:cubicBezTo>
                <a:cubicBezTo>
                  <a:pt x="331" y="30"/>
                  <a:pt x="314" y="29"/>
                  <a:pt x="283" y="29"/>
                </a:cubicBezTo>
                <a:cubicBezTo>
                  <a:pt x="276" y="29"/>
                  <a:pt x="269" y="29"/>
                  <a:pt x="261" y="29"/>
                </a:cubicBezTo>
                <a:cubicBezTo>
                  <a:pt x="254" y="29"/>
                  <a:pt x="248" y="29"/>
                  <a:pt x="243" y="29"/>
                </a:cubicBezTo>
                <a:cubicBezTo>
                  <a:pt x="238" y="30"/>
                  <a:pt x="236" y="30"/>
                  <a:pt x="235" y="29"/>
                </a:cubicBezTo>
                <a:cubicBezTo>
                  <a:pt x="230" y="30"/>
                  <a:pt x="226" y="32"/>
                  <a:pt x="224" y="35"/>
                </a:cubicBezTo>
                <a:cubicBezTo>
                  <a:pt x="223" y="38"/>
                  <a:pt x="219" y="54"/>
                  <a:pt x="212" y="85"/>
                </a:cubicBezTo>
                <a:cubicBezTo>
                  <a:pt x="205" y="115"/>
                  <a:pt x="197" y="144"/>
                  <a:pt x="190" y="172"/>
                </a:cubicBezTo>
                <a:cubicBezTo>
                  <a:pt x="182" y="200"/>
                  <a:pt x="178" y="215"/>
                  <a:pt x="178" y="215"/>
                </a:cubicBezTo>
                <a:cubicBezTo>
                  <a:pt x="178" y="216"/>
                  <a:pt x="196" y="216"/>
                  <a:pt x="230" y="216"/>
                </a:cubicBezTo>
                <a:lnTo>
                  <a:pt x="237" y="216"/>
                </a:lnTo>
                <a:lnTo>
                  <a:pt x="252" y="216"/>
                </a:lnTo>
                <a:cubicBezTo>
                  <a:pt x="299" y="216"/>
                  <a:pt x="333" y="206"/>
                  <a:pt x="353" y="185"/>
                </a:cubicBezTo>
                <a:cubicBezTo>
                  <a:pt x="364" y="173"/>
                  <a:pt x="373" y="157"/>
                  <a:pt x="379" y="135"/>
                </a:cubicBezTo>
                <a:cubicBezTo>
                  <a:pt x="385" y="113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4294080" y="40708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6"/>
                </a:moveTo>
                <a:cubicBezTo>
                  <a:pt x="0" y="287"/>
                  <a:pt x="2" y="260"/>
                  <a:pt x="7" y="234"/>
                </a:cubicBezTo>
                <a:cubicBezTo>
                  <a:pt x="11" y="208"/>
                  <a:pt x="16" y="185"/>
                  <a:pt x="21" y="166"/>
                </a:cubicBezTo>
                <a:cubicBezTo>
                  <a:pt x="27" y="147"/>
                  <a:pt x="34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4" y="58"/>
                  <a:pt x="84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4" y="7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4" y="27"/>
                  <a:pt x="126" y="38"/>
                  <a:pt x="116" y="53"/>
                </a:cubicBezTo>
                <a:cubicBezTo>
                  <a:pt x="106" y="68"/>
                  <a:pt x="95" y="86"/>
                  <a:pt x="85" y="107"/>
                </a:cubicBezTo>
                <a:cubicBezTo>
                  <a:pt x="73" y="129"/>
                  <a:pt x="64" y="158"/>
                  <a:pt x="57" y="194"/>
                </a:cubicBezTo>
                <a:cubicBezTo>
                  <a:pt x="50" y="231"/>
                  <a:pt x="46" y="272"/>
                  <a:pt x="46" y="316"/>
                </a:cubicBezTo>
                <a:cubicBezTo>
                  <a:pt x="46" y="361"/>
                  <a:pt x="50" y="403"/>
                  <a:pt x="57" y="439"/>
                </a:cubicBezTo>
                <a:cubicBezTo>
                  <a:pt x="64" y="475"/>
                  <a:pt x="73" y="504"/>
                  <a:pt x="84" y="527"/>
                </a:cubicBezTo>
                <a:cubicBezTo>
                  <a:pt x="94" y="549"/>
                  <a:pt x="105" y="567"/>
                  <a:pt x="115" y="581"/>
                </a:cubicBezTo>
                <a:cubicBezTo>
                  <a:pt x="126" y="595"/>
                  <a:pt x="134" y="606"/>
                  <a:pt x="142" y="615"/>
                </a:cubicBezTo>
                <a:cubicBezTo>
                  <a:pt x="149" y="623"/>
                  <a:pt x="152" y="628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8"/>
                </a:lnTo>
                <a:cubicBezTo>
                  <a:pt x="74" y="583"/>
                  <a:pt x="46" y="538"/>
                  <a:pt x="27" y="484"/>
                </a:cubicBezTo>
                <a:cubicBezTo>
                  <a:pt x="9" y="431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4368960" y="4086360"/>
            <a:ext cx="175680" cy="155880"/>
          </a:xfrm>
          <a:custGeom>
            <a:avLst/>
            <a:gdLst/>
            <a:ahLst/>
            <a:rect l="0" t="0" r="r" b="b"/>
            <a:pathLst>
              <a:path w="488" h="433">
                <a:moveTo>
                  <a:pt x="160" y="34"/>
                </a:moveTo>
                <a:cubicBezTo>
                  <a:pt x="160" y="32"/>
                  <a:pt x="148" y="30"/>
                  <a:pt x="124" y="29"/>
                </a:cubicBezTo>
                <a:cubicBezTo>
                  <a:pt x="115" y="29"/>
                  <a:pt x="108" y="29"/>
                  <a:pt x="105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19"/>
                  <a:pt x="102" y="15"/>
                  <a:pt x="103" y="10"/>
                </a:cubicBezTo>
                <a:cubicBezTo>
                  <a:pt x="105" y="5"/>
                  <a:pt x="107" y="2"/>
                  <a:pt x="108" y="0"/>
                </a:cubicBezTo>
                <a:cubicBezTo>
                  <a:pt x="109" y="0"/>
                  <a:pt x="151" y="0"/>
                  <a:pt x="234" y="0"/>
                </a:cubicBezTo>
                <a:cubicBezTo>
                  <a:pt x="305" y="0"/>
                  <a:pt x="344" y="0"/>
                  <a:pt x="353" y="0"/>
                </a:cubicBezTo>
                <a:cubicBezTo>
                  <a:pt x="361" y="0"/>
                  <a:pt x="370" y="2"/>
                  <a:pt x="378" y="4"/>
                </a:cubicBezTo>
                <a:cubicBezTo>
                  <a:pt x="409" y="11"/>
                  <a:pt x="434" y="28"/>
                  <a:pt x="455" y="54"/>
                </a:cubicBezTo>
                <a:cubicBezTo>
                  <a:pt x="476" y="81"/>
                  <a:pt x="487" y="116"/>
                  <a:pt x="488" y="160"/>
                </a:cubicBezTo>
                <a:cubicBezTo>
                  <a:pt x="488" y="226"/>
                  <a:pt x="465" y="285"/>
                  <a:pt x="420" y="337"/>
                </a:cubicBezTo>
                <a:cubicBezTo>
                  <a:pt x="375" y="389"/>
                  <a:pt x="322" y="421"/>
                  <a:pt x="261" y="431"/>
                </a:cubicBezTo>
                <a:lnTo>
                  <a:pt x="251" y="432"/>
                </a:lnTo>
                <a:lnTo>
                  <a:pt x="128" y="433"/>
                </a:lnTo>
                <a:lnTo>
                  <a:pt x="58" y="433"/>
                </a:lnTo>
                <a:lnTo>
                  <a:pt x="24" y="433"/>
                </a:lnTo>
                <a:cubicBezTo>
                  <a:pt x="14" y="433"/>
                  <a:pt x="8" y="432"/>
                  <a:pt x="5" y="431"/>
                </a:cubicBezTo>
                <a:cubicBezTo>
                  <a:pt x="2" y="430"/>
                  <a:pt x="0" y="429"/>
                  <a:pt x="0" y="426"/>
                </a:cubicBezTo>
                <a:cubicBezTo>
                  <a:pt x="0" y="425"/>
                  <a:pt x="0" y="422"/>
                  <a:pt x="2" y="417"/>
                </a:cubicBezTo>
                <a:cubicBezTo>
                  <a:pt x="3" y="410"/>
                  <a:pt x="5" y="406"/>
                  <a:pt x="7" y="405"/>
                </a:cubicBezTo>
                <a:cubicBezTo>
                  <a:pt x="8" y="405"/>
                  <a:pt x="13" y="404"/>
                  <a:pt x="21" y="403"/>
                </a:cubicBezTo>
                <a:cubicBezTo>
                  <a:pt x="33" y="403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8" y="334"/>
                  <a:pt x="117" y="218"/>
                </a:cubicBezTo>
                <a:cubicBezTo>
                  <a:pt x="146" y="103"/>
                  <a:pt x="160" y="41"/>
                  <a:pt x="160" y="34"/>
                </a:cubicBezTo>
                <a:moveTo>
                  <a:pt x="424" y="136"/>
                </a:moveTo>
                <a:cubicBezTo>
                  <a:pt x="424" y="120"/>
                  <a:pt x="422" y="106"/>
                  <a:pt x="417" y="93"/>
                </a:cubicBezTo>
                <a:cubicBezTo>
                  <a:pt x="413" y="80"/>
                  <a:pt x="407" y="69"/>
                  <a:pt x="401" y="62"/>
                </a:cubicBezTo>
                <a:cubicBezTo>
                  <a:pt x="395" y="55"/>
                  <a:pt x="387" y="49"/>
                  <a:pt x="378" y="44"/>
                </a:cubicBezTo>
                <a:cubicBezTo>
                  <a:pt x="368" y="39"/>
                  <a:pt x="360" y="36"/>
                  <a:pt x="353" y="34"/>
                </a:cubicBezTo>
                <a:cubicBezTo>
                  <a:pt x="346" y="32"/>
                  <a:pt x="338" y="31"/>
                  <a:pt x="331" y="29"/>
                </a:cubicBezTo>
                <a:cubicBezTo>
                  <a:pt x="330" y="29"/>
                  <a:pt x="327" y="29"/>
                  <a:pt x="322" y="29"/>
                </a:cubicBezTo>
                <a:cubicBezTo>
                  <a:pt x="317" y="29"/>
                  <a:pt x="311" y="29"/>
                  <a:pt x="304" y="29"/>
                </a:cubicBezTo>
                <a:cubicBezTo>
                  <a:pt x="296" y="29"/>
                  <a:pt x="289" y="29"/>
                  <a:pt x="283" y="29"/>
                </a:cubicBezTo>
                <a:lnTo>
                  <a:pt x="255" y="29"/>
                </a:lnTo>
                <a:cubicBezTo>
                  <a:pt x="236" y="29"/>
                  <a:pt x="225" y="31"/>
                  <a:pt x="223" y="35"/>
                </a:cubicBezTo>
                <a:cubicBezTo>
                  <a:pt x="222" y="37"/>
                  <a:pt x="207" y="98"/>
                  <a:pt x="177" y="218"/>
                </a:cubicBezTo>
                <a:cubicBezTo>
                  <a:pt x="147" y="338"/>
                  <a:pt x="132" y="398"/>
                  <a:pt x="132" y="400"/>
                </a:cubicBezTo>
                <a:cubicBezTo>
                  <a:pt x="132" y="401"/>
                  <a:pt x="134" y="402"/>
                  <a:pt x="139" y="402"/>
                </a:cubicBezTo>
                <a:cubicBezTo>
                  <a:pt x="143" y="402"/>
                  <a:pt x="160" y="402"/>
                  <a:pt x="187" y="403"/>
                </a:cubicBezTo>
                <a:cubicBezTo>
                  <a:pt x="190" y="403"/>
                  <a:pt x="194" y="403"/>
                  <a:pt x="200" y="403"/>
                </a:cubicBezTo>
                <a:cubicBezTo>
                  <a:pt x="205" y="403"/>
                  <a:pt x="210" y="403"/>
                  <a:pt x="215" y="403"/>
                </a:cubicBezTo>
                <a:cubicBezTo>
                  <a:pt x="269" y="403"/>
                  <a:pt x="313" y="386"/>
                  <a:pt x="347" y="352"/>
                </a:cubicBezTo>
                <a:cubicBezTo>
                  <a:pt x="362" y="336"/>
                  <a:pt x="375" y="319"/>
                  <a:pt x="385" y="299"/>
                </a:cubicBezTo>
                <a:cubicBezTo>
                  <a:pt x="394" y="278"/>
                  <a:pt x="403" y="252"/>
                  <a:pt x="412" y="218"/>
                </a:cubicBezTo>
                <a:cubicBezTo>
                  <a:pt x="420" y="185"/>
                  <a:pt x="424" y="157"/>
                  <a:pt x="424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4557240" y="4141440"/>
            <a:ext cx="108000" cy="102960"/>
          </a:xfrm>
          <a:custGeom>
            <a:avLst/>
            <a:gdLst/>
            <a:ahLst/>
            <a:rect l="0" t="0" r="r" b="b"/>
            <a:pathLst>
              <a:path w="300" h="286">
                <a:moveTo>
                  <a:pt x="0" y="180"/>
                </a:moveTo>
                <a:cubicBezTo>
                  <a:pt x="0" y="138"/>
                  <a:pt x="16" y="97"/>
                  <a:pt x="48" y="59"/>
                </a:cubicBezTo>
                <a:cubicBezTo>
                  <a:pt x="81" y="20"/>
                  <a:pt x="117" y="0"/>
                  <a:pt x="157" y="0"/>
                </a:cubicBezTo>
                <a:cubicBezTo>
                  <a:pt x="179" y="0"/>
                  <a:pt x="198" y="10"/>
                  <a:pt x="214" y="31"/>
                </a:cubicBezTo>
                <a:cubicBezTo>
                  <a:pt x="221" y="18"/>
                  <a:pt x="231" y="12"/>
                  <a:pt x="243" y="12"/>
                </a:cubicBezTo>
                <a:cubicBezTo>
                  <a:pt x="249" y="12"/>
                  <a:pt x="254" y="13"/>
                  <a:pt x="258" y="17"/>
                </a:cubicBezTo>
                <a:cubicBezTo>
                  <a:pt x="262" y="20"/>
                  <a:pt x="264" y="24"/>
                  <a:pt x="264" y="29"/>
                </a:cubicBezTo>
                <a:cubicBezTo>
                  <a:pt x="264" y="35"/>
                  <a:pt x="257" y="70"/>
                  <a:pt x="241" y="132"/>
                </a:cubicBezTo>
                <a:cubicBezTo>
                  <a:pt x="225" y="194"/>
                  <a:pt x="217" y="229"/>
                  <a:pt x="217" y="237"/>
                </a:cubicBezTo>
                <a:cubicBezTo>
                  <a:pt x="217" y="247"/>
                  <a:pt x="218" y="254"/>
                  <a:pt x="221" y="257"/>
                </a:cubicBezTo>
                <a:cubicBezTo>
                  <a:pt x="224" y="261"/>
                  <a:pt x="229" y="263"/>
                  <a:pt x="235" y="263"/>
                </a:cubicBezTo>
                <a:cubicBezTo>
                  <a:pt x="238" y="263"/>
                  <a:pt x="243" y="261"/>
                  <a:pt x="247" y="257"/>
                </a:cubicBezTo>
                <a:cubicBezTo>
                  <a:pt x="256" y="249"/>
                  <a:pt x="265" y="229"/>
                  <a:pt x="273" y="197"/>
                </a:cubicBezTo>
                <a:cubicBezTo>
                  <a:pt x="276" y="188"/>
                  <a:pt x="278" y="184"/>
                  <a:pt x="280" y="183"/>
                </a:cubicBezTo>
                <a:cubicBezTo>
                  <a:pt x="280" y="183"/>
                  <a:pt x="282" y="183"/>
                  <a:pt x="286" y="183"/>
                </a:cubicBezTo>
                <a:lnTo>
                  <a:pt x="288" y="183"/>
                </a:lnTo>
                <a:cubicBezTo>
                  <a:pt x="296" y="183"/>
                  <a:pt x="300" y="185"/>
                  <a:pt x="300" y="189"/>
                </a:cubicBezTo>
                <a:cubicBezTo>
                  <a:pt x="300" y="191"/>
                  <a:pt x="299" y="197"/>
                  <a:pt x="297" y="206"/>
                </a:cubicBezTo>
                <a:cubicBezTo>
                  <a:pt x="295" y="214"/>
                  <a:pt x="291" y="226"/>
                  <a:pt x="285" y="240"/>
                </a:cubicBezTo>
                <a:cubicBezTo>
                  <a:pt x="278" y="254"/>
                  <a:pt x="272" y="264"/>
                  <a:pt x="264" y="271"/>
                </a:cubicBezTo>
                <a:cubicBezTo>
                  <a:pt x="259" y="277"/>
                  <a:pt x="252" y="281"/>
                  <a:pt x="244" y="285"/>
                </a:cubicBezTo>
                <a:cubicBezTo>
                  <a:pt x="241" y="285"/>
                  <a:pt x="236" y="286"/>
                  <a:pt x="229" y="286"/>
                </a:cubicBezTo>
                <a:cubicBezTo>
                  <a:pt x="215" y="286"/>
                  <a:pt x="203" y="283"/>
                  <a:pt x="193" y="276"/>
                </a:cubicBezTo>
                <a:cubicBezTo>
                  <a:pt x="183" y="270"/>
                  <a:pt x="177" y="264"/>
                  <a:pt x="174" y="257"/>
                </a:cubicBezTo>
                <a:lnTo>
                  <a:pt x="170" y="247"/>
                </a:lnTo>
                <a:cubicBezTo>
                  <a:pt x="170" y="247"/>
                  <a:pt x="169" y="247"/>
                  <a:pt x="168" y="248"/>
                </a:cubicBezTo>
                <a:cubicBezTo>
                  <a:pt x="167" y="249"/>
                  <a:pt x="166" y="250"/>
                  <a:pt x="165" y="250"/>
                </a:cubicBezTo>
                <a:cubicBezTo>
                  <a:pt x="140" y="274"/>
                  <a:pt x="115" y="286"/>
                  <a:pt x="89" y="286"/>
                </a:cubicBezTo>
                <a:cubicBezTo>
                  <a:pt x="66" y="286"/>
                  <a:pt x="45" y="277"/>
                  <a:pt x="27" y="261"/>
                </a:cubicBezTo>
                <a:cubicBezTo>
                  <a:pt x="9" y="244"/>
                  <a:pt x="0" y="217"/>
                  <a:pt x="0" y="180"/>
                </a:cubicBezTo>
                <a:moveTo>
                  <a:pt x="202" y="72"/>
                </a:moveTo>
                <a:cubicBezTo>
                  <a:pt x="202" y="70"/>
                  <a:pt x="201" y="65"/>
                  <a:pt x="199" y="58"/>
                </a:cubicBezTo>
                <a:cubicBezTo>
                  <a:pt x="197" y="52"/>
                  <a:pt x="192" y="44"/>
                  <a:pt x="185" y="35"/>
                </a:cubicBezTo>
                <a:cubicBezTo>
                  <a:pt x="177" y="27"/>
                  <a:pt x="167" y="23"/>
                  <a:pt x="156" y="22"/>
                </a:cubicBezTo>
                <a:cubicBezTo>
                  <a:pt x="141" y="22"/>
                  <a:pt x="127" y="29"/>
                  <a:pt x="113" y="43"/>
                </a:cubicBezTo>
                <a:cubicBezTo>
                  <a:pt x="100" y="56"/>
                  <a:pt x="89" y="73"/>
                  <a:pt x="82" y="94"/>
                </a:cubicBezTo>
                <a:cubicBezTo>
                  <a:pt x="69" y="128"/>
                  <a:pt x="61" y="162"/>
                  <a:pt x="56" y="198"/>
                </a:cubicBezTo>
                <a:cubicBezTo>
                  <a:pt x="56" y="199"/>
                  <a:pt x="56" y="202"/>
                  <a:pt x="56" y="205"/>
                </a:cubicBezTo>
                <a:cubicBezTo>
                  <a:pt x="56" y="208"/>
                  <a:pt x="55" y="211"/>
                  <a:pt x="55" y="213"/>
                </a:cubicBezTo>
                <a:cubicBezTo>
                  <a:pt x="55" y="232"/>
                  <a:pt x="59" y="245"/>
                  <a:pt x="66" y="252"/>
                </a:cubicBezTo>
                <a:cubicBezTo>
                  <a:pt x="74" y="259"/>
                  <a:pt x="83" y="263"/>
                  <a:pt x="94" y="263"/>
                </a:cubicBezTo>
                <a:cubicBezTo>
                  <a:pt x="110" y="263"/>
                  <a:pt x="125" y="256"/>
                  <a:pt x="141" y="242"/>
                </a:cubicBezTo>
                <a:cubicBezTo>
                  <a:pt x="157" y="228"/>
                  <a:pt x="166" y="218"/>
                  <a:pt x="169" y="210"/>
                </a:cubicBezTo>
                <a:cubicBezTo>
                  <a:pt x="170" y="208"/>
                  <a:pt x="175" y="186"/>
                  <a:pt x="186" y="142"/>
                </a:cubicBezTo>
                <a:cubicBezTo>
                  <a:pt x="196" y="99"/>
                  <a:pt x="202" y="76"/>
                  <a:pt x="202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4674600" y="4099320"/>
            <a:ext cx="71280" cy="145440"/>
          </a:xfrm>
          <a:custGeom>
            <a:avLst/>
            <a:gdLst/>
            <a:ahLst/>
            <a:rect l="0" t="0" r="r" b="b"/>
            <a:pathLst>
              <a:path w="198" h="404">
                <a:moveTo>
                  <a:pt x="4" y="153"/>
                </a:moveTo>
                <a:cubicBezTo>
                  <a:pt x="1" y="150"/>
                  <a:pt x="0" y="148"/>
                  <a:pt x="0" y="147"/>
                </a:cubicBezTo>
                <a:cubicBezTo>
                  <a:pt x="0" y="145"/>
                  <a:pt x="1" y="142"/>
                  <a:pt x="2" y="137"/>
                </a:cubicBezTo>
                <a:cubicBezTo>
                  <a:pt x="3" y="132"/>
                  <a:pt x="4" y="129"/>
                  <a:pt x="5" y="128"/>
                </a:cubicBezTo>
                <a:cubicBezTo>
                  <a:pt x="6" y="126"/>
                  <a:pt x="8" y="125"/>
                  <a:pt x="11" y="125"/>
                </a:cubicBezTo>
                <a:cubicBezTo>
                  <a:pt x="14" y="125"/>
                  <a:pt x="24" y="124"/>
                  <a:pt x="43" y="124"/>
                </a:cubicBezTo>
                <a:lnTo>
                  <a:pt x="77" y="124"/>
                </a:lnTo>
                <a:lnTo>
                  <a:pt x="89" y="73"/>
                </a:lnTo>
                <a:cubicBezTo>
                  <a:pt x="91" y="68"/>
                  <a:pt x="92" y="62"/>
                  <a:pt x="94" y="54"/>
                </a:cubicBezTo>
                <a:cubicBezTo>
                  <a:pt x="96" y="47"/>
                  <a:pt x="97" y="41"/>
                  <a:pt x="98" y="38"/>
                </a:cubicBezTo>
                <a:cubicBezTo>
                  <a:pt x="100" y="34"/>
                  <a:pt x="101" y="30"/>
                  <a:pt x="102" y="25"/>
                </a:cubicBezTo>
                <a:cubicBezTo>
                  <a:pt x="103" y="20"/>
                  <a:pt x="105" y="16"/>
                  <a:pt x="107" y="14"/>
                </a:cubicBezTo>
                <a:cubicBezTo>
                  <a:pt x="109" y="12"/>
                  <a:pt x="111" y="10"/>
                  <a:pt x="114" y="7"/>
                </a:cubicBezTo>
                <a:cubicBezTo>
                  <a:pt x="116" y="4"/>
                  <a:pt x="119" y="2"/>
                  <a:pt x="122" y="1"/>
                </a:cubicBezTo>
                <a:cubicBezTo>
                  <a:pt x="126" y="0"/>
                  <a:pt x="130" y="0"/>
                  <a:pt x="134" y="0"/>
                </a:cubicBezTo>
                <a:cubicBezTo>
                  <a:pt x="141" y="0"/>
                  <a:pt x="147" y="2"/>
                  <a:pt x="150" y="7"/>
                </a:cubicBezTo>
                <a:cubicBezTo>
                  <a:pt x="153" y="11"/>
                  <a:pt x="154" y="15"/>
                  <a:pt x="154" y="19"/>
                </a:cubicBezTo>
                <a:cubicBezTo>
                  <a:pt x="154" y="22"/>
                  <a:pt x="152" y="32"/>
                  <a:pt x="148" y="48"/>
                </a:cubicBezTo>
                <a:cubicBezTo>
                  <a:pt x="144" y="65"/>
                  <a:pt x="140" y="83"/>
                  <a:pt x="136" y="99"/>
                </a:cubicBezTo>
                <a:lnTo>
                  <a:pt x="129" y="123"/>
                </a:lnTo>
                <a:cubicBezTo>
                  <a:pt x="129" y="124"/>
                  <a:pt x="140" y="124"/>
                  <a:pt x="161" y="124"/>
                </a:cubicBezTo>
                <a:lnTo>
                  <a:pt x="193" y="124"/>
                </a:lnTo>
                <a:cubicBezTo>
                  <a:pt x="196" y="127"/>
                  <a:pt x="198" y="129"/>
                  <a:pt x="198" y="131"/>
                </a:cubicBezTo>
                <a:cubicBezTo>
                  <a:pt x="198" y="140"/>
                  <a:pt x="195" y="148"/>
                  <a:pt x="189" y="153"/>
                </a:cubicBezTo>
                <a:lnTo>
                  <a:pt x="122" y="153"/>
                </a:lnTo>
                <a:lnTo>
                  <a:pt x="99" y="245"/>
                </a:lnTo>
                <a:cubicBezTo>
                  <a:pt x="83" y="312"/>
                  <a:pt x="74" y="349"/>
                  <a:pt x="74" y="354"/>
                </a:cubicBezTo>
                <a:cubicBezTo>
                  <a:pt x="74" y="371"/>
                  <a:pt x="80" y="380"/>
                  <a:pt x="91" y="380"/>
                </a:cubicBezTo>
                <a:cubicBezTo>
                  <a:pt x="106" y="380"/>
                  <a:pt x="120" y="373"/>
                  <a:pt x="134" y="359"/>
                </a:cubicBezTo>
                <a:cubicBezTo>
                  <a:pt x="148" y="344"/>
                  <a:pt x="159" y="327"/>
                  <a:pt x="168" y="306"/>
                </a:cubicBezTo>
                <a:cubicBezTo>
                  <a:pt x="169" y="303"/>
                  <a:pt x="170" y="302"/>
                  <a:pt x="171" y="301"/>
                </a:cubicBezTo>
                <a:cubicBezTo>
                  <a:pt x="172" y="301"/>
                  <a:pt x="175" y="300"/>
                  <a:pt x="181" y="300"/>
                </a:cubicBezTo>
                <a:lnTo>
                  <a:pt x="183" y="300"/>
                </a:lnTo>
                <a:cubicBezTo>
                  <a:pt x="189" y="300"/>
                  <a:pt x="193" y="302"/>
                  <a:pt x="193" y="305"/>
                </a:cubicBezTo>
                <a:cubicBezTo>
                  <a:pt x="193" y="306"/>
                  <a:pt x="192" y="309"/>
                  <a:pt x="191" y="312"/>
                </a:cubicBezTo>
                <a:cubicBezTo>
                  <a:pt x="189" y="319"/>
                  <a:pt x="185" y="327"/>
                  <a:pt x="179" y="337"/>
                </a:cubicBezTo>
                <a:cubicBezTo>
                  <a:pt x="174" y="346"/>
                  <a:pt x="167" y="356"/>
                  <a:pt x="158" y="366"/>
                </a:cubicBezTo>
                <a:cubicBezTo>
                  <a:pt x="149" y="377"/>
                  <a:pt x="138" y="386"/>
                  <a:pt x="126" y="393"/>
                </a:cubicBezTo>
                <a:cubicBezTo>
                  <a:pt x="113" y="400"/>
                  <a:pt x="100" y="404"/>
                  <a:pt x="87" y="404"/>
                </a:cubicBezTo>
                <a:cubicBezTo>
                  <a:pt x="74" y="404"/>
                  <a:pt x="62" y="400"/>
                  <a:pt x="51" y="394"/>
                </a:cubicBezTo>
                <a:cubicBezTo>
                  <a:pt x="39" y="388"/>
                  <a:pt x="30" y="377"/>
                  <a:pt x="25" y="361"/>
                </a:cubicBezTo>
                <a:cubicBezTo>
                  <a:pt x="24" y="358"/>
                  <a:pt x="24" y="352"/>
                  <a:pt x="24" y="344"/>
                </a:cubicBezTo>
                <a:lnTo>
                  <a:pt x="24" y="333"/>
                </a:lnTo>
                <a:lnTo>
                  <a:pt x="46" y="244"/>
                </a:lnTo>
                <a:cubicBezTo>
                  <a:pt x="62" y="185"/>
                  <a:pt x="69" y="155"/>
                  <a:pt x="70" y="154"/>
                </a:cubicBezTo>
                <a:cubicBezTo>
                  <a:pt x="70" y="154"/>
                  <a:pt x="59" y="153"/>
                  <a:pt x="37" y="153"/>
                </a:cubicBezTo>
                <a:lnTo>
                  <a:pt x="4" y="1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4759920" y="4141440"/>
            <a:ext cx="108000" cy="102960"/>
          </a:xfrm>
          <a:custGeom>
            <a:avLst/>
            <a:gdLst/>
            <a:ahLst/>
            <a:rect l="0" t="0" r="r" b="b"/>
            <a:pathLst>
              <a:path w="300" h="286">
                <a:moveTo>
                  <a:pt x="0" y="180"/>
                </a:moveTo>
                <a:cubicBezTo>
                  <a:pt x="0" y="138"/>
                  <a:pt x="16" y="97"/>
                  <a:pt x="48" y="59"/>
                </a:cubicBezTo>
                <a:cubicBezTo>
                  <a:pt x="80" y="20"/>
                  <a:pt x="117" y="0"/>
                  <a:pt x="157" y="0"/>
                </a:cubicBezTo>
                <a:cubicBezTo>
                  <a:pt x="179" y="0"/>
                  <a:pt x="198" y="10"/>
                  <a:pt x="214" y="31"/>
                </a:cubicBezTo>
                <a:cubicBezTo>
                  <a:pt x="221" y="18"/>
                  <a:pt x="231" y="12"/>
                  <a:pt x="243" y="12"/>
                </a:cubicBezTo>
                <a:cubicBezTo>
                  <a:pt x="249" y="12"/>
                  <a:pt x="254" y="13"/>
                  <a:pt x="258" y="17"/>
                </a:cubicBezTo>
                <a:cubicBezTo>
                  <a:pt x="262" y="20"/>
                  <a:pt x="264" y="24"/>
                  <a:pt x="264" y="29"/>
                </a:cubicBezTo>
                <a:cubicBezTo>
                  <a:pt x="264" y="35"/>
                  <a:pt x="256" y="70"/>
                  <a:pt x="241" y="132"/>
                </a:cubicBezTo>
                <a:cubicBezTo>
                  <a:pt x="225" y="194"/>
                  <a:pt x="217" y="229"/>
                  <a:pt x="217" y="237"/>
                </a:cubicBezTo>
                <a:cubicBezTo>
                  <a:pt x="217" y="247"/>
                  <a:pt x="218" y="254"/>
                  <a:pt x="221" y="257"/>
                </a:cubicBezTo>
                <a:cubicBezTo>
                  <a:pt x="224" y="261"/>
                  <a:pt x="229" y="263"/>
                  <a:pt x="234" y="263"/>
                </a:cubicBezTo>
                <a:cubicBezTo>
                  <a:pt x="238" y="263"/>
                  <a:pt x="242" y="261"/>
                  <a:pt x="247" y="257"/>
                </a:cubicBezTo>
                <a:cubicBezTo>
                  <a:pt x="256" y="249"/>
                  <a:pt x="265" y="229"/>
                  <a:pt x="273" y="197"/>
                </a:cubicBezTo>
                <a:cubicBezTo>
                  <a:pt x="276" y="188"/>
                  <a:pt x="278" y="184"/>
                  <a:pt x="279" y="183"/>
                </a:cubicBezTo>
                <a:cubicBezTo>
                  <a:pt x="280" y="183"/>
                  <a:pt x="282" y="183"/>
                  <a:pt x="286" y="183"/>
                </a:cubicBezTo>
                <a:lnTo>
                  <a:pt x="288" y="183"/>
                </a:lnTo>
                <a:cubicBezTo>
                  <a:pt x="296" y="183"/>
                  <a:pt x="300" y="185"/>
                  <a:pt x="300" y="189"/>
                </a:cubicBezTo>
                <a:cubicBezTo>
                  <a:pt x="300" y="191"/>
                  <a:pt x="299" y="197"/>
                  <a:pt x="297" y="206"/>
                </a:cubicBezTo>
                <a:cubicBezTo>
                  <a:pt x="295" y="214"/>
                  <a:pt x="291" y="226"/>
                  <a:pt x="284" y="240"/>
                </a:cubicBezTo>
                <a:cubicBezTo>
                  <a:pt x="278" y="254"/>
                  <a:pt x="271" y="264"/>
                  <a:pt x="264" y="271"/>
                </a:cubicBezTo>
                <a:cubicBezTo>
                  <a:pt x="259" y="277"/>
                  <a:pt x="252" y="281"/>
                  <a:pt x="244" y="285"/>
                </a:cubicBezTo>
                <a:cubicBezTo>
                  <a:pt x="241" y="285"/>
                  <a:pt x="235" y="286"/>
                  <a:pt x="229" y="286"/>
                </a:cubicBezTo>
                <a:cubicBezTo>
                  <a:pt x="214" y="286"/>
                  <a:pt x="202" y="283"/>
                  <a:pt x="193" y="276"/>
                </a:cubicBezTo>
                <a:cubicBezTo>
                  <a:pt x="183" y="270"/>
                  <a:pt x="177" y="264"/>
                  <a:pt x="174" y="257"/>
                </a:cubicBezTo>
                <a:lnTo>
                  <a:pt x="170" y="247"/>
                </a:lnTo>
                <a:cubicBezTo>
                  <a:pt x="170" y="247"/>
                  <a:pt x="169" y="247"/>
                  <a:pt x="167" y="248"/>
                </a:cubicBezTo>
                <a:cubicBezTo>
                  <a:pt x="167" y="249"/>
                  <a:pt x="166" y="250"/>
                  <a:pt x="165" y="250"/>
                </a:cubicBezTo>
                <a:cubicBezTo>
                  <a:pt x="140" y="274"/>
                  <a:pt x="115" y="286"/>
                  <a:pt x="89" y="286"/>
                </a:cubicBezTo>
                <a:cubicBezTo>
                  <a:pt x="65" y="286"/>
                  <a:pt x="44" y="277"/>
                  <a:pt x="27" y="261"/>
                </a:cubicBezTo>
                <a:cubicBezTo>
                  <a:pt x="9" y="244"/>
                  <a:pt x="0" y="217"/>
                  <a:pt x="0" y="180"/>
                </a:cubicBezTo>
                <a:moveTo>
                  <a:pt x="202" y="72"/>
                </a:moveTo>
                <a:cubicBezTo>
                  <a:pt x="202" y="70"/>
                  <a:pt x="201" y="65"/>
                  <a:pt x="199" y="58"/>
                </a:cubicBezTo>
                <a:cubicBezTo>
                  <a:pt x="197" y="52"/>
                  <a:pt x="192" y="44"/>
                  <a:pt x="184" y="35"/>
                </a:cubicBezTo>
                <a:cubicBezTo>
                  <a:pt x="177" y="27"/>
                  <a:pt x="167" y="23"/>
                  <a:pt x="155" y="22"/>
                </a:cubicBezTo>
                <a:cubicBezTo>
                  <a:pt x="141" y="22"/>
                  <a:pt x="127" y="29"/>
                  <a:pt x="113" y="43"/>
                </a:cubicBezTo>
                <a:cubicBezTo>
                  <a:pt x="100" y="56"/>
                  <a:pt x="89" y="73"/>
                  <a:pt x="80" y="94"/>
                </a:cubicBezTo>
                <a:cubicBezTo>
                  <a:pt x="68" y="128"/>
                  <a:pt x="60" y="162"/>
                  <a:pt x="54" y="198"/>
                </a:cubicBezTo>
                <a:cubicBezTo>
                  <a:pt x="54" y="199"/>
                  <a:pt x="54" y="202"/>
                  <a:pt x="54" y="205"/>
                </a:cubicBezTo>
                <a:cubicBezTo>
                  <a:pt x="54" y="208"/>
                  <a:pt x="54" y="211"/>
                  <a:pt x="54" y="213"/>
                </a:cubicBezTo>
                <a:cubicBezTo>
                  <a:pt x="54" y="232"/>
                  <a:pt x="58" y="245"/>
                  <a:pt x="65" y="252"/>
                </a:cubicBezTo>
                <a:cubicBezTo>
                  <a:pt x="73" y="259"/>
                  <a:pt x="82" y="263"/>
                  <a:pt x="93" y="263"/>
                </a:cubicBezTo>
                <a:cubicBezTo>
                  <a:pt x="109" y="263"/>
                  <a:pt x="125" y="256"/>
                  <a:pt x="141" y="242"/>
                </a:cubicBezTo>
                <a:cubicBezTo>
                  <a:pt x="156" y="228"/>
                  <a:pt x="166" y="218"/>
                  <a:pt x="169" y="210"/>
                </a:cubicBezTo>
                <a:cubicBezTo>
                  <a:pt x="170" y="208"/>
                  <a:pt x="175" y="186"/>
                  <a:pt x="186" y="142"/>
                </a:cubicBezTo>
                <a:cubicBezTo>
                  <a:pt x="196" y="99"/>
                  <a:pt x="202" y="76"/>
                  <a:pt x="202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4899960" y="407124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4" y="632"/>
                </a:moveTo>
                <a:lnTo>
                  <a:pt x="12" y="632"/>
                </a:lnTo>
                <a:cubicBezTo>
                  <a:pt x="7" y="632"/>
                  <a:pt x="4" y="629"/>
                  <a:pt x="0" y="624"/>
                </a:cubicBezTo>
                <a:lnTo>
                  <a:pt x="0" y="315"/>
                </a:lnTo>
                <a:lnTo>
                  <a:pt x="1" y="8"/>
                </a:lnTo>
                <a:cubicBezTo>
                  <a:pt x="6" y="2"/>
                  <a:pt x="10" y="0"/>
                  <a:pt x="14" y="0"/>
                </a:cubicBezTo>
                <a:cubicBezTo>
                  <a:pt x="19" y="0"/>
                  <a:pt x="23" y="3"/>
                  <a:pt x="26" y="9"/>
                </a:cubicBezTo>
                <a:lnTo>
                  <a:pt x="26" y="624"/>
                </a:lnTo>
                <a:cubicBezTo>
                  <a:pt x="23" y="629"/>
                  <a:pt x="19" y="632"/>
                  <a:pt x="15" y="632"/>
                </a:cubicBezTo>
                <a:lnTo>
                  <a:pt x="14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4941000" y="4140720"/>
            <a:ext cx="152640" cy="104040"/>
          </a:xfrm>
          <a:custGeom>
            <a:avLst/>
            <a:gdLst/>
            <a:ahLst/>
            <a:rect l="0" t="0" r="r" b="b"/>
            <a:pathLst>
              <a:path w="424" h="289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3" y="1"/>
                  <a:pt x="393" y="0"/>
                </a:cubicBezTo>
                <a:cubicBezTo>
                  <a:pt x="400" y="0"/>
                  <a:pt x="407" y="4"/>
                  <a:pt x="414" y="12"/>
                </a:cubicBezTo>
                <a:cubicBezTo>
                  <a:pt x="420" y="19"/>
                  <a:pt x="423" y="31"/>
                  <a:pt x="424" y="48"/>
                </a:cubicBezTo>
                <a:cubicBezTo>
                  <a:pt x="424" y="60"/>
                  <a:pt x="420" y="84"/>
                  <a:pt x="412" y="121"/>
                </a:cubicBezTo>
                <a:cubicBezTo>
                  <a:pt x="406" y="145"/>
                  <a:pt x="400" y="165"/>
                  <a:pt x="395" y="180"/>
                </a:cubicBezTo>
                <a:cubicBezTo>
                  <a:pt x="390" y="195"/>
                  <a:pt x="382" y="212"/>
                  <a:pt x="373" y="231"/>
                </a:cubicBezTo>
                <a:cubicBezTo>
                  <a:pt x="363" y="250"/>
                  <a:pt x="351" y="264"/>
                  <a:pt x="338" y="274"/>
                </a:cubicBezTo>
                <a:cubicBezTo>
                  <a:pt x="324" y="284"/>
                  <a:pt x="309" y="289"/>
                  <a:pt x="292" y="289"/>
                </a:cubicBezTo>
                <a:cubicBezTo>
                  <a:pt x="274" y="289"/>
                  <a:pt x="257" y="285"/>
                  <a:pt x="243" y="278"/>
                </a:cubicBezTo>
                <a:cubicBezTo>
                  <a:pt x="229" y="272"/>
                  <a:pt x="218" y="263"/>
                  <a:pt x="212" y="251"/>
                </a:cubicBezTo>
                <a:cubicBezTo>
                  <a:pt x="212" y="252"/>
                  <a:pt x="211" y="252"/>
                  <a:pt x="210" y="254"/>
                </a:cubicBezTo>
                <a:cubicBezTo>
                  <a:pt x="193" y="277"/>
                  <a:pt x="172" y="289"/>
                  <a:pt x="147" y="289"/>
                </a:cubicBezTo>
                <a:cubicBezTo>
                  <a:pt x="136" y="289"/>
                  <a:pt x="125" y="287"/>
                  <a:pt x="115" y="285"/>
                </a:cubicBezTo>
                <a:cubicBezTo>
                  <a:pt x="105" y="282"/>
                  <a:pt x="95" y="278"/>
                  <a:pt x="86" y="273"/>
                </a:cubicBezTo>
                <a:cubicBezTo>
                  <a:pt x="76" y="267"/>
                  <a:pt x="68" y="259"/>
                  <a:pt x="62" y="248"/>
                </a:cubicBezTo>
                <a:cubicBezTo>
                  <a:pt x="56" y="237"/>
                  <a:pt x="53" y="224"/>
                  <a:pt x="53" y="208"/>
                </a:cubicBezTo>
                <a:cubicBezTo>
                  <a:pt x="53" y="185"/>
                  <a:pt x="60" y="155"/>
                  <a:pt x="75" y="115"/>
                </a:cubicBezTo>
                <a:cubicBezTo>
                  <a:pt x="89" y="76"/>
                  <a:pt x="97" y="51"/>
                  <a:pt x="97" y="41"/>
                </a:cubicBezTo>
                <a:cubicBezTo>
                  <a:pt x="97" y="40"/>
                  <a:pt x="97" y="40"/>
                  <a:pt x="97" y="40"/>
                </a:cubicBezTo>
                <a:cubicBezTo>
                  <a:pt x="97" y="36"/>
                  <a:pt x="97" y="33"/>
                  <a:pt x="97" y="32"/>
                </a:cubicBezTo>
                <a:cubicBezTo>
                  <a:pt x="97" y="31"/>
                  <a:pt x="96" y="29"/>
                  <a:pt x="94" y="28"/>
                </a:cubicBezTo>
                <a:cubicBezTo>
                  <a:pt x="93" y="26"/>
                  <a:pt x="90" y="25"/>
                  <a:pt x="87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5" y="72"/>
                  <a:pt x="31" y="81"/>
                  <a:pt x="29" y="90"/>
                </a:cubicBezTo>
                <a:cubicBezTo>
                  <a:pt x="26" y="98"/>
                  <a:pt x="24" y="103"/>
                  <a:pt x="24" y="104"/>
                </a:cubicBezTo>
                <a:cubicBezTo>
                  <a:pt x="22" y="104"/>
                  <a:pt x="18" y="105"/>
                  <a:pt x="12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7"/>
                  <a:pt x="2" y="91"/>
                  <a:pt x="5" y="81"/>
                </a:cubicBezTo>
                <a:cubicBezTo>
                  <a:pt x="8" y="72"/>
                  <a:pt x="13" y="61"/>
                  <a:pt x="19" y="49"/>
                </a:cubicBezTo>
                <a:cubicBezTo>
                  <a:pt x="27" y="37"/>
                  <a:pt x="36" y="26"/>
                  <a:pt x="48" y="16"/>
                </a:cubicBezTo>
                <a:cubicBezTo>
                  <a:pt x="60" y="7"/>
                  <a:pt x="74" y="2"/>
                  <a:pt x="89" y="2"/>
                </a:cubicBezTo>
                <a:cubicBezTo>
                  <a:pt x="107" y="2"/>
                  <a:pt x="121" y="7"/>
                  <a:pt x="131" y="18"/>
                </a:cubicBezTo>
                <a:cubicBezTo>
                  <a:pt x="141" y="28"/>
                  <a:pt x="146" y="40"/>
                  <a:pt x="146" y="54"/>
                </a:cubicBezTo>
                <a:cubicBezTo>
                  <a:pt x="146" y="62"/>
                  <a:pt x="139" y="85"/>
                  <a:pt x="125" y="123"/>
                </a:cubicBezTo>
                <a:cubicBezTo>
                  <a:pt x="111" y="161"/>
                  <a:pt x="104" y="191"/>
                  <a:pt x="104" y="211"/>
                </a:cubicBezTo>
                <a:cubicBezTo>
                  <a:pt x="104" y="231"/>
                  <a:pt x="108" y="244"/>
                  <a:pt x="117" y="252"/>
                </a:cubicBezTo>
                <a:cubicBezTo>
                  <a:pt x="126" y="261"/>
                  <a:pt x="137" y="265"/>
                  <a:pt x="151" y="265"/>
                </a:cubicBezTo>
                <a:cubicBezTo>
                  <a:pt x="169" y="265"/>
                  <a:pt x="185" y="252"/>
                  <a:pt x="199" y="227"/>
                </a:cubicBezTo>
                <a:lnTo>
                  <a:pt x="202" y="221"/>
                </a:lnTo>
                <a:lnTo>
                  <a:pt x="202" y="206"/>
                </a:lnTo>
                <a:cubicBezTo>
                  <a:pt x="202" y="205"/>
                  <a:pt x="202" y="203"/>
                  <a:pt x="202" y="201"/>
                </a:cubicBezTo>
                <a:cubicBezTo>
                  <a:pt x="202" y="198"/>
                  <a:pt x="202" y="196"/>
                  <a:pt x="203" y="196"/>
                </a:cubicBezTo>
                <a:cubicBezTo>
                  <a:pt x="203" y="195"/>
                  <a:pt x="203" y="193"/>
                  <a:pt x="203" y="191"/>
                </a:cubicBezTo>
                <a:cubicBezTo>
                  <a:pt x="203" y="189"/>
                  <a:pt x="203" y="187"/>
                  <a:pt x="204" y="185"/>
                </a:cubicBezTo>
                <a:cubicBezTo>
                  <a:pt x="204" y="184"/>
                  <a:pt x="205" y="181"/>
                  <a:pt x="206" y="177"/>
                </a:cubicBezTo>
                <a:cubicBezTo>
                  <a:pt x="207" y="173"/>
                  <a:pt x="207" y="170"/>
                  <a:pt x="208" y="166"/>
                </a:cubicBezTo>
                <a:cubicBezTo>
                  <a:pt x="208" y="163"/>
                  <a:pt x="209" y="158"/>
                  <a:pt x="211" y="151"/>
                </a:cubicBezTo>
                <a:cubicBezTo>
                  <a:pt x="214" y="145"/>
                  <a:pt x="215" y="138"/>
                  <a:pt x="216" y="131"/>
                </a:cubicBezTo>
                <a:cubicBezTo>
                  <a:pt x="218" y="124"/>
                  <a:pt x="220" y="114"/>
                  <a:pt x="223" y="103"/>
                </a:cubicBezTo>
                <a:cubicBezTo>
                  <a:pt x="236" y="55"/>
                  <a:pt x="243" y="29"/>
                  <a:pt x="244" y="25"/>
                </a:cubicBezTo>
                <a:cubicBezTo>
                  <a:pt x="250" y="14"/>
                  <a:pt x="259" y="8"/>
                  <a:pt x="271" y="8"/>
                </a:cubicBezTo>
                <a:cubicBezTo>
                  <a:pt x="279" y="8"/>
                  <a:pt x="285" y="10"/>
                  <a:pt x="288" y="14"/>
                </a:cubicBezTo>
                <a:cubicBezTo>
                  <a:pt x="291" y="19"/>
                  <a:pt x="293" y="23"/>
                  <a:pt x="293" y="26"/>
                </a:cubicBezTo>
                <a:cubicBezTo>
                  <a:pt x="293" y="32"/>
                  <a:pt x="287" y="59"/>
                  <a:pt x="275" y="107"/>
                </a:cubicBezTo>
                <a:cubicBezTo>
                  <a:pt x="262" y="157"/>
                  <a:pt x="256" y="185"/>
                  <a:pt x="254" y="192"/>
                </a:cubicBezTo>
                <a:cubicBezTo>
                  <a:pt x="254" y="196"/>
                  <a:pt x="253" y="204"/>
                  <a:pt x="253" y="214"/>
                </a:cubicBezTo>
                <a:lnTo>
                  <a:pt x="253" y="218"/>
                </a:lnTo>
                <a:cubicBezTo>
                  <a:pt x="253" y="225"/>
                  <a:pt x="254" y="231"/>
                  <a:pt x="255" y="237"/>
                </a:cubicBezTo>
                <a:cubicBezTo>
                  <a:pt x="256" y="243"/>
                  <a:pt x="260" y="249"/>
                  <a:pt x="267" y="255"/>
                </a:cubicBezTo>
                <a:cubicBezTo>
                  <a:pt x="274" y="261"/>
                  <a:pt x="283" y="265"/>
                  <a:pt x="296" y="265"/>
                </a:cubicBezTo>
                <a:cubicBezTo>
                  <a:pt x="325" y="265"/>
                  <a:pt x="349" y="239"/>
                  <a:pt x="367" y="188"/>
                </a:cubicBezTo>
                <a:cubicBezTo>
                  <a:pt x="371" y="178"/>
                  <a:pt x="375" y="165"/>
                  <a:pt x="380" y="147"/>
                </a:cubicBezTo>
                <a:cubicBezTo>
                  <a:pt x="384" y="129"/>
                  <a:pt x="387" y="116"/>
                  <a:pt x="387" y="108"/>
                </a:cubicBezTo>
                <a:cubicBezTo>
                  <a:pt x="387" y="94"/>
                  <a:pt x="384" y="83"/>
                  <a:pt x="379" y="75"/>
                </a:cubicBezTo>
                <a:cubicBezTo>
                  <a:pt x="374" y="67"/>
                  <a:pt x="368" y="60"/>
                  <a:pt x="363" y="55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5111640" y="40708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3"/>
                  <a:pt x="146" y="400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7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68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6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1"/>
                  <a:pt x="1" y="629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3" y="550"/>
                  <a:pt x="106" y="450"/>
                  <a:pt x="106" y="316"/>
                </a:cubicBezTo>
                <a:cubicBezTo>
                  <a:pt x="106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2" name=""/>
          <p:cNvSpPr/>
          <p:nvPr/>
        </p:nvSpPr>
        <p:spPr>
          <a:xfrm>
            <a:off x="5263560" y="4158360"/>
            <a:ext cx="151920" cy="53280"/>
          </a:xfrm>
          <a:custGeom>
            <a:avLst/>
            <a:gdLst/>
            <a:ahLst/>
            <a:rect l="0" t="0" r="r" b="b"/>
            <a:pathLst>
              <a:path w="422" h="148">
                <a:moveTo>
                  <a:pt x="0" y="12"/>
                </a:moveTo>
                <a:cubicBezTo>
                  <a:pt x="0" y="7"/>
                  <a:pt x="3" y="2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20" y="21"/>
                  <a:pt x="414" y="24"/>
                </a:cubicBezTo>
                <a:lnTo>
                  <a:pt x="212" y="25"/>
                </a:lnTo>
                <a:lnTo>
                  <a:pt x="10" y="25"/>
                </a:lnTo>
                <a:cubicBezTo>
                  <a:pt x="4" y="23"/>
                  <a:pt x="0" y="18"/>
                  <a:pt x="0" y="12"/>
                </a:cubicBezTo>
                <a:moveTo>
                  <a:pt x="0" y="135"/>
                </a:moveTo>
                <a:cubicBezTo>
                  <a:pt x="0" y="129"/>
                  <a:pt x="4" y="124"/>
                  <a:pt x="10" y="122"/>
                </a:cubicBezTo>
                <a:lnTo>
                  <a:pt x="414" y="122"/>
                </a:lnTo>
                <a:cubicBezTo>
                  <a:pt x="420" y="126"/>
                  <a:pt x="422" y="131"/>
                  <a:pt x="422" y="135"/>
                </a:cubicBezTo>
                <a:cubicBezTo>
                  <a:pt x="422" y="141"/>
                  <a:pt x="419" y="146"/>
                  <a:pt x="413" y="148"/>
                </a:cubicBezTo>
                <a:lnTo>
                  <a:pt x="9" y="148"/>
                </a:lnTo>
                <a:cubicBezTo>
                  <a:pt x="3" y="146"/>
                  <a:pt x="0" y="141"/>
                  <a:pt x="0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5504040" y="4025520"/>
            <a:ext cx="265680" cy="318960"/>
          </a:xfrm>
          <a:custGeom>
            <a:avLst/>
            <a:gdLst/>
            <a:ahLst/>
            <a:rect l="0" t="0" r="r" b="b"/>
            <a:pathLst>
              <a:path w="738" h="886">
                <a:moveTo>
                  <a:pt x="104" y="87"/>
                </a:moveTo>
                <a:cubicBezTo>
                  <a:pt x="104" y="87"/>
                  <a:pt x="103" y="85"/>
                  <a:pt x="102" y="83"/>
                </a:cubicBezTo>
                <a:cubicBezTo>
                  <a:pt x="102" y="80"/>
                  <a:pt x="101" y="78"/>
                  <a:pt x="100" y="76"/>
                </a:cubicBezTo>
                <a:cubicBezTo>
                  <a:pt x="99" y="75"/>
                  <a:pt x="98" y="72"/>
                  <a:pt x="96" y="69"/>
                </a:cubicBezTo>
                <a:cubicBezTo>
                  <a:pt x="94" y="66"/>
                  <a:pt x="93" y="64"/>
                  <a:pt x="90" y="61"/>
                </a:cubicBezTo>
                <a:cubicBezTo>
                  <a:pt x="88" y="59"/>
                  <a:pt x="85" y="56"/>
                  <a:pt x="82" y="53"/>
                </a:cubicBezTo>
                <a:cubicBezTo>
                  <a:pt x="78" y="50"/>
                  <a:pt x="74" y="47"/>
                  <a:pt x="70" y="45"/>
                </a:cubicBezTo>
                <a:cubicBezTo>
                  <a:pt x="65" y="43"/>
                  <a:pt x="60" y="41"/>
                  <a:pt x="53" y="40"/>
                </a:cubicBezTo>
                <a:cubicBezTo>
                  <a:pt x="46" y="38"/>
                  <a:pt x="39" y="37"/>
                  <a:pt x="32" y="36"/>
                </a:cubicBezTo>
                <a:cubicBezTo>
                  <a:pt x="25" y="35"/>
                  <a:pt x="16" y="34"/>
                  <a:pt x="6" y="34"/>
                </a:cubicBezTo>
                <a:lnTo>
                  <a:pt x="0" y="34"/>
                </a:lnTo>
                <a:lnTo>
                  <a:pt x="0" y="0"/>
                </a:lnTo>
                <a:lnTo>
                  <a:pt x="738" y="0"/>
                </a:lnTo>
                <a:lnTo>
                  <a:pt x="738" y="34"/>
                </a:lnTo>
                <a:lnTo>
                  <a:pt x="731" y="34"/>
                </a:lnTo>
                <a:cubicBezTo>
                  <a:pt x="676" y="34"/>
                  <a:pt x="644" y="52"/>
                  <a:pt x="635" y="87"/>
                </a:cubicBezTo>
                <a:lnTo>
                  <a:pt x="635" y="798"/>
                </a:lnTo>
                <a:cubicBezTo>
                  <a:pt x="642" y="834"/>
                  <a:pt x="674" y="852"/>
                  <a:pt x="731" y="852"/>
                </a:cubicBezTo>
                <a:lnTo>
                  <a:pt x="738" y="852"/>
                </a:lnTo>
                <a:lnTo>
                  <a:pt x="738" y="886"/>
                </a:lnTo>
                <a:lnTo>
                  <a:pt x="423" y="886"/>
                </a:lnTo>
                <a:lnTo>
                  <a:pt x="423" y="852"/>
                </a:lnTo>
                <a:lnTo>
                  <a:pt x="429" y="852"/>
                </a:lnTo>
                <a:cubicBezTo>
                  <a:pt x="484" y="852"/>
                  <a:pt x="516" y="835"/>
                  <a:pt x="526" y="800"/>
                </a:cubicBezTo>
                <a:cubicBezTo>
                  <a:pt x="527" y="799"/>
                  <a:pt x="527" y="799"/>
                  <a:pt x="527" y="798"/>
                </a:cubicBezTo>
                <a:lnTo>
                  <a:pt x="527" y="34"/>
                </a:lnTo>
                <a:lnTo>
                  <a:pt x="210" y="34"/>
                </a:lnTo>
                <a:lnTo>
                  <a:pt x="210" y="416"/>
                </a:lnTo>
                <a:lnTo>
                  <a:pt x="211" y="798"/>
                </a:lnTo>
                <a:cubicBezTo>
                  <a:pt x="217" y="834"/>
                  <a:pt x="250" y="852"/>
                  <a:pt x="307" y="852"/>
                </a:cubicBezTo>
                <a:lnTo>
                  <a:pt x="314" y="852"/>
                </a:lnTo>
                <a:lnTo>
                  <a:pt x="314" y="886"/>
                </a:lnTo>
                <a:lnTo>
                  <a:pt x="0" y="886"/>
                </a:lnTo>
                <a:lnTo>
                  <a:pt x="0" y="852"/>
                </a:lnTo>
                <a:lnTo>
                  <a:pt x="6" y="852"/>
                </a:lnTo>
                <a:cubicBezTo>
                  <a:pt x="61" y="852"/>
                  <a:pt x="93" y="835"/>
                  <a:pt x="103" y="800"/>
                </a:cubicBezTo>
                <a:cubicBezTo>
                  <a:pt x="103" y="799"/>
                  <a:pt x="104" y="799"/>
                  <a:pt x="104" y="798"/>
                </a:cubicBezTo>
                <a:lnTo>
                  <a:pt x="104" y="8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5509440" y="438300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3" y="9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3" y="38"/>
                </a:cubicBezTo>
                <a:cubicBezTo>
                  <a:pt x="107" y="43"/>
                  <a:pt x="100" y="46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3"/>
                </a:cubicBezTo>
                <a:cubicBezTo>
                  <a:pt x="7" y="147"/>
                  <a:pt x="11" y="139"/>
                  <a:pt x="16" y="131"/>
                </a:cubicBezTo>
                <a:cubicBezTo>
                  <a:pt x="20" y="122"/>
                  <a:pt x="27" y="115"/>
                  <a:pt x="36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4" y="98"/>
                  <a:pt x="84" y="101"/>
                  <a:pt x="92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1" y="149"/>
                  <a:pt x="97" y="161"/>
                </a:cubicBezTo>
                <a:cubicBezTo>
                  <a:pt x="93" y="173"/>
                  <a:pt x="87" y="188"/>
                  <a:pt x="79" y="208"/>
                </a:cubicBezTo>
                <a:cubicBezTo>
                  <a:pt x="72" y="228"/>
                  <a:pt x="65" y="244"/>
                  <a:pt x="61" y="258"/>
                </a:cubicBezTo>
                <a:cubicBezTo>
                  <a:pt x="59" y="265"/>
                  <a:pt x="58" y="270"/>
                  <a:pt x="58" y="273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9" y="285"/>
                  <a:pt x="72" y="284"/>
                  <a:pt x="75" y="284"/>
                </a:cubicBezTo>
                <a:cubicBezTo>
                  <a:pt x="78" y="283"/>
                  <a:pt x="81" y="281"/>
                  <a:pt x="85" y="277"/>
                </a:cubicBezTo>
                <a:cubicBezTo>
                  <a:pt x="89" y="273"/>
                  <a:pt x="93" y="268"/>
                  <a:pt x="97" y="261"/>
                </a:cubicBezTo>
                <a:cubicBezTo>
                  <a:pt x="101" y="254"/>
                  <a:pt x="105" y="245"/>
                  <a:pt x="108" y="234"/>
                </a:cubicBezTo>
                <a:cubicBezTo>
                  <a:pt x="109" y="231"/>
                  <a:pt x="110" y="229"/>
                  <a:pt x="110" y="228"/>
                </a:cubicBezTo>
                <a:cubicBezTo>
                  <a:pt x="111" y="227"/>
                  <a:pt x="113" y="227"/>
                  <a:pt x="118" y="227"/>
                </a:cubicBezTo>
                <a:cubicBezTo>
                  <a:pt x="124" y="227"/>
                  <a:pt x="127" y="229"/>
                  <a:pt x="127" y="232"/>
                </a:cubicBezTo>
                <a:cubicBezTo>
                  <a:pt x="127" y="234"/>
                  <a:pt x="125" y="239"/>
                  <a:pt x="123" y="245"/>
                </a:cubicBezTo>
                <a:cubicBezTo>
                  <a:pt x="120" y="252"/>
                  <a:pt x="116" y="260"/>
                  <a:pt x="112" y="268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3" y="298"/>
                  <a:pt x="74" y="301"/>
                  <a:pt x="64" y="301"/>
                </a:cubicBezTo>
                <a:cubicBezTo>
                  <a:pt x="54" y="301"/>
                  <a:pt x="45" y="298"/>
                  <a:pt x="37" y="292"/>
                </a:cubicBezTo>
                <a:cubicBezTo>
                  <a:pt x="29" y="286"/>
                  <a:pt x="25" y="276"/>
                  <a:pt x="25" y="262"/>
                </a:cubicBezTo>
                <a:cubicBezTo>
                  <a:pt x="25" y="257"/>
                  <a:pt x="26" y="253"/>
                  <a:pt x="27" y="248"/>
                </a:cubicBezTo>
                <a:cubicBezTo>
                  <a:pt x="29" y="244"/>
                  <a:pt x="35" y="227"/>
                  <a:pt x="46" y="197"/>
                </a:cubicBezTo>
                <a:cubicBezTo>
                  <a:pt x="58" y="167"/>
                  <a:pt x="64" y="149"/>
                  <a:pt x="66" y="143"/>
                </a:cubicBezTo>
                <a:cubicBezTo>
                  <a:pt x="68" y="137"/>
                  <a:pt x="69" y="131"/>
                  <a:pt x="69" y="126"/>
                </a:cubicBezTo>
                <a:cubicBezTo>
                  <a:pt x="69" y="118"/>
                  <a:pt x="67" y="115"/>
                  <a:pt x="62" y="115"/>
                </a:cubicBezTo>
                <a:lnTo>
                  <a:pt x="61" y="115"/>
                </a:lnTo>
                <a:cubicBezTo>
                  <a:pt x="52" y="115"/>
                  <a:pt x="44" y="120"/>
                  <a:pt x="36" y="130"/>
                </a:cubicBezTo>
                <a:cubicBezTo>
                  <a:pt x="29" y="140"/>
                  <a:pt x="23" y="152"/>
                  <a:pt x="19" y="167"/>
                </a:cubicBezTo>
                <a:cubicBezTo>
                  <a:pt x="19" y="168"/>
                  <a:pt x="18" y="168"/>
                  <a:pt x="18" y="169"/>
                </a:cubicBezTo>
                <a:lnTo>
                  <a:pt x="18" y="170"/>
                </a:lnTo>
                <a:lnTo>
                  <a:pt x="17" y="171"/>
                </a:lnTo>
                <a:cubicBezTo>
                  <a:pt x="16" y="171"/>
                  <a:pt x="16" y="171"/>
                  <a:pt x="16" y="171"/>
                </a:cubicBezTo>
                <a:cubicBezTo>
                  <a:pt x="15" y="171"/>
                  <a:pt x="15" y="171"/>
                  <a:pt x="14" y="171"/>
                </a:cubicBezTo>
                <a:cubicBezTo>
                  <a:pt x="13" y="171"/>
                  <a:pt x="12" y="171"/>
                  <a:pt x="10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5570640" y="4430160"/>
            <a:ext cx="107640" cy="38160"/>
          </a:xfrm>
          <a:custGeom>
            <a:avLst/>
            <a:gdLst/>
            <a:ahLst/>
            <a:rect l="0" t="0" r="r" b="b"/>
            <a:pathLst>
              <a:path w="299" h="106">
                <a:moveTo>
                  <a:pt x="0" y="9"/>
                </a:moveTo>
                <a:cubicBezTo>
                  <a:pt x="0" y="6"/>
                  <a:pt x="2" y="3"/>
                  <a:pt x="6" y="0"/>
                </a:cubicBezTo>
                <a:lnTo>
                  <a:pt x="292" y="0"/>
                </a:lnTo>
                <a:cubicBezTo>
                  <a:pt x="297" y="3"/>
                  <a:pt x="299" y="6"/>
                  <a:pt x="299" y="9"/>
                </a:cubicBezTo>
                <a:cubicBezTo>
                  <a:pt x="299" y="13"/>
                  <a:pt x="297" y="16"/>
                  <a:pt x="293" y="19"/>
                </a:cubicBezTo>
                <a:lnTo>
                  <a:pt x="150" y="19"/>
                </a:lnTo>
                <a:lnTo>
                  <a:pt x="7" y="19"/>
                </a:lnTo>
                <a:cubicBezTo>
                  <a:pt x="2" y="17"/>
                  <a:pt x="0" y="14"/>
                  <a:pt x="0" y="9"/>
                </a:cubicBezTo>
                <a:moveTo>
                  <a:pt x="0" y="97"/>
                </a:moveTo>
                <a:cubicBezTo>
                  <a:pt x="0" y="93"/>
                  <a:pt x="2" y="90"/>
                  <a:pt x="7" y="88"/>
                </a:cubicBezTo>
                <a:lnTo>
                  <a:pt x="293" y="88"/>
                </a:lnTo>
                <a:cubicBezTo>
                  <a:pt x="297" y="91"/>
                  <a:pt x="299" y="94"/>
                  <a:pt x="299" y="97"/>
                </a:cubicBezTo>
                <a:cubicBezTo>
                  <a:pt x="299" y="101"/>
                  <a:pt x="297" y="104"/>
                  <a:pt x="292" y="106"/>
                </a:cubicBezTo>
                <a:lnTo>
                  <a:pt x="6" y="106"/>
                </a:lnTo>
                <a:cubicBezTo>
                  <a:pt x="2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5700240" y="438228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39"/>
                </a:moveTo>
                <a:lnTo>
                  <a:pt x="53" y="41"/>
                </a:lnTo>
                <a:cubicBezTo>
                  <a:pt x="49" y="43"/>
                  <a:pt x="43" y="44"/>
                  <a:pt x="35" y="46"/>
                </a:cubicBezTo>
                <a:cubicBezTo>
                  <a:pt x="28" y="47"/>
                  <a:pt x="19" y="48"/>
                  <a:pt x="9" y="49"/>
                </a:cubicBezTo>
                <a:lnTo>
                  <a:pt x="0" y="49"/>
                </a:lnTo>
                <a:lnTo>
                  <a:pt x="0" y="28"/>
                </a:lnTo>
                <a:lnTo>
                  <a:pt x="9" y="28"/>
                </a:lnTo>
                <a:cubicBezTo>
                  <a:pt x="24" y="28"/>
                  <a:pt x="36" y="26"/>
                  <a:pt x="48" y="22"/>
                </a:cubicBezTo>
                <a:cubicBezTo>
                  <a:pt x="60" y="18"/>
                  <a:pt x="69" y="14"/>
                  <a:pt x="73" y="11"/>
                </a:cubicBezTo>
                <a:cubicBezTo>
                  <a:pt x="78" y="8"/>
                  <a:pt x="82" y="4"/>
                  <a:pt x="86" y="1"/>
                </a:cubicBezTo>
                <a:cubicBezTo>
                  <a:pt x="87" y="0"/>
                  <a:pt x="88" y="0"/>
                  <a:pt x="91" y="0"/>
                </a:cubicBezTo>
                <a:cubicBezTo>
                  <a:pt x="94" y="0"/>
                  <a:pt x="97" y="1"/>
                  <a:pt x="99" y="2"/>
                </a:cubicBezTo>
                <a:lnTo>
                  <a:pt x="99" y="136"/>
                </a:lnTo>
                <a:lnTo>
                  <a:pt x="99" y="271"/>
                </a:lnTo>
                <a:cubicBezTo>
                  <a:pt x="101" y="273"/>
                  <a:pt x="103" y="275"/>
                  <a:pt x="105" y="275"/>
                </a:cubicBezTo>
                <a:cubicBezTo>
                  <a:pt x="106" y="276"/>
                  <a:pt x="110" y="276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7"/>
                  <a:pt x="79" y="297"/>
                </a:cubicBezTo>
                <a:cubicBezTo>
                  <a:pt x="38" y="297"/>
                  <a:pt x="15" y="298"/>
                  <a:pt x="9" y="299"/>
                </a:cubicBezTo>
                <a:lnTo>
                  <a:pt x="3" y="299"/>
                </a:lnTo>
                <a:lnTo>
                  <a:pt x="3" y="278"/>
                </a:lnTo>
                <a:lnTo>
                  <a:pt x="15" y="278"/>
                </a:lnTo>
                <a:cubicBezTo>
                  <a:pt x="21" y="278"/>
                  <a:pt x="27" y="278"/>
                  <a:pt x="32" y="278"/>
                </a:cubicBezTo>
                <a:cubicBezTo>
                  <a:pt x="37" y="278"/>
                  <a:pt x="40" y="278"/>
                  <a:pt x="43" y="278"/>
                </a:cubicBezTo>
                <a:cubicBezTo>
                  <a:pt x="46" y="277"/>
                  <a:pt x="48" y="277"/>
                  <a:pt x="50" y="276"/>
                </a:cubicBezTo>
                <a:cubicBezTo>
                  <a:pt x="52" y="276"/>
                  <a:pt x="53" y="275"/>
                  <a:pt x="54" y="275"/>
                </a:cubicBezTo>
                <a:cubicBezTo>
                  <a:pt x="54" y="275"/>
                  <a:pt x="55" y="275"/>
                  <a:pt x="56" y="273"/>
                </a:cubicBezTo>
                <a:cubicBezTo>
                  <a:pt x="58" y="272"/>
                  <a:pt x="59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5591880" y="3908880"/>
            <a:ext cx="90360" cy="73080"/>
          </a:xfrm>
          <a:custGeom>
            <a:avLst/>
            <a:gdLst/>
            <a:ahLst/>
            <a:rect l="0" t="0" r="r" b="b"/>
            <a:pathLst>
              <a:path w="251" h="203">
                <a:moveTo>
                  <a:pt x="0" y="69"/>
                </a:moveTo>
                <a:cubicBezTo>
                  <a:pt x="0" y="67"/>
                  <a:pt x="1" y="65"/>
                  <a:pt x="1" y="62"/>
                </a:cubicBezTo>
                <a:cubicBezTo>
                  <a:pt x="2" y="59"/>
                  <a:pt x="4" y="53"/>
                  <a:pt x="7" y="45"/>
                </a:cubicBezTo>
                <a:cubicBezTo>
                  <a:pt x="10" y="37"/>
                  <a:pt x="13" y="30"/>
                  <a:pt x="16" y="24"/>
                </a:cubicBezTo>
                <a:cubicBezTo>
                  <a:pt x="19" y="18"/>
                  <a:pt x="23" y="13"/>
                  <a:pt x="31" y="7"/>
                </a:cubicBezTo>
                <a:cubicBezTo>
                  <a:pt x="38" y="2"/>
                  <a:pt x="45" y="-1"/>
                  <a:pt x="52" y="0"/>
                </a:cubicBezTo>
                <a:cubicBezTo>
                  <a:pt x="63" y="0"/>
                  <a:pt x="72" y="2"/>
                  <a:pt x="79" y="8"/>
                </a:cubicBezTo>
                <a:cubicBezTo>
                  <a:pt x="86" y="13"/>
                  <a:pt x="90" y="18"/>
                  <a:pt x="92" y="23"/>
                </a:cubicBezTo>
                <a:cubicBezTo>
                  <a:pt x="94" y="28"/>
                  <a:pt x="95" y="31"/>
                  <a:pt x="95" y="32"/>
                </a:cubicBezTo>
                <a:cubicBezTo>
                  <a:pt x="95" y="33"/>
                  <a:pt x="95" y="33"/>
                  <a:pt x="95" y="33"/>
                </a:cubicBezTo>
                <a:lnTo>
                  <a:pt x="100" y="28"/>
                </a:lnTo>
                <a:cubicBezTo>
                  <a:pt x="118" y="9"/>
                  <a:pt x="139" y="0"/>
                  <a:pt x="162" y="0"/>
                </a:cubicBezTo>
                <a:cubicBezTo>
                  <a:pt x="178" y="0"/>
                  <a:pt x="191" y="4"/>
                  <a:pt x="201" y="12"/>
                </a:cubicBezTo>
                <a:cubicBezTo>
                  <a:pt x="211" y="20"/>
                  <a:pt x="216" y="32"/>
                  <a:pt x="216" y="47"/>
                </a:cubicBezTo>
                <a:cubicBezTo>
                  <a:pt x="217" y="63"/>
                  <a:pt x="211" y="86"/>
                  <a:pt x="199" y="117"/>
                </a:cubicBezTo>
                <a:cubicBezTo>
                  <a:pt x="188" y="149"/>
                  <a:pt x="182" y="169"/>
                  <a:pt x="182" y="175"/>
                </a:cubicBezTo>
                <a:cubicBezTo>
                  <a:pt x="182" y="183"/>
                  <a:pt x="185" y="187"/>
                  <a:pt x="190" y="187"/>
                </a:cubicBezTo>
                <a:cubicBezTo>
                  <a:pt x="192" y="187"/>
                  <a:pt x="193" y="187"/>
                  <a:pt x="194" y="186"/>
                </a:cubicBezTo>
                <a:cubicBezTo>
                  <a:pt x="203" y="185"/>
                  <a:pt x="210" y="179"/>
                  <a:pt x="217" y="169"/>
                </a:cubicBezTo>
                <a:cubicBezTo>
                  <a:pt x="224" y="159"/>
                  <a:pt x="229" y="147"/>
                  <a:pt x="233" y="133"/>
                </a:cubicBezTo>
                <a:cubicBezTo>
                  <a:pt x="234" y="130"/>
                  <a:pt x="237" y="129"/>
                  <a:pt x="242" y="129"/>
                </a:cubicBezTo>
                <a:cubicBezTo>
                  <a:pt x="248" y="129"/>
                  <a:pt x="251" y="130"/>
                  <a:pt x="251" y="133"/>
                </a:cubicBezTo>
                <a:cubicBezTo>
                  <a:pt x="251" y="133"/>
                  <a:pt x="250" y="135"/>
                  <a:pt x="249" y="139"/>
                </a:cubicBezTo>
                <a:cubicBezTo>
                  <a:pt x="247" y="148"/>
                  <a:pt x="243" y="157"/>
                  <a:pt x="239" y="166"/>
                </a:cubicBezTo>
                <a:cubicBezTo>
                  <a:pt x="235" y="174"/>
                  <a:pt x="228" y="182"/>
                  <a:pt x="219" y="191"/>
                </a:cubicBezTo>
                <a:cubicBezTo>
                  <a:pt x="209" y="199"/>
                  <a:pt x="199" y="203"/>
                  <a:pt x="188" y="203"/>
                </a:cubicBezTo>
                <a:cubicBezTo>
                  <a:pt x="174" y="203"/>
                  <a:pt x="164" y="199"/>
                  <a:pt x="157" y="191"/>
                </a:cubicBezTo>
                <a:cubicBezTo>
                  <a:pt x="151" y="183"/>
                  <a:pt x="148" y="174"/>
                  <a:pt x="148" y="166"/>
                </a:cubicBezTo>
                <a:cubicBezTo>
                  <a:pt x="148" y="160"/>
                  <a:pt x="153" y="141"/>
                  <a:pt x="164" y="111"/>
                </a:cubicBezTo>
                <a:cubicBezTo>
                  <a:pt x="175" y="81"/>
                  <a:pt x="180" y="58"/>
                  <a:pt x="181" y="43"/>
                </a:cubicBezTo>
                <a:cubicBezTo>
                  <a:pt x="181" y="26"/>
                  <a:pt x="174" y="17"/>
                  <a:pt x="161" y="17"/>
                </a:cubicBezTo>
                <a:lnTo>
                  <a:pt x="159" y="17"/>
                </a:lnTo>
                <a:cubicBezTo>
                  <a:pt x="133" y="17"/>
                  <a:pt x="112" y="32"/>
                  <a:pt x="94" y="62"/>
                </a:cubicBezTo>
                <a:lnTo>
                  <a:pt x="91" y="67"/>
                </a:lnTo>
                <a:lnTo>
                  <a:pt x="76" y="127"/>
                </a:lnTo>
                <a:cubicBezTo>
                  <a:pt x="66" y="167"/>
                  <a:pt x="61" y="188"/>
                  <a:pt x="59" y="191"/>
                </a:cubicBezTo>
                <a:cubicBezTo>
                  <a:pt x="55" y="199"/>
                  <a:pt x="49" y="203"/>
                  <a:pt x="40" y="203"/>
                </a:cubicBezTo>
                <a:cubicBezTo>
                  <a:pt x="36" y="203"/>
                  <a:pt x="33" y="202"/>
                  <a:pt x="29" y="201"/>
                </a:cubicBezTo>
                <a:cubicBezTo>
                  <a:pt x="27" y="199"/>
                  <a:pt x="25" y="197"/>
                  <a:pt x="25" y="195"/>
                </a:cubicBezTo>
                <a:cubicBezTo>
                  <a:pt x="24" y="193"/>
                  <a:pt x="23" y="192"/>
                  <a:pt x="24" y="191"/>
                </a:cubicBezTo>
                <a:cubicBezTo>
                  <a:pt x="24" y="187"/>
                  <a:pt x="29" y="163"/>
                  <a:pt x="42" y="117"/>
                </a:cubicBezTo>
                <a:cubicBezTo>
                  <a:pt x="53" y="72"/>
                  <a:pt x="59" y="48"/>
                  <a:pt x="59" y="44"/>
                </a:cubicBezTo>
                <a:cubicBezTo>
                  <a:pt x="60" y="43"/>
                  <a:pt x="60" y="39"/>
                  <a:pt x="60" y="34"/>
                </a:cubicBezTo>
                <a:cubicBezTo>
                  <a:pt x="60" y="22"/>
                  <a:pt x="56" y="16"/>
                  <a:pt x="49" y="16"/>
                </a:cubicBezTo>
                <a:cubicBezTo>
                  <a:pt x="38" y="16"/>
                  <a:pt x="28" y="31"/>
                  <a:pt x="20" y="61"/>
                </a:cubicBezTo>
                <a:cubicBezTo>
                  <a:pt x="18" y="67"/>
                  <a:pt x="17" y="70"/>
                  <a:pt x="17" y="70"/>
                </a:cubicBezTo>
                <a:cubicBezTo>
                  <a:pt x="17" y="72"/>
                  <a:pt x="14" y="73"/>
                  <a:pt x="9" y="73"/>
                </a:cubicBezTo>
                <a:lnTo>
                  <a:pt x="3" y="73"/>
                </a:lnTo>
                <a:cubicBezTo>
                  <a:pt x="1" y="71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5827680" y="408636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1" y="34"/>
                </a:moveTo>
                <a:cubicBezTo>
                  <a:pt x="161" y="32"/>
                  <a:pt x="149" y="30"/>
                  <a:pt x="125" y="29"/>
                </a:cubicBezTo>
                <a:cubicBezTo>
                  <a:pt x="114" y="29"/>
                  <a:pt x="108" y="29"/>
                  <a:pt x="105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21"/>
                  <a:pt x="101" y="19"/>
                  <a:pt x="102" y="15"/>
                </a:cubicBezTo>
                <a:cubicBezTo>
                  <a:pt x="104" y="6"/>
                  <a:pt x="106" y="2"/>
                  <a:pt x="108" y="1"/>
                </a:cubicBezTo>
                <a:cubicBezTo>
                  <a:pt x="109" y="0"/>
                  <a:pt x="150" y="0"/>
                  <a:pt x="230" y="0"/>
                </a:cubicBezTo>
                <a:cubicBezTo>
                  <a:pt x="310" y="0"/>
                  <a:pt x="353" y="1"/>
                  <a:pt x="359" y="2"/>
                </a:cubicBezTo>
                <a:cubicBezTo>
                  <a:pt x="387" y="6"/>
                  <a:pt x="409" y="17"/>
                  <a:pt x="427" y="33"/>
                </a:cubicBezTo>
                <a:cubicBezTo>
                  <a:pt x="445" y="49"/>
                  <a:pt x="455" y="70"/>
                  <a:pt x="455" y="97"/>
                </a:cubicBezTo>
                <a:cubicBezTo>
                  <a:pt x="455" y="130"/>
                  <a:pt x="441" y="160"/>
                  <a:pt x="413" y="187"/>
                </a:cubicBezTo>
                <a:cubicBezTo>
                  <a:pt x="383" y="215"/>
                  <a:pt x="346" y="233"/>
                  <a:pt x="300" y="241"/>
                </a:cubicBezTo>
                <a:cubicBezTo>
                  <a:pt x="297" y="241"/>
                  <a:pt x="275" y="242"/>
                  <a:pt x="233" y="242"/>
                </a:cubicBezTo>
                <a:lnTo>
                  <a:pt x="173" y="242"/>
                </a:lnTo>
                <a:lnTo>
                  <a:pt x="154" y="317"/>
                </a:lnTo>
                <a:cubicBezTo>
                  <a:pt x="142" y="366"/>
                  <a:pt x="135" y="392"/>
                  <a:pt x="135" y="395"/>
                </a:cubicBezTo>
                <a:cubicBezTo>
                  <a:pt x="135" y="397"/>
                  <a:pt x="136" y="398"/>
                  <a:pt x="136" y="398"/>
                </a:cubicBezTo>
                <a:cubicBezTo>
                  <a:pt x="136" y="399"/>
                  <a:pt x="138" y="400"/>
                  <a:pt x="140" y="401"/>
                </a:cubicBezTo>
                <a:cubicBezTo>
                  <a:pt x="143" y="402"/>
                  <a:pt x="147" y="403"/>
                  <a:pt x="151" y="402"/>
                </a:cubicBezTo>
                <a:cubicBezTo>
                  <a:pt x="156" y="402"/>
                  <a:pt x="163" y="402"/>
                  <a:pt x="172" y="403"/>
                </a:cubicBezTo>
                <a:lnTo>
                  <a:pt x="192" y="403"/>
                </a:lnTo>
                <a:cubicBezTo>
                  <a:pt x="194" y="407"/>
                  <a:pt x="195" y="410"/>
                  <a:pt x="195" y="410"/>
                </a:cubicBezTo>
                <a:cubicBezTo>
                  <a:pt x="195" y="417"/>
                  <a:pt x="194" y="424"/>
                  <a:pt x="191" y="429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2"/>
                  <a:pt x="157" y="432"/>
                </a:cubicBezTo>
                <a:cubicBezTo>
                  <a:pt x="143" y="432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0" y="431"/>
                  <a:pt x="13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5" y="406"/>
                  <a:pt x="7" y="405"/>
                </a:cubicBezTo>
                <a:cubicBezTo>
                  <a:pt x="9" y="405"/>
                  <a:pt x="14" y="404"/>
                  <a:pt x="22" y="403"/>
                </a:cubicBezTo>
                <a:cubicBezTo>
                  <a:pt x="33" y="403"/>
                  <a:pt x="46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3" y="392"/>
                  <a:pt x="88" y="334"/>
                  <a:pt x="117" y="218"/>
                </a:cubicBezTo>
                <a:cubicBezTo>
                  <a:pt x="146" y="103"/>
                  <a:pt x="161" y="41"/>
                  <a:pt x="161" y="34"/>
                </a:cubicBezTo>
                <a:moveTo>
                  <a:pt x="388" y="82"/>
                </a:moveTo>
                <a:cubicBezTo>
                  <a:pt x="388" y="77"/>
                  <a:pt x="388" y="72"/>
                  <a:pt x="387" y="68"/>
                </a:cubicBezTo>
                <a:cubicBezTo>
                  <a:pt x="386" y="65"/>
                  <a:pt x="383" y="60"/>
                  <a:pt x="380" y="54"/>
                </a:cubicBezTo>
                <a:cubicBezTo>
                  <a:pt x="377" y="48"/>
                  <a:pt x="372" y="44"/>
                  <a:pt x="364" y="40"/>
                </a:cubicBezTo>
                <a:cubicBezTo>
                  <a:pt x="357" y="37"/>
                  <a:pt x="346" y="33"/>
                  <a:pt x="333" y="30"/>
                </a:cubicBezTo>
                <a:cubicBezTo>
                  <a:pt x="330" y="30"/>
                  <a:pt x="313" y="29"/>
                  <a:pt x="283" y="29"/>
                </a:cubicBezTo>
                <a:cubicBezTo>
                  <a:pt x="276" y="29"/>
                  <a:pt x="268" y="29"/>
                  <a:pt x="261" y="29"/>
                </a:cubicBezTo>
                <a:cubicBezTo>
                  <a:pt x="253" y="29"/>
                  <a:pt x="247" y="29"/>
                  <a:pt x="242" y="29"/>
                </a:cubicBezTo>
                <a:cubicBezTo>
                  <a:pt x="238" y="30"/>
                  <a:pt x="235" y="30"/>
                  <a:pt x="235" y="29"/>
                </a:cubicBezTo>
                <a:cubicBezTo>
                  <a:pt x="229" y="30"/>
                  <a:pt x="225" y="32"/>
                  <a:pt x="223" y="35"/>
                </a:cubicBezTo>
                <a:cubicBezTo>
                  <a:pt x="222" y="38"/>
                  <a:pt x="218" y="54"/>
                  <a:pt x="211" y="85"/>
                </a:cubicBezTo>
                <a:cubicBezTo>
                  <a:pt x="204" y="115"/>
                  <a:pt x="197" y="144"/>
                  <a:pt x="189" y="172"/>
                </a:cubicBezTo>
                <a:cubicBezTo>
                  <a:pt x="182" y="200"/>
                  <a:pt x="178" y="215"/>
                  <a:pt x="178" y="215"/>
                </a:cubicBezTo>
                <a:cubicBezTo>
                  <a:pt x="178" y="216"/>
                  <a:pt x="195" y="216"/>
                  <a:pt x="229" y="216"/>
                </a:cubicBezTo>
                <a:lnTo>
                  <a:pt x="237" y="216"/>
                </a:lnTo>
                <a:lnTo>
                  <a:pt x="251" y="216"/>
                </a:lnTo>
                <a:cubicBezTo>
                  <a:pt x="298" y="216"/>
                  <a:pt x="332" y="206"/>
                  <a:pt x="352" y="185"/>
                </a:cubicBezTo>
                <a:cubicBezTo>
                  <a:pt x="364" y="173"/>
                  <a:pt x="372" y="157"/>
                  <a:pt x="378" y="135"/>
                </a:cubicBezTo>
                <a:cubicBezTo>
                  <a:pt x="385" y="113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9" name=""/>
          <p:cNvSpPr/>
          <p:nvPr/>
        </p:nvSpPr>
        <p:spPr>
          <a:xfrm>
            <a:off x="6012720" y="40708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6"/>
                </a:moveTo>
                <a:cubicBezTo>
                  <a:pt x="0" y="287"/>
                  <a:pt x="2" y="260"/>
                  <a:pt x="6" y="234"/>
                </a:cubicBezTo>
                <a:cubicBezTo>
                  <a:pt x="10" y="208"/>
                  <a:pt x="15" y="185"/>
                  <a:pt x="20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4" y="35"/>
                </a:cubicBezTo>
                <a:cubicBezTo>
                  <a:pt x="106" y="23"/>
                  <a:pt x="113" y="16"/>
                  <a:pt x="115" y="14"/>
                </a:cubicBezTo>
                <a:cubicBezTo>
                  <a:pt x="117" y="11"/>
                  <a:pt x="123" y="7"/>
                  <a:pt x="131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3" y="27"/>
                  <a:pt x="124" y="38"/>
                  <a:pt x="114" y="53"/>
                </a:cubicBezTo>
                <a:cubicBezTo>
                  <a:pt x="104" y="68"/>
                  <a:pt x="94" y="86"/>
                  <a:pt x="83" y="107"/>
                </a:cubicBezTo>
                <a:cubicBezTo>
                  <a:pt x="72" y="129"/>
                  <a:pt x="64" y="158"/>
                  <a:pt x="56" y="194"/>
                </a:cubicBezTo>
                <a:cubicBezTo>
                  <a:pt x="49" y="231"/>
                  <a:pt x="46" y="272"/>
                  <a:pt x="46" y="316"/>
                </a:cubicBezTo>
                <a:cubicBezTo>
                  <a:pt x="46" y="361"/>
                  <a:pt x="49" y="403"/>
                  <a:pt x="56" y="439"/>
                </a:cubicBezTo>
                <a:cubicBezTo>
                  <a:pt x="64" y="475"/>
                  <a:pt x="72" y="504"/>
                  <a:pt x="82" y="527"/>
                </a:cubicBezTo>
                <a:cubicBezTo>
                  <a:pt x="92" y="549"/>
                  <a:pt x="103" y="567"/>
                  <a:pt x="113" y="581"/>
                </a:cubicBezTo>
                <a:cubicBezTo>
                  <a:pt x="124" y="595"/>
                  <a:pt x="133" y="606"/>
                  <a:pt x="141" y="615"/>
                </a:cubicBezTo>
                <a:cubicBezTo>
                  <a:pt x="148" y="623"/>
                  <a:pt x="152" y="628"/>
                  <a:pt x="152" y="628"/>
                </a:cubicBezTo>
                <a:cubicBezTo>
                  <a:pt x="152" y="632"/>
                  <a:pt x="148" y="634"/>
                  <a:pt x="142" y="634"/>
                </a:cubicBezTo>
                <a:lnTo>
                  <a:pt x="140" y="634"/>
                </a:lnTo>
                <a:lnTo>
                  <a:pt x="131" y="634"/>
                </a:lnTo>
                <a:lnTo>
                  <a:pt x="113" y="618"/>
                </a:lnTo>
                <a:cubicBezTo>
                  <a:pt x="74" y="583"/>
                  <a:pt x="45" y="538"/>
                  <a:pt x="27" y="484"/>
                </a:cubicBezTo>
                <a:cubicBezTo>
                  <a:pt x="9" y="431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0" name=""/>
          <p:cNvSpPr/>
          <p:nvPr/>
        </p:nvSpPr>
        <p:spPr>
          <a:xfrm>
            <a:off x="6084360" y="414108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4" y="82"/>
                  <a:pt x="10" y="68"/>
                </a:cubicBezTo>
                <a:cubicBezTo>
                  <a:pt x="16" y="53"/>
                  <a:pt x="26" y="38"/>
                  <a:pt x="40" y="23"/>
                </a:cubicBezTo>
                <a:cubicBezTo>
                  <a:pt x="55" y="7"/>
                  <a:pt x="71" y="0"/>
                  <a:pt x="88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0" y="24"/>
                  <a:pt x="146" y="38"/>
                  <a:pt x="146" y="55"/>
                </a:cubicBezTo>
                <a:cubicBezTo>
                  <a:pt x="145" y="63"/>
                  <a:pt x="145" y="68"/>
                  <a:pt x="144" y="68"/>
                </a:cubicBezTo>
                <a:cubicBezTo>
                  <a:pt x="144" y="70"/>
                  <a:pt x="141" y="79"/>
                  <a:pt x="134" y="97"/>
                </a:cubicBezTo>
                <a:cubicBezTo>
                  <a:pt x="127" y="116"/>
                  <a:pt x="120" y="136"/>
                  <a:pt x="113" y="160"/>
                </a:cubicBezTo>
                <a:cubicBezTo>
                  <a:pt x="106" y="183"/>
                  <a:pt x="103" y="201"/>
                  <a:pt x="103" y="214"/>
                </a:cubicBezTo>
                <a:cubicBezTo>
                  <a:pt x="103" y="232"/>
                  <a:pt x="106" y="245"/>
                  <a:pt x="112" y="252"/>
                </a:cubicBezTo>
                <a:cubicBezTo>
                  <a:pt x="118" y="259"/>
                  <a:pt x="127" y="263"/>
                  <a:pt x="139" y="264"/>
                </a:cubicBezTo>
                <a:cubicBezTo>
                  <a:pt x="148" y="264"/>
                  <a:pt x="157" y="261"/>
                  <a:pt x="166" y="257"/>
                </a:cubicBezTo>
                <a:cubicBezTo>
                  <a:pt x="174" y="252"/>
                  <a:pt x="181" y="247"/>
                  <a:pt x="185" y="242"/>
                </a:cubicBezTo>
                <a:cubicBezTo>
                  <a:pt x="190" y="237"/>
                  <a:pt x="196" y="230"/>
                  <a:pt x="202" y="221"/>
                </a:cubicBezTo>
                <a:cubicBezTo>
                  <a:pt x="202" y="221"/>
                  <a:pt x="204" y="217"/>
                  <a:pt x="206" y="208"/>
                </a:cubicBezTo>
                <a:cubicBezTo>
                  <a:pt x="208" y="200"/>
                  <a:pt x="211" y="188"/>
                  <a:pt x="214" y="171"/>
                </a:cubicBezTo>
                <a:cubicBezTo>
                  <a:pt x="218" y="153"/>
                  <a:pt x="222" y="138"/>
                  <a:pt x="226" y="123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9" y="13"/>
                  <a:pt x="268" y="7"/>
                  <a:pt x="280" y="7"/>
                </a:cubicBezTo>
                <a:cubicBezTo>
                  <a:pt x="286" y="7"/>
                  <a:pt x="290" y="9"/>
                  <a:pt x="294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0"/>
                  <a:pt x="291" y="74"/>
                  <a:pt x="271" y="159"/>
                </a:cubicBezTo>
                <a:cubicBezTo>
                  <a:pt x="250" y="242"/>
                  <a:pt x="238" y="287"/>
                  <a:pt x="235" y="295"/>
                </a:cubicBezTo>
                <a:cubicBezTo>
                  <a:pt x="224" y="330"/>
                  <a:pt x="203" y="358"/>
                  <a:pt x="174" y="379"/>
                </a:cubicBezTo>
                <a:cubicBezTo>
                  <a:pt x="145" y="399"/>
                  <a:pt x="116" y="410"/>
                  <a:pt x="87" y="410"/>
                </a:cubicBezTo>
                <a:cubicBezTo>
                  <a:pt x="68" y="410"/>
                  <a:pt x="51" y="406"/>
                  <a:pt x="36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5"/>
                  <a:pt x="26" y="320"/>
                  <a:pt x="31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10"/>
                  <a:pt x="51" y="309"/>
                  <a:pt x="55" y="309"/>
                </a:cubicBezTo>
                <a:cubicBezTo>
                  <a:pt x="74" y="309"/>
                  <a:pt x="83" y="318"/>
                  <a:pt x="83" y="336"/>
                </a:cubicBezTo>
                <a:cubicBezTo>
                  <a:pt x="83" y="344"/>
                  <a:pt x="80" y="351"/>
                  <a:pt x="75" y="358"/>
                </a:cubicBezTo>
                <a:cubicBezTo>
                  <a:pt x="70" y="364"/>
                  <a:pt x="65" y="368"/>
                  <a:pt x="61" y="370"/>
                </a:cubicBezTo>
                <a:cubicBezTo>
                  <a:pt x="56" y="372"/>
                  <a:pt x="53" y="374"/>
                  <a:pt x="53" y="374"/>
                </a:cubicBezTo>
                <a:lnTo>
                  <a:pt x="51" y="374"/>
                </a:lnTo>
                <a:cubicBezTo>
                  <a:pt x="52" y="376"/>
                  <a:pt x="56" y="379"/>
                  <a:pt x="63" y="382"/>
                </a:cubicBezTo>
                <a:cubicBezTo>
                  <a:pt x="70" y="385"/>
                  <a:pt x="77" y="386"/>
                  <a:pt x="84" y="386"/>
                </a:cubicBezTo>
                <a:lnTo>
                  <a:pt x="89" y="386"/>
                </a:lnTo>
                <a:cubicBezTo>
                  <a:pt x="96" y="386"/>
                  <a:pt x="102" y="386"/>
                  <a:pt x="106" y="385"/>
                </a:cubicBezTo>
                <a:cubicBezTo>
                  <a:pt x="120" y="381"/>
                  <a:pt x="132" y="373"/>
                  <a:pt x="144" y="361"/>
                </a:cubicBezTo>
                <a:cubicBezTo>
                  <a:pt x="156" y="349"/>
                  <a:pt x="165" y="336"/>
                  <a:pt x="171" y="322"/>
                </a:cubicBezTo>
                <a:cubicBezTo>
                  <a:pt x="178" y="308"/>
                  <a:pt x="183" y="296"/>
                  <a:pt x="186" y="286"/>
                </a:cubicBezTo>
                <a:cubicBezTo>
                  <a:pt x="189" y="277"/>
                  <a:pt x="191" y="270"/>
                  <a:pt x="191" y="267"/>
                </a:cubicBezTo>
                <a:lnTo>
                  <a:pt x="187" y="270"/>
                </a:lnTo>
                <a:cubicBezTo>
                  <a:pt x="185" y="272"/>
                  <a:pt x="181" y="274"/>
                  <a:pt x="175" y="277"/>
                </a:cubicBezTo>
                <a:cubicBezTo>
                  <a:pt x="170" y="280"/>
                  <a:pt x="164" y="282"/>
                  <a:pt x="159" y="284"/>
                </a:cubicBezTo>
                <a:cubicBezTo>
                  <a:pt x="150" y="286"/>
                  <a:pt x="142" y="288"/>
                  <a:pt x="134" y="288"/>
                </a:cubicBezTo>
                <a:cubicBezTo>
                  <a:pt x="115" y="288"/>
                  <a:pt x="98" y="283"/>
                  <a:pt x="83" y="274"/>
                </a:cubicBezTo>
                <a:cubicBezTo>
                  <a:pt x="68" y="264"/>
                  <a:pt x="58" y="249"/>
                  <a:pt x="54" y="229"/>
                </a:cubicBezTo>
                <a:cubicBezTo>
                  <a:pt x="53" y="226"/>
                  <a:pt x="53" y="219"/>
                  <a:pt x="53" y="209"/>
                </a:cubicBezTo>
                <a:cubicBezTo>
                  <a:pt x="53" y="185"/>
                  <a:pt x="61" y="153"/>
                  <a:pt x="75" y="114"/>
                </a:cubicBezTo>
                <a:cubicBezTo>
                  <a:pt x="90" y="75"/>
                  <a:pt x="97" y="50"/>
                  <a:pt x="97" y="40"/>
                </a:cubicBezTo>
                <a:cubicBezTo>
                  <a:pt x="97" y="39"/>
                  <a:pt x="97" y="39"/>
                  <a:pt x="97" y="39"/>
                </a:cubicBez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7" y="28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6" y="24"/>
                  <a:pt x="67" y="28"/>
                  <a:pt x="59" y="36"/>
                </a:cubicBezTo>
                <a:cubicBezTo>
                  <a:pt x="51" y="44"/>
                  <a:pt x="44" y="53"/>
                  <a:pt x="39" y="62"/>
                </a:cubicBezTo>
                <a:cubicBezTo>
                  <a:pt x="34" y="71"/>
                  <a:pt x="31" y="80"/>
                  <a:pt x="28" y="89"/>
                </a:cubicBezTo>
                <a:cubicBezTo>
                  <a:pt x="26" y="97"/>
                  <a:pt x="24" y="102"/>
                  <a:pt x="23" y="103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2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6202080" y="416952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3" y="27"/>
                </a:moveTo>
                <a:cubicBezTo>
                  <a:pt x="73" y="20"/>
                  <a:pt x="76" y="14"/>
                  <a:pt x="82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3" y="37"/>
                </a:cubicBezTo>
                <a:cubicBezTo>
                  <a:pt x="107" y="43"/>
                  <a:pt x="100" y="46"/>
                  <a:pt x="93" y="46"/>
                </a:cubicBezTo>
                <a:cubicBezTo>
                  <a:pt x="88" y="46"/>
                  <a:pt x="83" y="45"/>
                  <a:pt x="79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3"/>
                </a:cubicBezTo>
                <a:cubicBezTo>
                  <a:pt x="7" y="146"/>
                  <a:pt x="10" y="139"/>
                  <a:pt x="15" y="130"/>
                </a:cubicBezTo>
                <a:cubicBezTo>
                  <a:pt x="19" y="122"/>
                  <a:pt x="26" y="115"/>
                  <a:pt x="35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3" y="98"/>
                  <a:pt x="83" y="101"/>
                  <a:pt x="92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1" y="149"/>
                  <a:pt x="97" y="161"/>
                </a:cubicBezTo>
                <a:cubicBezTo>
                  <a:pt x="93" y="172"/>
                  <a:pt x="87" y="188"/>
                  <a:pt x="78" y="208"/>
                </a:cubicBezTo>
                <a:cubicBezTo>
                  <a:pt x="71" y="227"/>
                  <a:pt x="64" y="244"/>
                  <a:pt x="60" y="258"/>
                </a:cubicBezTo>
                <a:cubicBezTo>
                  <a:pt x="58" y="265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6" y="283"/>
                  <a:pt x="80" y="280"/>
                  <a:pt x="84" y="277"/>
                </a:cubicBezTo>
                <a:cubicBezTo>
                  <a:pt x="89" y="274"/>
                  <a:pt x="93" y="269"/>
                  <a:pt x="97" y="261"/>
                </a:cubicBezTo>
                <a:cubicBezTo>
                  <a:pt x="101" y="253"/>
                  <a:pt x="105" y="245"/>
                  <a:pt x="108" y="234"/>
                </a:cubicBezTo>
                <a:cubicBezTo>
                  <a:pt x="109" y="231"/>
                  <a:pt x="110" y="229"/>
                  <a:pt x="110" y="228"/>
                </a:cubicBezTo>
                <a:cubicBezTo>
                  <a:pt x="111" y="227"/>
                  <a:pt x="113" y="227"/>
                  <a:pt x="118" y="227"/>
                </a:cubicBezTo>
                <a:cubicBezTo>
                  <a:pt x="124" y="227"/>
                  <a:pt x="127" y="229"/>
                  <a:pt x="127" y="232"/>
                </a:cubicBezTo>
                <a:cubicBezTo>
                  <a:pt x="127" y="234"/>
                  <a:pt x="125" y="239"/>
                  <a:pt x="123" y="245"/>
                </a:cubicBezTo>
                <a:cubicBezTo>
                  <a:pt x="120" y="252"/>
                  <a:pt x="116" y="260"/>
                  <a:pt x="112" y="269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6"/>
                  <a:pt x="24" y="276"/>
                  <a:pt x="24" y="262"/>
                </a:cubicBezTo>
                <a:cubicBezTo>
                  <a:pt x="24" y="257"/>
                  <a:pt x="25" y="253"/>
                  <a:pt x="26" y="248"/>
                </a:cubicBezTo>
                <a:cubicBezTo>
                  <a:pt x="28" y="244"/>
                  <a:pt x="34" y="227"/>
                  <a:pt x="45" y="197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1"/>
                  <a:pt x="68" y="126"/>
                </a:cubicBezTo>
                <a:cubicBezTo>
                  <a:pt x="68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39"/>
                  <a:pt x="22" y="152"/>
                  <a:pt x="18" y="167"/>
                </a:cubicBezTo>
                <a:lnTo>
                  <a:pt x="17" y="168"/>
                </a:lnTo>
                <a:cubicBezTo>
                  <a:pt x="17" y="169"/>
                  <a:pt x="17" y="170"/>
                  <a:pt x="17" y="170"/>
                </a:cubicBezTo>
                <a:cubicBezTo>
                  <a:pt x="17" y="170"/>
                  <a:pt x="16" y="170"/>
                  <a:pt x="16" y="171"/>
                </a:cubicBezTo>
                <a:cubicBezTo>
                  <a:pt x="15" y="171"/>
                  <a:pt x="15" y="171"/>
                  <a:pt x="14" y="171"/>
                </a:cubicBezTo>
                <a:lnTo>
                  <a:pt x="13" y="171"/>
                </a:ln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6292800" y="407124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4" y="632"/>
                </a:moveTo>
                <a:lnTo>
                  <a:pt x="12" y="632"/>
                </a:lnTo>
                <a:cubicBezTo>
                  <a:pt x="6" y="632"/>
                  <a:pt x="2" y="629"/>
                  <a:pt x="0" y="624"/>
                </a:cubicBezTo>
                <a:lnTo>
                  <a:pt x="0" y="315"/>
                </a:lnTo>
                <a:lnTo>
                  <a:pt x="1" y="8"/>
                </a:lnTo>
                <a:cubicBezTo>
                  <a:pt x="5" y="2"/>
                  <a:pt x="10" y="0"/>
                  <a:pt x="14" y="0"/>
                </a:cubicBezTo>
                <a:cubicBezTo>
                  <a:pt x="19" y="0"/>
                  <a:pt x="23" y="3"/>
                  <a:pt x="26" y="9"/>
                </a:cubicBezTo>
                <a:lnTo>
                  <a:pt x="26" y="624"/>
                </a:lnTo>
                <a:cubicBezTo>
                  <a:pt x="23" y="629"/>
                  <a:pt x="19" y="632"/>
                  <a:pt x="15" y="632"/>
                </a:cubicBezTo>
                <a:lnTo>
                  <a:pt x="14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6337080" y="4141080"/>
            <a:ext cx="111240" cy="103680"/>
          </a:xfrm>
          <a:custGeom>
            <a:avLst/>
            <a:gdLst/>
            <a:ahLst/>
            <a:rect l="0" t="0" r="r" b="b"/>
            <a:pathLst>
              <a:path w="309" h="288">
                <a:moveTo>
                  <a:pt x="10" y="98"/>
                </a:moveTo>
                <a:cubicBezTo>
                  <a:pt x="13" y="79"/>
                  <a:pt x="25" y="59"/>
                  <a:pt x="44" y="35"/>
                </a:cubicBezTo>
                <a:cubicBezTo>
                  <a:pt x="65" y="12"/>
                  <a:pt x="90" y="0"/>
                  <a:pt x="119" y="0"/>
                </a:cubicBezTo>
                <a:cubicBezTo>
                  <a:pt x="134" y="0"/>
                  <a:pt x="147" y="4"/>
                  <a:pt x="159" y="11"/>
                </a:cubicBezTo>
                <a:cubicBezTo>
                  <a:pt x="172" y="19"/>
                  <a:pt x="181" y="29"/>
                  <a:pt x="187" y="40"/>
                </a:cubicBezTo>
                <a:cubicBezTo>
                  <a:pt x="204" y="13"/>
                  <a:pt x="226" y="0"/>
                  <a:pt x="250" y="0"/>
                </a:cubicBezTo>
                <a:cubicBezTo>
                  <a:pt x="266" y="0"/>
                  <a:pt x="279" y="5"/>
                  <a:pt x="291" y="14"/>
                </a:cubicBezTo>
                <a:cubicBezTo>
                  <a:pt x="302" y="23"/>
                  <a:pt x="308" y="36"/>
                  <a:pt x="309" y="51"/>
                </a:cubicBezTo>
                <a:cubicBezTo>
                  <a:pt x="309" y="64"/>
                  <a:pt x="306" y="73"/>
                  <a:pt x="300" y="82"/>
                </a:cubicBezTo>
                <a:cubicBezTo>
                  <a:pt x="294" y="90"/>
                  <a:pt x="288" y="94"/>
                  <a:pt x="283" y="96"/>
                </a:cubicBezTo>
                <a:cubicBezTo>
                  <a:pt x="277" y="98"/>
                  <a:pt x="272" y="98"/>
                  <a:pt x="268" y="98"/>
                </a:cubicBezTo>
                <a:cubicBezTo>
                  <a:pt x="260" y="98"/>
                  <a:pt x="254" y="96"/>
                  <a:pt x="248" y="92"/>
                </a:cubicBezTo>
                <a:cubicBezTo>
                  <a:pt x="243" y="87"/>
                  <a:pt x="241" y="81"/>
                  <a:pt x="241" y="72"/>
                </a:cubicBezTo>
                <a:cubicBezTo>
                  <a:pt x="241" y="53"/>
                  <a:pt x="251" y="39"/>
                  <a:pt x="273" y="32"/>
                </a:cubicBezTo>
                <a:cubicBezTo>
                  <a:pt x="268" y="27"/>
                  <a:pt x="259" y="24"/>
                  <a:pt x="247" y="24"/>
                </a:cubicBezTo>
                <a:cubicBezTo>
                  <a:pt x="242" y="24"/>
                  <a:pt x="238" y="25"/>
                  <a:pt x="235" y="25"/>
                </a:cubicBezTo>
                <a:cubicBezTo>
                  <a:pt x="219" y="32"/>
                  <a:pt x="207" y="46"/>
                  <a:pt x="200" y="67"/>
                </a:cubicBezTo>
                <a:cubicBezTo>
                  <a:pt x="174" y="161"/>
                  <a:pt x="162" y="216"/>
                  <a:pt x="162" y="231"/>
                </a:cubicBezTo>
                <a:cubicBezTo>
                  <a:pt x="162" y="243"/>
                  <a:pt x="165" y="251"/>
                  <a:pt x="172" y="257"/>
                </a:cubicBezTo>
                <a:cubicBezTo>
                  <a:pt x="179" y="262"/>
                  <a:pt x="186" y="264"/>
                  <a:pt x="194" y="264"/>
                </a:cubicBezTo>
                <a:cubicBezTo>
                  <a:pt x="210" y="264"/>
                  <a:pt x="225" y="257"/>
                  <a:pt x="240" y="243"/>
                </a:cubicBezTo>
                <a:cubicBezTo>
                  <a:pt x="255" y="229"/>
                  <a:pt x="266" y="212"/>
                  <a:pt x="271" y="192"/>
                </a:cubicBezTo>
                <a:cubicBezTo>
                  <a:pt x="273" y="188"/>
                  <a:pt x="274" y="186"/>
                  <a:pt x="275" y="185"/>
                </a:cubicBezTo>
                <a:cubicBezTo>
                  <a:pt x="276" y="185"/>
                  <a:pt x="280" y="184"/>
                  <a:pt x="285" y="184"/>
                </a:cubicBezTo>
                <a:lnTo>
                  <a:pt x="288" y="184"/>
                </a:lnTo>
                <a:cubicBezTo>
                  <a:pt x="294" y="184"/>
                  <a:pt x="297" y="186"/>
                  <a:pt x="297" y="189"/>
                </a:cubicBezTo>
                <a:cubicBezTo>
                  <a:pt x="297" y="189"/>
                  <a:pt x="297" y="192"/>
                  <a:pt x="296" y="196"/>
                </a:cubicBezTo>
                <a:cubicBezTo>
                  <a:pt x="289" y="220"/>
                  <a:pt x="276" y="241"/>
                  <a:pt x="257" y="260"/>
                </a:cubicBezTo>
                <a:cubicBezTo>
                  <a:pt x="237" y="278"/>
                  <a:pt x="215" y="288"/>
                  <a:pt x="189" y="288"/>
                </a:cubicBezTo>
                <a:cubicBezTo>
                  <a:pt x="160" y="288"/>
                  <a:pt x="137" y="274"/>
                  <a:pt x="122" y="248"/>
                </a:cubicBezTo>
                <a:cubicBezTo>
                  <a:pt x="105" y="274"/>
                  <a:pt x="85" y="287"/>
                  <a:pt x="63" y="287"/>
                </a:cubicBezTo>
                <a:lnTo>
                  <a:pt x="59" y="287"/>
                </a:lnTo>
                <a:cubicBezTo>
                  <a:pt x="37" y="287"/>
                  <a:pt x="22" y="281"/>
                  <a:pt x="14" y="270"/>
                </a:cubicBezTo>
                <a:cubicBezTo>
                  <a:pt x="5" y="260"/>
                  <a:pt x="0" y="248"/>
                  <a:pt x="0" y="236"/>
                </a:cubicBezTo>
                <a:cubicBezTo>
                  <a:pt x="0" y="222"/>
                  <a:pt x="4" y="211"/>
                  <a:pt x="12" y="203"/>
                </a:cubicBezTo>
                <a:cubicBezTo>
                  <a:pt x="20" y="194"/>
                  <a:pt x="29" y="190"/>
                  <a:pt x="40" y="190"/>
                </a:cubicBezTo>
                <a:cubicBezTo>
                  <a:pt x="59" y="190"/>
                  <a:pt x="68" y="199"/>
                  <a:pt x="68" y="217"/>
                </a:cubicBezTo>
                <a:cubicBezTo>
                  <a:pt x="68" y="225"/>
                  <a:pt x="66" y="233"/>
                  <a:pt x="61" y="239"/>
                </a:cubicBezTo>
                <a:cubicBezTo>
                  <a:pt x="56" y="245"/>
                  <a:pt x="51" y="249"/>
                  <a:pt x="45" y="251"/>
                </a:cubicBezTo>
                <a:cubicBezTo>
                  <a:pt x="40" y="254"/>
                  <a:pt x="38" y="255"/>
                  <a:pt x="37" y="255"/>
                </a:cubicBezTo>
                <a:lnTo>
                  <a:pt x="35" y="255"/>
                </a:lnTo>
                <a:cubicBezTo>
                  <a:pt x="35" y="256"/>
                  <a:pt x="36" y="257"/>
                  <a:pt x="39" y="258"/>
                </a:cubicBezTo>
                <a:cubicBezTo>
                  <a:pt x="41" y="259"/>
                  <a:pt x="45" y="261"/>
                  <a:pt x="49" y="262"/>
                </a:cubicBezTo>
                <a:cubicBezTo>
                  <a:pt x="54" y="264"/>
                  <a:pt x="58" y="265"/>
                  <a:pt x="62" y="264"/>
                </a:cubicBezTo>
                <a:cubicBezTo>
                  <a:pt x="77" y="264"/>
                  <a:pt x="90" y="255"/>
                  <a:pt x="101" y="236"/>
                </a:cubicBezTo>
                <a:cubicBezTo>
                  <a:pt x="105" y="229"/>
                  <a:pt x="110" y="215"/>
                  <a:pt x="116" y="193"/>
                </a:cubicBezTo>
                <a:cubicBezTo>
                  <a:pt x="122" y="171"/>
                  <a:pt x="127" y="148"/>
                  <a:pt x="133" y="124"/>
                </a:cubicBezTo>
                <a:cubicBezTo>
                  <a:pt x="139" y="101"/>
                  <a:pt x="143" y="87"/>
                  <a:pt x="144" y="83"/>
                </a:cubicBezTo>
                <a:cubicBezTo>
                  <a:pt x="146" y="70"/>
                  <a:pt x="147" y="62"/>
                  <a:pt x="147" y="57"/>
                </a:cubicBezTo>
                <a:cubicBezTo>
                  <a:pt x="147" y="45"/>
                  <a:pt x="144" y="37"/>
                  <a:pt x="137" y="32"/>
                </a:cubicBezTo>
                <a:cubicBezTo>
                  <a:pt x="131" y="27"/>
                  <a:pt x="124" y="24"/>
                  <a:pt x="116" y="24"/>
                </a:cubicBezTo>
                <a:cubicBezTo>
                  <a:pt x="99" y="24"/>
                  <a:pt x="83" y="31"/>
                  <a:pt x="68" y="44"/>
                </a:cubicBezTo>
                <a:cubicBezTo>
                  <a:pt x="53" y="58"/>
                  <a:pt x="42" y="75"/>
                  <a:pt x="36" y="97"/>
                </a:cubicBezTo>
                <a:cubicBezTo>
                  <a:pt x="35" y="101"/>
                  <a:pt x="34" y="103"/>
                  <a:pt x="33" y="104"/>
                </a:cubicBezTo>
                <a:cubicBezTo>
                  <a:pt x="32" y="104"/>
                  <a:pt x="28" y="104"/>
                  <a:pt x="23" y="105"/>
                </a:cubicBezTo>
                <a:lnTo>
                  <a:pt x="14" y="105"/>
                </a:lnTo>
                <a:cubicBezTo>
                  <a:pt x="12" y="102"/>
                  <a:pt x="10" y="100"/>
                  <a:pt x="1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6469920" y="416952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3" y="27"/>
                </a:moveTo>
                <a:cubicBezTo>
                  <a:pt x="73" y="20"/>
                  <a:pt x="76" y="14"/>
                  <a:pt x="82" y="8"/>
                </a:cubicBezTo>
                <a:cubicBezTo>
                  <a:pt x="87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3"/>
                  <a:pt x="122" y="19"/>
                </a:cubicBezTo>
                <a:cubicBezTo>
                  <a:pt x="122" y="26"/>
                  <a:pt x="119" y="32"/>
                  <a:pt x="113" y="37"/>
                </a:cubicBezTo>
                <a:cubicBezTo>
                  <a:pt x="107" y="43"/>
                  <a:pt x="100" y="46"/>
                  <a:pt x="93" y="46"/>
                </a:cubicBezTo>
                <a:cubicBezTo>
                  <a:pt x="88" y="46"/>
                  <a:pt x="83" y="45"/>
                  <a:pt x="80" y="42"/>
                </a:cubicBezTo>
                <a:cubicBezTo>
                  <a:pt x="76" y="39"/>
                  <a:pt x="74" y="34"/>
                  <a:pt x="73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3"/>
                </a:cubicBezTo>
                <a:cubicBezTo>
                  <a:pt x="7" y="146"/>
                  <a:pt x="11" y="139"/>
                  <a:pt x="15" y="130"/>
                </a:cubicBezTo>
                <a:cubicBezTo>
                  <a:pt x="20" y="122"/>
                  <a:pt x="26" y="115"/>
                  <a:pt x="35" y="108"/>
                </a:cubicBezTo>
                <a:cubicBezTo>
                  <a:pt x="44" y="101"/>
                  <a:pt x="52" y="98"/>
                  <a:pt x="62" y="98"/>
                </a:cubicBezTo>
                <a:cubicBezTo>
                  <a:pt x="73" y="98"/>
                  <a:pt x="83" y="101"/>
                  <a:pt x="92" y="108"/>
                </a:cubicBezTo>
                <a:cubicBezTo>
                  <a:pt x="99" y="115"/>
                  <a:pt x="104" y="124"/>
                  <a:pt x="104" y="136"/>
                </a:cubicBezTo>
                <a:cubicBezTo>
                  <a:pt x="104" y="141"/>
                  <a:pt x="102" y="149"/>
                  <a:pt x="98" y="161"/>
                </a:cubicBezTo>
                <a:cubicBezTo>
                  <a:pt x="93" y="172"/>
                  <a:pt x="86" y="188"/>
                  <a:pt x="79" y="208"/>
                </a:cubicBezTo>
                <a:cubicBezTo>
                  <a:pt x="71" y="227"/>
                  <a:pt x="65" y="244"/>
                  <a:pt x="60" y="258"/>
                </a:cubicBezTo>
                <a:cubicBezTo>
                  <a:pt x="58" y="265"/>
                  <a:pt x="58" y="271"/>
                  <a:pt x="58" y="274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3"/>
                  <a:pt x="80" y="280"/>
                  <a:pt x="84" y="277"/>
                </a:cubicBezTo>
                <a:cubicBezTo>
                  <a:pt x="88" y="274"/>
                  <a:pt x="93" y="269"/>
                  <a:pt x="97" y="261"/>
                </a:cubicBezTo>
                <a:cubicBezTo>
                  <a:pt x="101" y="253"/>
                  <a:pt x="105" y="245"/>
                  <a:pt x="108" y="234"/>
                </a:cubicBezTo>
                <a:cubicBezTo>
                  <a:pt x="109" y="231"/>
                  <a:pt x="110" y="229"/>
                  <a:pt x="111" y="228"/>
                </a:cubicBezTo>
                <a:cubicBezTo>
                  <a:pt x="111" y="227"/>
                  <a:pt x="114" y="227"/>
                  <a:pt x="118" y="227"/>
                </a:cubicBezTo>
                <a:cubicBezTo>
                  <a:pt x="124" y="227"/>
                  <a:pt x="127" y="229"/>
                  <a:pt x="127" y="232"/>
                </a:cubicBezTo>
                <a:cubicBezTo>
                  <a:pt x="127" y="234"/>
                  <a:pt x="126" y="239"/>
                  <a:pt x="123" y="245"/>
                </a:cubicBezTo>
                <a:cubicBezTo>
                  <a:pt x="120" y="252"/>
                  <a:pt x="117" y="260"/>
                  <a:pt x="112" y="269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3" y="301"/>
                  <a:pt x="45" y="298"/>
                  <a:pt x="37" y="292"/>
                </a:cubicBezTo>
                <a:cubicBezTo>
                  <a:pt x="29" y="286"/>
                  <a:pt x="24" y="276"/>
                  <a:pt x="24" y="262"/>
                </a:cubicBezTo>
                <a:cubicBezTo>
                  <a:pt x="24" y="257"/>
                  <a:pt x="25" y="253"/>
                  <a:pt x="26" y="248"/>
                </a:cubicBezTo>
                <a:cubicBezTo>
                  <a:pt x="28" y="244"/>
                  <a:pt x="34" y="227"/>
                  <a:pt x="46" y="197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1"/>
                  <a:pt x="68" y="126"/>
                </a:cubicBezTo>
                <a:cubicBezTo>
                  <a:pt x="68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39"/>
                  <a:pt x="22" y="152"/>
                  <a:pt x="18" y="167"/>
                </a:cubicBezTo>
                <a:cubicBezTo>
                  <a:pt x="18" y="167"/>
                  <a:pt x="18" y="168"/>
                  <a:pt x="17" y="168"/>
                </a:cubicBezTo>
                <a:cubicBezTo>
                  <a:pt x="17" y="169"/>
                  <a:pt x="17" y="170"/>
                  <a:pt x="17" y="170"/>
                </a:cubicBezTo>
                <a:lnTo>
                  <a:pt x="16" y="171"/>
                </a:lnTo>
                <a:cubicBezTo>
                  <a:pt x="15" y="171"/>
                  <a:pt x="15" y="171"/>
                  <a:pt x="15" y="171"/>
                </a:cubicBezTo>
                <a:cubicBezTo>
                  <a:pt x="14" y="171"/>
                  <a:pt x="14" y="171"/>
                  <a:pt x="13" y="171"/>
                </a:cubicBez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6551280" y="4214160"/>
            <a:ext cx="30600" cy="72000"/>
          </a:xfrm>
          <a:custGeom>
            <a:avLst/>
            <a:gdLst/>
            <a:ahLst/>
            <a:rect l="0" t="0" r="r" b="b"/>
            <a:pathLst>
              <a:path w="85" h="200">
                <a:moveTo>
                  <a:pt x="0" y="54"/>
                </a:moveTo>
                <a:cubicBezTo>
                  <a:pt x="0" y="54"/>
                  <a:pt x="0" y="49"/>
                  <a:pt x="0" y="39"/>
                </a:cubicBezTo>
                <a:cubicBezTo>
                  <a:pt x="0" y="28"/>
                  <a:pt x="4" y="19"/>
                  <a:pt x="10" y="11"/>
                </a:cubicBezTo>
                <a:cubicBezTo>
                  <a:pt x="17" y="4"/>
                  <a:pt x="27" y="0"/>
                  <a:pt x="39" y="0"/>
                </a:cubicBezTo>
                <a:cubicBezTo>
                  <a:pt x="50" y="0"/>
                  <a:pt x="61" y="5"/>
                  <a:pt x="70" y="16"/>
                </a:cubicBezTo>
                <a:cubicBezTo>
                  <a:pt x="79" y="26"/>
                  <a:pt x="84" y="45"/>
                  <a:pt x="85" y="72"/>
                </a:cubicBezTo>
                <a:cubicBezTo>
                  <a:pt x="85" y="86"/>
                  <a:pt x="83" y="101"/>
                  <a:pt x="79" y="115"/>
                </a:cubicBezTo>
                <a:cubicBezTo>
                  <a:pt x="75" y="128"/>
                  <a:pt x="71" y="141"/>
                  <a:pt x="66" y="152"/>
                </a:cubicBezTo>
                <a:cubicBezTo>
                  <a:pt x="61" y="162"/>
                  <a:pt x="55" y="170"/>
                  <a:pt x="49" y="177"/>
                </a:cubicBezTo>
                <a:cubicBezTo>
                  <a:pt x="43" y="185"/>
                  <a:pt x="38" y="190"/>
                  <a:pt x="34" y="195"/>
                </a:cubicBezTo>
                <a:cubicBezTo>
                  <a:pt x="30" y="199"/>
                  <a:pt x="27" y="201"/>
                  <a:pt x="26" y="200"/>
                </a:cubicBezTo>
                <a:cubicBezTo>
                  <a:pt x="24" y="200"/>
                  <a:pt x="22" y="198"/>
                  <a:pt x="17" y="195"/>
                </a:cubicBezTo>
                <a:cubicBezTo>
                  <a:pt x="13" y="191"/>
                  <a:pt x="11" y="188"/>
                  <a:pt x="11" y="186"/>
                </a:cubicBezTo>
                <a:cubicBezTo>
                  <a:pt x="11" y="185"/>
                  <a:pt x="13" y="181"/>
                  <a:pt x="18" y="176"/>
                </a:cubicBezTo>
                <a:cubicBezTo>
                  <a:pt x="24" y="171"/>
                  <a:pt x="29" y="165"/>
                  <a:pt x="35" y="157"/>
                </a:cubicBezTo>
                <a:cubicBezTo>
                  <a:pt x="41" y="150"/>
                  <a:pt x="46" y="139"/>
                  <a:pt x="51" y="125"/>
                </a:cubicBezTo>
                <a:cubicBezTo>
                  <a:pt x="56" y="111"/>
                  <a:pt x="60" y="96"/>
                  <a:pt x="61" y="78"/>
                </a:cubicBezTo>
                <a:lnTo>
                  <a:pt x="61" y="71"/>
                </a:lnTo>
                <a:lnTo>
                  <a:pt x="61" y="72"/>
                </a:lnTo>
                <a:cubicBezTo>
                  <a:pt x="60" y="72"/>
                  <a:pt x="59" y="72"/>
                  <a:pt x="58" y="73"/>
                </a:cubicBezTo>
                <a:cubicBezTo>
                  <a:pt x="56" y="73"/>
                  <a:pt x="55" y="74"/>
                  <a:pt x="54" y="75"/>
                </a:cubicBezTo>
                <a:cubicBezTo>
                  <a:pt x="53" y="76"/>
                  <a:pt x="51" y="76"/>
                  <a:pt x="48" y="76"/>
                </a:cubicBezTo>
                <a:cubicBezTo>
                  <a:pt x="46" y="76"/>
                  <a:pt x="43" y="76"/>
                  <a:pt x="40" y="77"/>
                </a:cubicBezTo>
                <a:cubicBezTo>
                  <a:pt x="29" y="77"/>
                  <a:pt x="19" y="73"/>
                  <a:pt x="12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6639480" y="4140720"/>
            <a:ext cx="152640" cy="104040"/>
          </a:xfrm>
          <a:custGeom>
            <a:avLst/>
            <a:gdLst/>
            <a:ahLst/>
            <a:rect l="0" t="0" r="r" b="b"/>
            <a:pathLst>
              <a:path w="424" h="289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4" y="1"/>
                  <a:pt x="393" y="0"/>
                </a:cubicBezTo>
                <a:cubicBezTo>
                  <a:pt x="401" y="0"/>
                  <a:pt x="408" y="4"/>
                  <a:pt x="414" y="12"/>
                </a:cubicBezTo>
                <a:cubicBezTo>
                  <a:pt x="421" y="19"/>
                  <a:pt x="424" y="31"/>
                  <a:pt x="424" y="48"/>
                </a:cubicBezTo>
                <a:cubicBezTo>
                  <a:pt x="424" y="60"/>
                  <a:pt x="420" y="84"/>
                  <a:pt x="412" y="121"/>
                </a:cubicBezTo>
                <a:cubicBezTo>
                  <a:pt x="406" y="145"/>
                  <a:pt x="400" y="165"/>
                  <a:pt x="395" y="180"/>
                </a:cubicBezTo>
                <a:cubicBezTo>
                  <a:pt x="390" y="195"/>
                  <a:pt x="383" y="212"/>
                  <a:pt x="372" y="231"/>
                </a:cubicBezTo>
                <a:cubicBezTo>
                  <a:pt x="363" y="250"/>
                  <a:pt x="351" y="264"/>
                  <a:pt x="337" y="274"/>
                </a:cubicBezTo>
                <a:cubicBezTo>
                  <a:pt x="324" y="284"/>
                  <a:pt x="309" y="289"/>
                  <a:pt x="292" y="289"/>
                </a:cubicBezTo>
                <a:cubicBezTo>
                  <a:pt x="273" y="289"/>
                  <a:pt x="257" y="285"/>
                  <a:pt x="243" y="278"/>
                </a:cubicBezTo>
                <a:cubicBezTo>
                  <a:pt x="228" y="272"/>
                  <a:pt x="218" y="263"/>
                  <a:pt x="212" y="251"/>
                </a:cubicBezTo>
                <a:cubicBezTo>
                  <a:pt x="211" y="252"/>
                  <a:pt x="211" y="252"/>
                  <a:pt x="210" y="254"/>
                </a:cubicBezTo>
                <a:cubicBezTo>
                  <a:pt x="192" y="277"/>
                  <a:pt x="171" y="289"/>
                  <a:pt x="146" y="289"/>
                </a:cubicBezTo>
                <a:cubicBezTo>
                  <a:pt x="136" y="289"/>
                  <a:pt x="125" y="287"/>
                  <a:pt x="115" y="285"/>
                </a:cubicBezTo>
                <a:cubicBezTo>
                  <a:pt x="105" y="282"/>
                  <a:pt x="95" y="278"/>
                  <a:pt x="85" y="273"/>
                </a:cubicBezTo>
                <a:cubicBezTo>
                  <a:pt x="75" y="267"/>
                  <a:pt x="68" y="259"/>
                  <a:pt x="62" y="248"/>
                </a:cubicBezTo>
                <a:cubicBezTo>
                  <a:pt x="56" y="237"/>
                  <a:pt x="53" y="224"/>
                  <a:pt x="53" y="208"/>
                </a:cubicBezTo>
                <a:cubicBezTo>
                  <a:pt x="53" y="185"/>
                  <a:pt x="60" y="155"/>
                  <a:pt x="74" y="115"/>
                </a:cubicBezTo>
                <a:cubicBezTo>
                  <a:pt x="89" y="76"/>
                  <a:pt x="96" y="51"/>
                  <a:pt x="97" y="41"/>
                </a:cubicBezTo>
                <a:cubicBezTo>
                  <a:pt x="97" y="40"/>
                  <a:pt x="97" y="40"/>
                  <a:pt x="97" y="40"/>
                </a:cubicBezTo>
                <a:cubicBezTo>
                  <a:pt x="97" y="36"/>
                  <a:pt x="97" y="33"/>
                  <a:pt x="97" y="32"/>
                </a:cubicBezTo>
                <a:cubicBezTo>
                  <a:pt x="97" y="31"/>
                  <a:pt x="96" y="29"/>
                  <a:pt x="94" y="28"/>
                </a:cubicBezTo>
                <a:cubicBezTo>
                  <a:pt x="92" y="26"/>
                  <a:pt x="90" y="25"/>
                  <a:pt x="87" y="25"/>
                </a:cubicBezTo>
                <a:lnTo>
                  <a:pt x="84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4" y="72"/>
                  <a:pt x="31" y="81"/>
                  <a:pt x="28" y="90"/>
                </a:cubicBezTo>
                <a:cubicBezTo>
                  <a:pt x="26" y="98"/>
                  <a:pt x="24" y="103"/>
                  <a:pt x="23" y="104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2" y="102"/>
                  <a:pt x="0" y="100"/>
                  <a:pt x="0" y="99"/>
                </a:cubicBezTo>
                <a:cubicBezTo>
                  <a:pt x="0" y="97"/>
                  <a:pt x="2" y="91"/>
                  <a:pt x="5" y="81"/>
                </a:cubicBezTo>
                <a:cubicBezTo>
                  <a:pt x="9" y="72"/>
                  <a:pt x="14" y="61"/>
                  <a:pt x="20" y="49"/>
                </a:cubicBezTo>
                <a:cubicBezTo>
                  <a:pt x="26" y="37"/>
                  <a:pt x="36" y="26"/>
                  <a:pt x="48" y="16"/>
                </a:cubicBezTo>
                <a:cubicBezTo>
                  <a:pt x="60" y="7"/>
                  <a:pt x="74" y="2"/>
                  <a:pt x="89" y="2"/>
                </a:cubicBezTo>
                <a:cubicBezTo>
                  <a:pt x="107" y="2"/>
                  <a:pt x="121" y="7"/>
                  <a:pt x="131" y="18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2"/>
                  <a:pt x="138" y="85"/>
                  <a:pt x="124" y="123"/>
                </a:cubicBezTo>
                <a:cubicBezTo>
                  <a:pt x="110" y="161"/>
                  <a:pt x="103" y="191"/>
                  <a:pt x="103" y="211"/>
                </a:cubicBezTo>
                <a:cubicBezTo>
                  <a:pt x="103" y="231"/>
                  <a:pt x="108" y="244"/>
                  <a:pt x="117" y="252"/>
                </a:cubicBezTo>
                <a:cubicBezTo>
                  <a:pt x="126" y="261"/>
                  <a:pt x="137" y="265"/>
                  <a:pt x="150" y="265"/>
                </a:cubicBezTo>
                <a:cubicBezTo>
                  <a:pt x="168" y="265"/>
                  <a:pt x="184" y="252"/>
                  <a:pt x="198" y="227"/>
                </a:cubicBezTo>
                <a:lnTo>
                  <a:pt x="201" y="221"/>
                </a:lnTo>
                <a:lnTo>
                  <a:pt x="201" y="206"/>
                </a:lnTo>
                <a:cubicBezTo>
                  <a:pt x="201" y="205"/>
                  <a:pt x="201" y="203"/>
                  <a:pt x="201" y="201"/>
                </a:cubicBezTo>
                <a:cubicBezTo>
                  <a:pt x="201" y="198"/>
                  <a:pt x="202" y="196"/>
                  <a:pt x="202" y="196"/>
                </a:cubicBezTo>
                <a:cubicBezTo>
                  <a:pt x="203" y="195"/>
                  <a:pt x="203" y="193"/>
                  <a:pt x="203" y="191"/>
                </a:cubicBezTo>
                <a:cubicBezTo>
                  <a:pt x="203" y="189"/>
                  <a:pt x="203" y="187"/>
                  <a:pt x="203" y="185"/>
                </a:cubicBezTo>
                <a:cubicBezTo>
                  <a:pt x="204" y="184"/>
                  <a:pt x="204" y="181"/>
                  <a:pt x="205" y="177"/>
                </a:cubicBezTo>
                <a:cubicBezTo>
                  <a:pt x="206" y="173"/>
                  <a:pt x="207" y="170"/>
                  <a:pt x="207" y="166"/>
                </a:cubicBezTo>
                <a:cubicBezTo>
                  <a:pt x="208" y="163"/>
                  <a:pt x="209" y="158"/>
                  <a:pt x="211" y="151"/>
                </a:cubicBezTo>
                <a:cubicBezTo>
                  <a:pt x="213" y="145"/>
                  <a:pt x="215" y="138"/>
                  <a:pt x="216" y="131"/>
                </a:cubicBezTo>
                <a:cubicBezTo>
                  <a:pt x="217" y="124"/>
                  <a:pt x="220" y="114"/>
                  <a:pt x="223" y="103"/>
                </a:cubicBezTo>
                <a:cubicBezTo>
                  <a:pt x="235" y="55"/>
                  <a:pt x="242" y="29"/>
                  <a:pt x="244" y="25"/>
                </a:cubicBezTo>
                <a:cubicBezTo>
                  <a:pt x="249" y="14"/>
                  <a:pt x="258" y="8"/>
                  <a:pt x="271" y="8"/>
                </a:cubicBezTo>
                <a:cubicBezTo>
                  <a:pt x="279" y="8"/>
                  <a:pt x="285" y="10"/>
                  <a:pt x="287" y="14"/>
                </a:cubicBezTo>
                <a:cubicBezTo>
                  <a:pt x="290" y="19"/>
                  <a:pt x="292" y="23"/>
                  <a:pt x="293" y="26"/>
                </a:cubicBezTo>
                <a:cubicBezTo>
                  <a:pt x="293" y="32"/>
                  <a:pt x="286" y="59"/>
                  <a:pt x="274" y="107"/>
                </a:cubicBezTo>
                <a:cubicBezTo>
                  <a:pt x="262" y="157"/>
                  <a:pt x="255" y="185"/>
                  <a:pt x="254" y="192"/>
                </a:cubicBezTo>
                <a:cubicBezTo>
                  <a:pt x="253" y="196"/>
                  <a:pt x="253" y="204"/>
                  <a:pt x="253" y="214"/>
                </a:cubicBezTo>
                <a:lnTo>
                  <a:pt x="253" y="218"/>
                </a:lnTo>
                <a:cubicBezTo>
                  <a:pt x="253" y="225"/>
                  <a:pt x="253" y="231"/>
                  <a:pt x="255" y="237"/>
                </a:cubicBezTo>
                <a:cubicBezTo>
                  <a:pt x="256" y="243"/>
                  <a:pt x="260" y="249"/>
                  <a:pt x="267" y="255"/>
                </a:cubicBezTo>
                <a:cubicBezTo>
                  <a:pt x="273" y="261"/>
                  <a:pt x="283" y="265"/>
                  <a:pt x="295" y="265"/>
                </a:cubicBezTo>
                <a:cubicBezTo>
                  <a:pt x="325" y="265"/>
                  <a:pt x="349" y="239"/>
                  <a:pt x="367" y="188"/>
                </a:cubicBezTo>
                <a:cubicBezTo>
                  <a:pt x="370" y="178"/>
                  <a:pt x="375" y="165"/>
                  <a:pt x="379" y="147"/>
                </a:cubicBezTo>
                <a:cubicBezTo>
                  <a:pt x="385" y="129"/>
                  <a:pt x="387" y="116"/>
                  <a:pt x="388" y="108"/>
                </a:cubicBezTo>
                <a:cubicBezTo>
                  <a:pt x="388" y="94"/>
                  <a:pt x="385" y="83"/>
                  <a:pt x="379" y="75"/>
                </a:cubicBezTo>
                <a:cubicBezTo>
                  <a:pt x="373" y="67"/>
                  <a:pt x="368" y="60"/>
                  <a:pt x="362" y="55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7" name=""/>
          <p:cNvSpPr/>
          <p:nvPr/>
        </p:nvSpPr>
        <p:spPr>
          <a:xfrm>
            <a:off x="6810480" y="40708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19" y="0"/>
                </a:lnTo>
                <a:lnTo>
                  <a:pt x="38" y="15"/>
                </a:lnTo>
                <a:cubicBezTo>
                  <a:pt x="78" y="51"/>
                  <a:pt x="106" y="96"/>
                  <a:pt x="125" y="150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3"/>
                  <a:pt x="145" y="400"/>
                </a:cubicBezTo>
                <a:cubicBezTo>
                  <a:pt x="141" y="427"/>
                  <a:pt x="136" y="449"/>
                  <a:pt x="131" y="468"/>
                </a:cubicBezTo>
                <a:cubicBezTo>
                  <a:pt x="125" y="487"/>
                  <a:pt x="118" y="505"/>
                  <a:pt x="108" y="524"/>
                </a:cubicBezTo>
                <a:cubicBezTo>
                  <a:pt x="97" y="542"/>
                  <a:pt x="89" y="556"/>
                  <a:pt x="84" y="566"/>
                </a:cubicBezTo>
                <a:cubicBezTo>
                  <a:pt x="78" y="576"/>
                  <a:pt x="69" y="586"/>
                  <a:pt x="58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29" y="625"/>
                  <a:pt x="22" y="631"/>
                </a:cubicBezTo>
                <a:cubicBezTo>
                  <a:pt x="21" y="632"/>
                  <a:pt x="20" y="633"/>
                  <a:pt x="19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3" y="634"/>
                  <a:pt x="2" y="633"/>
                  <a:pt x="2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6"/>
                  <a:pt x="2" y="623"/>
                  <a:pt x="7" y="618"/>
                </a:cubicBezTo>
                <a:cubicBezTo>
                  <a:pt x="73" y="550"/>
                  <a:pt x="106" y="450"/>
                  <a:pt x="106" y="316"/>
                </a:cubicBezTo>
                <a:cubicBezTo>
                  <a:pt x="106" y="184"/>
                  <a:pt x="73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8" name=""/>
          <p:cNvSpPr/>
          <p:nvPr/>
        </p:nvSpPr>
        <p:spPr>
          <a:xfrm>
            <a:off x="6962400" y="4158360"/>
            <a:ext cx="151920" cy="53280"/>
          </a:xfrm>
          <a:custGeom>
            <a:avLst/>
            <a:gdLst/>
            <a:ahLst/>
            <a:rect l="0" t="0" r="r" b="b"/>
            <a:pathLst>
              <a:path w="422" h="148">
                <a:moveTo>
                  <a:pt x="0" y="12"/>
                </a:moveTo>
                <a:cubicBezTo>
                  <a:pt x="0" y="7"/>
                  <a:pt x="3" y="2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8"/>
                  <a:pt x="0" y="12"/>
                </a:cubicBezTo>
                <a:moveTo>
                  <a:pt x="0" y="135"/>
                </a:moveTo>
                <a:cubicBezTo>
                  <a:pt x="0" y="129"/>
                  <a:pt x="3" y="124"/>
                  <a:pt x="10" y="122"/>
                </a:cubicBezTo>
                <a:lnTo>
                  <a:pt x="413" y="122"/>
                </a:lnTo>
                <a:cubicBezTo>
                  <a:pt x="419" y="126"/>
                  <a:pt x="422" y="131"/>
                  <a:pt x="422" y="135"/>
                </a:cubicBezTo>
                <a:cubicBezTo>
                  <a:pt x="422" y="141"/>
                  <a:pt x="419" y="146"/>
                  <a:pt x="413" y="148"/>
                </a:cubicBezTo>
                <a:lnTo>
                  <a:pt x="9" y="148"/>
                </a:lnTo>
                <a:cubicBezTo>
                  <a:pt x="3" y="146"/>
                  <a:pt x="0" y="141"/>
                  <a:pt x="0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7202880" y="4025520"/>
            <a:ext cx="265320" cy="318960"/>
          </a:xfrm>
          <a:custGeom>
            <a:avLst/>
            <a:gdLst/>
            <a:ahLst/>
            <a:rect l="0" t="0" r="r" b="b"/>
            <a:pathLst>
              <a:path w="737" h="886">
                <a:moveTo>
                  <a:pt x="103" y="87"/>
                </a:moveTo>
                <a:cubicBezTo>
                  <a:pt x="103" y="87"/>
                  <a:pt x="103" y="85"/>
                  <a:pt x="102" y="83"/>
                </a:cubicBezTo>
                <a:cubicBezTo>
                  <a:pt x="101" y="80"/>
                  <a:pt x="100" y="78"/>
                  <a:pt x="100" y="76"/>
                </a:cubicBezTo>
                <a:cubicBezTo>
                  <a:pt x="99" y="75"/>
                  <a:pt x="97" y="72"/>
                  <a:pt x="96" y="69"/>
                </a:cubicBezTo>
                <a:cubicBezTo>
                  <a:pt x="94" y="66"/>
                  <a:pt x="92" y="64"/>
                  <a:pt x="90" y="61"/>
                </a:cubicBezTo>
                <a:cubicBezTo>
                  <a:pt x="88" y="59"/>
                  <a:pt x="85" y="56"/>
                  <a:pt x="81" y="53"/>
                </a:cubicBezTo>
                <a:cubicBezTo>
                  <a:pt x="77" y="50"/>
                  <a:pt x="73" y="47"/>
                  <a:pt x="69" y="45"/>
                </a:cubicBezTo>
                <a:cubicBezTo>
                  <a:pt x="65" y="43"/>
                  <a:pt x="59" y="41"/>
                  <a:pt x="53" y="40"/>
                </a:cubicBezTo>
                <a:cubicBezTo>
                  <a:pt x="46" y="38"/>
                  <a:pt x="39" y="37"/>
                  <a:pt x="32" y="36"/>
                </a:cubicBezTo>
                <a:cubicBezTo>
                  <a:pt x="25" y="35"/>
                  <a:pt x="16" y="34"/>
                  <a:pt x="6" y="34"/>
                </a:cubicBezTo>
                <a:lnTo>
                  <a:pt x="0" y="34"/>
                </a:lnTo>
                <a:lnTo>
                  <a:pt x="0" y="0"/>
                </a:lnTo>
                <a:lnTo>
                  <a:pt x="737" y="0"/>
                </a:lnTo>
                <a:lnTo>
                  <a:pt x="737" y="34"/>
                </a:lnTo>
                <a:lnTo>
                  <a:pt x="731" y="34"/>
                </a:lnTo>
                <a:cubicBezTo>
                  <a:pt x="676" y="34"/>
                  <a:pt x="644" y="52"/>
                  <a:pt x="634" y="87"/>
                </a:cubicBezTo>
                <a:lnTo>
                  <a:pt x="634" y="798"/>
                </a:lnTo>
                <a:cubicBezTo>
                  <a:pt x="642" y="834"/>
                  <a:pt x="674" y="852"/>
                  <a:pt x="731" y="852"/>
                </a:cubicBezTo>
                <a:lnTo>
                  <a:pt x="737" y="852"/>
                </a:lnTo>
                <a:lnTo>
                  <a:pt x="737" y="886"/>
                </a:lnTo>
                <a:lnTo>
                  <a:pt x="424" y="886"/>
                </a:lnTo>
                <a:lnTo>
                  <a:pt x="424" y="852"/>
                </a:lnTo>
                <a:lnTo>
                  <a:pt x="430" y="852"/>
                </a:lnTo>
                <a:cubicBezTo>
                  <a:pt x="484" y="852"/>
                  <a:pt x="517" y="835"/>
                  <a:pt x="527" y="800"/>
                </a:cubicBezTo>
                <a:cubicBezTo>
                  <a:pt x="527" y="799"/>
                  <a:pt x="527" y="799"/>
                  <a:pt x="527" y="798"/>
                </a:cubicBezTo>
                <a:lnTo>
                  <a:pt x="527" y="34"/>
                </a:lnTo>
                <a:lnTo>
                  <a:pt x="210" y="34"/>
                </a:lnTo>
                <a:lnTo>
                  <a:pt x="210" y="416"/>
                </a:lnTo>
                <a:lnTo>
                  <a:pt x="210" y="798"/>
                </a:lnTo>
                <a:cubicBezTo>
                  <a:pt x="217" y="834"/>
                  <a:pt x="250" y="852"/>
                  <a:pt x="308" y="852"/>
                </a:cubicBezTo>
                <a:lnTo>
                  <a:pt x="314" y="852"/>
                </a:lnTo>
                <a:lnTo>
                  <a:pt x="314" y="886"/>
                </a:lnTo>
                <a:lnTo>
                  <a:pt x="0" y="886"/>
                </a:lnTo>
                <a:lnTo>
                  <a:pt x="0" y="852"/>
                </a:lnTo>
                <a:lnTo>
                  <a:pt x="6" y="852"/>
                </a:lnTo>
                <a:cubicBezTo>
                  <a:pt x="60" y="852"/>
                  <a:pt x="93" y="835"/>
                  <a:pt x="103" y="800"/>
                </a:cubicBezTo>
                <a:cubicBezTo>
                  <a:pt x="103" y="799"/>
                  <a:pt x="103" y="799"/>
                  <a:pt x="103" y="798"/>
                </a:cubicBezTo>
                <a:lnTo>
                  <a:pt x="103" y="8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7208280" y="438300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4" y="27"/>
                </a:moveTo>
                <a:cubicBezTo>
                  <a:pt x="74" y="20"/>
                  <a:pt x="77" y="14"/>
                  <a:pt x="82" y="9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100" y="46"/>
                  <a:pt x="92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7" y="147"/>
                  <a:pt x="10" y="139"/>
                  <a:pt x="15" y="131"/>
                </a:cubicBezTo>
                <a:cubicBezTo>
                  <a:pt x="19" y="122"/>
                  <a:pt x="26" y="115"/>
                  <a:pt x="34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4" y="98"/>
                  <a:pt x="83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3"/>
                  <a:pt x="87" y="188"/>
                  <a:pt x="79" y="208"/>
                </a:cubicBezTo>
                <a:cubicBezTo>
                  <a:pt x="71" y="228"/>
                  <a:pt x="65" y="244"/>
                  <a:pt x="60" y="258"/>
                </a:cubicBezTo>
                <a:cubicBezTo>
                  <a:pt x="59" y="265"/>
                  <a:pt x="58" y="270"/>
                  <a:pt x="58" y="273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8" y="285"/>
                  <a:pt x="71" y="284"/>
                  <a:pt x="74" y="284"/>
                </a:cubicBezTo>
                <a:cubicBezTo>
                  <a:pt x="77" y="283"/>
                  <a:pt x="81" y="281"/>
                  <a:pt x="84" y="277"/>
                </a:cubicBezTo>
                <a:cubicBezTo>
                  <a:pt x="88" y="273"/>
                  <a:pt x="92" y="268"/>
                  <a:pt x="97" y="261"/>
                </a:cubicBezTo>
                <a:cubicBezTo>
                  <a:pt x="101" y="254"/>
                  <a:pt x="104" y="245"/>
                  <a:pt x="108" y="234"/>
                </a:cubicBezTo>
                <a:cubicBezTo>
                  <a:pt x="109" y="231"/>
                  <a:pt x="109" y="229"/>
                  <a:pt x="110" y="228"/>
                </a:cubicBezTo>
                <a:cubicBezTo>
                  <a:pt x="111" y="227"/>
                  <a:pt x="113" y="227"/>
                  <a:pt x="118" y="227"/>
                </a:cubicBezTo>
                <a:cubicBezTo>
                  <a:pt x="123" y="227"/>
                  <a:pt x="126" y="229"/>
                  <a:pt x="126" y="232"/>
                </a:cubicBezTo>
                <a:cubicBezTo>
                  <a:pt x="126" y="234"/>
                  <a:pt x="125" y="239"/>
                  <a:pt x="122" y="245"/>
                </a:cubicBezTo>
                <a:cubicBezTo>
                  <a:pt x="120" y="252"/>
                  <a:pt x="116" y="260"/>
                  <a:pt x="111" y="268"/>
                </a:cubicBezTo>
                <a:cubicBezTo>
                  <a:pt x="106" y="278"/>
                  <a:pt x="100" y="285"/>
                  <a:pt x="91" y="292"/>
                </a:cubicBezTo>
                <a:cubicBezTo>
                  <a:pt x="83" y="298"/>
                  <a:pt x="73" y="301"/>
                  <a:pt x="63" y="301"/>
                </a:cubicBezTo>
                <a:cubicBezTo>
                  <a:pt x="54" y="301"/>
                  <a:pt x="45" y="298"/>
                  <a:pt x="36" y="292"/>
                </a:cubicBezTo>
                <a:cubicBezTo>
                  <a:pt x="28" y="286"/>
                  <a:pt x="24" y="276"/>
                  <a:pt x="24" y="262"/>
                </a:cubicBezTo>
                <a:cubicBezTo>
                  <a:pt x="24" y="257"/>
                  <a:pt x="24" y="253"/>
                  <a:pt x="26" y="248"/>
                </a:cubicBezTo>
                <a:cubicBezTo>
                  <a:pt x="27" y="244"/>
                  <a:pt x="34" y="227"/>
                  <a:pt x="46" y="197"/>
                </a:cubicBezTo>
                <a:cubicBezTo>
                  <a:pt x="57" y="167"/>
                  <a:pt x="64" y="149"/>
                  <a:pt x="66" y="143"/>
                </a:cubicBezTo>
                <a:cubicBezTo>
                  <a:pt x="67" y="137"/>
                  <a:pt x="68" y="131"/>
                  <a:pt x="69" y="126"/>
                </a:cubicBezTo>
                <a:cubicBezTo>
                  <a:pt x="69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7" y="140"/>
                  <a:pt x="22" y="152"/>
                  <a:pt x="18" y="167"/>
                </a:cubicBezTo>
                <a:cubicBezTo>
                  <a:pt x="17" y="168"/>
                  <a:pt x="17" y="168"/>
                  <a:pt x="17" y="169"/>
                </a:cubicBezTo>
                <a:lnTo>
                  <a:pt x="16" y="170"/>
                </a:lnTo>
                <a:cubicBezTo>
                  <a:pt x="16" y="170"/>
                  <a:pt x="16" y="171"/>
                  <a:pt x="15" y="171"/>
                </a:cubicBezTo>
                <a:lnTo>
                  <a:pt x="14" y="171"/>
                </a:ln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7269480" y="4430160"/>
            <a:ext cx="107280" cy="38160"/>
          </a:xfrm>
          <a:custGeom>
            <a:avLst/>
            <a:gdLst/>
            <a:ahLst/>
            <a:rect l="0" t="0" r="r" b="b"/>
            <a:pathLst>
              <a:path w="298" h="106">
                <a:moveTo>
                  <a:pt x="0" y="9"/>
                </a:moveTo>
                <a:cubicBezTo>
                  <a:pt x="0" y="6"/>
                  <a:pt x="2" y="3"/>
                  <a:pt x="6" y="0"/>
                </a:cubicBezTo>
                <a:lnTo>
                  <a:pt x="292" y="0"/>
                </a:lnTo>
                <a:cubicBezTo>
                  <a:pt x="296" y="3"/>
                  <a:pt x="298" y="6"/>
                  <a:pt x="298" y="9"/>
                </a:cubicBezTo>
                <a:cubicBezTo>
                  <a:pt x="298" y="13"/>
                  <a:pt x="296" y="16"/>
                  <a:pt x="292" y="19"/>
                </a:cubicBezTo>
                <a:lnTo>
                  <a:pt x="149" y="19"/>
                </a:lnTo>
                <a:lnTo>
                  <a:pt x="7" y="19"/>
                </a:lnTo>
                <a:cubicBezTo>
                  <a:pt x="2" y="17"/>
                  <a:pt x="0" y="14"/>
                  <a:pt x="0" y="9"/>
                </a:cubicBezTo>
                <a:moveTo>
                  <a:pt x="0" y="97"/>
                </a:moveTo>
                <a:cubicBezTo>
                  <a:pt x="0" y="93"/>
                  <a:pt x="2" y="90"/>
                  <a:pt x="7" y="88"/>
                </a:cubicBezTo>
                <a:lnTo>
                  <a:pt x="292" y="88"/>
                </a:lnTo>
                <a:cubicBezTo>
                  <a:pt x="296" y="91"/>
                  <a:pt x="298" y="94"/>
                  <a:pt x="298" y="97"/>
                </a:cubicBezTo>
                <a:cubicBezTo>
                  <a:pt x="298" y="101"/>
                  <a:pt x="296" y="104"/>
                  <a:pt x="292" y="106"/>
                </a:cubicBezTo>
                <a:lnTo>
                  <a:pt x="6" y="106"/>
                </a:lnTo>
                <a:cubicBezTo>
                  <a:pt x="2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7399080" y="4382280"/>
            <a:ext cx="55440" cy="107640"/>
          </a:xfrm>
          <a:custGeom>
            <a:avLst/>
            <a:gdLst/>
            <a:ahLst/>
            <a:rect l="0" t="0" r="r" b="b"/>
            <a:pathLst>
              <a:path w="154" h="299">
                <a:moveTo>
                  <a:pt x="59" y="39"/>
                </a:moveTo>
                <a:lnTo>
                  <a:pt x="53" y="41"/>
                </a:lnTo>
                <a:cubicBezTo>
                  <a:pt x="49" y="43"/>
                  <a:pt x="43" y="44"/>
                  <a:pt x="35" y="46"/>
                </a:cubicBezTo>
                <a:cubicBezTo>
                  <a:pt x="27" y="47"/>
                  <a:pt x="18" y="48"/>
                  <a:pt x="8" y="49"/>
                </a:cubicBezTo>
                <a:lnTo>
                  <a:pt x="0" y="49"/>
                </a:lnTo>
                <a:lnTo>
                  <a:pt x="0" y="28"/>
                </a:lnTo>
                <a:lnTo>
                  <a:pt x="8" y="28"/>
                </a:lnTo>
                <a:cubicBezTo>
                  <a:pt x="22" y="28"/>
                  <a:pt x="36" y="26"/>
                  <a:pt x="48" y="22"/>
                </a:cubicBezTo>
                <a:cubicBezTo>
                  <a:pt x="60" y="18"/>
                  <a:pt x="68" y="14"/>
                  <a:pt x="73" y="11"/>
                </a:cubicBezTo>
                <a:cubicBezTo>
                  <a:pt x="78" y="8"/>
                  <a:pt x="82" y="4"/>
                  <a:pt x="86" y="1"/>
                </a:cubicBezTo>
                <a:cubicBezTo>
                  <a:pt x="86" y="0"/>
                  <a:pt x="88" y="0"/>
                  <a:pt x="91" y="0"/>
                </a:cubicBezTo>
                <a:cubicBezTo>
                  <a:pt x="94" y="0"/>
                  <a:pt x="96" y="1"/>
                  <a:pt x="99" y="2"/>
                </a:cubicBezTo>
                <a:lnTo>
                  <a:pt x="99" y="136"/>
                </a:lnTo>
                <a:lnTo>
                  <a:pt x="99" y="271"/>
                </a:lnTo>
                <a:cubicBezTo>
                  <a:pt x="101" y="273"/>
                  <a:pt x="103" y="275"/>
                  <a:pt x="104" y="275"/>
                </a:cubicBezTo>
                <a:cubicBezTo>
                  <a:pt x="106" y="276"/>
                  <a:pt x="109" y="276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4" y="278"/>
                </a:lnTo>
                <a:lnTo>
                  <a:pt x="154" y="299"/>
                </a:lnTo>
                <a:lnTo>
                  <a:pt x="150" y="299"/>
                </a:lnTo>
                <a:cubicBezTo>
                  <a:pt x="143" y="298"/>
                  <a:pt x="120" y="297"/>
                  <a:pt x="78" y="297"/>
                </a:cubicBezTo>
                <a:cubicBezTo>
                  <a:pt x="38" y="297"/>
                  <a:pt x="13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3" y="278"/>
                </a:lnTo>
                <a:cubicBezTo>
                  <a:pt x="20" y="278"/>
                  <a:pt x="27" y="278"/>
                  <a:pt x="31" y="278"/>
                </a:cubicBezTo>
                <a:cubicBezTo>
                  <a:pt x="36" y="278"/>
                  <a:pt x="40" y="278"/>
                  <a:pt x="43" y="278"/>
                </a:cubicBezTo>
                <a:cubicBezTo>
                  <a:pt x="45" y="277"/>
                  <a:pt x="48" y="277"/>
                  <a:pt x="50" y="276"/>
                </a:cubicBezTo>
                <a:cubicBezTo>
                  <a:pt x="52" y="276"/>
                  <a:pt x="53" y="275"/>
                  <a:pt x="53" y="275"/>
                </a:cubicBezTo>
                <a:cubicBezTo>
                  <a:pt x="54" y="275"/>
                  <a:pt x="55" y="275"/>
                  <a:pt x="56" y="273"/>
                </a:cubicBezTo>
                <a:cubicBezTo>
                  <a:pt x="58" y="272"/>
                  <a:pt x="58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7290720" y="3908880"/>
            <a:ext cx="90000" cy="73080"/>
          </a:xfrm>
          <a:custGeom>
            <a:avLst/>
            <a:gdLst/>
            <a:ahLst/>
            <a:rect l="0" t="0" r="r" b="b"/>
            <a:pathLst>
              <a:path w="250" h="203">
                <a:moveTo>
                  <a:pt x="0" y="69"/>
                </a:moveTo>
                <a:cubicBezTo>
                  <a:pt x="0" y="67"/>
                  <a:pt x="0" y="65"/>
                  <a:pt x="1" y="62"/>
                </a:cubicBezTo>
                <a:cubicBezTo>
                  <a:pt x="1" y="59"/>
                  <a:pt x="3" y="53"/>
                  <a:pt x="6" y="45"/>
                </a:cubicBezTo>
                <a:cubicBezTo>
                  <a:pt x="9" y="37"/>
                  <a:pt x="12" y="30"/>
                  <a:pt x="15" y="24"/>
                </a:cubicBezTo>
                <a:cubicBezTo>
                  <a:pt x="18" y="18"/>
                  <a:pt x="23" y="13"/>
                  <a:pt x="30" y="7"/>
                </a:cubicBezTo>
                <a:cubicBezTo>
                  <a:pt x="37" y="2"/>
                  <a:pt x="45" y="-1"/>
                  <a:pt x="52" y="0"/>
                </a:cubicBezTo>
                <a:cubicBezTo>
                  <a:pt x="62" y="0"/>
                  <a:pt x="71" y="2"/>
                  <a:pt x="78" y="8"/>
                </a:cubicBezTo>
                <a:cubicBezTo>
                  <a:pt x="86" y="13"/>
                  <a:pt x="90" y="18"/>
                  <a:pt x="92" y="23"/>
                </a:cubicBezTo>
                <a:cubicBezTo>
                  <a:pt x="94" y="28"/>
                  <a:pt x="94" y="31"/>
                  <a:pt x="94" y="32"/>
                </a:cubicBezTo>
                <a:cubicBezTo>
                  <a:pt x="94" y="33"/>
                  <a:pt x="95" y="33"/>
                  <a:pt x="95" y="33"/>
                </a:cubicBezTo>
                <a:lnTo>
                  <a:pt x="100" y="28"/>
                </a:lnTo>
                <a:cubicBezTo>
                  <a:pt x="118" y="9"/>
                  <a:pt x="139" y="0"/>
                  <a:pt x="162" y="0"/>
                </a:cubicBezTo>
                <a:cubicBezTo>
                  <a:pt x="178" y="0"/>
                  <a:pt x="191" y="4"/>
                  <a:pt x="201" y="12"/>
                </a:cubicBezTo>
                <a:cubicBezTo>
                  <a:pt x="211" y="20"/>
                  <a:pt x="216" y="32"/>
                  <a:pt x="216" y="47"/>
                </a:cubicBezTo>
                <a:cubicBezTo>
                  <a:pt x="216" y="63"/>
                  <a:pt x="211" y="86"/>
                  <a:pt x="199" y="117"/>
                </a:cubicBezTo>
                <a:cubicBezTo>
                  <a:pt x="187" y="149"/>
                  <a:pt x="182" y="169"/>
                  <a:pt x="182" y="175"/>
                </a:cubicBezTo>
                <a:cubicBezTo>
                  <a:pt x="182" y="183"/>
                  <a:pt x="185" y="187"/>
                  <a:pt x="190" y="187"/>
                </a:cubicBezTo>
                <a:cubicBezTo>
                  <a:pt x="191" y="187"/>
                  <a:pt x="193" y="187"/>
                  <a:pt x="194" y="186"/>
                </a:cubicBezTo>
                <a:cubicBezTo>
                  <a:pt x="202" y="185"/>
                  <a:pt x="210" y="179"/>
                  <a:pt x="217" y="169"/>
                </a:cubicBezTo>
                <a:cubicBezTo>
                  <a:pt x="224" y="159"/>
                  <a:pt x="229" y="147"/>
                  <a:pt x="233" y="133"/>
                </a:cubicBezTo>
                <a:cubicBezTo>
                  <a:pt x="233" y="130"/>
                  <a:pt x="236" y="129"/>
                  <a:pt x="242" y="129"/>
                </a:cubicBezTo>
                <a:cubicBezTo>
                  <a:pt x="248" y="129"/>
                  <a:pt x="250" y="130"/>
                  <a:pt x="250" y="133"/>
                </a:cubicBezTo>
                <a:cubicBezTo>
                  <a:pt x="250" y="133"/>
                  <a:pt x="250" y="135"/>
                  <a:pt x="249" y="139"/>
                </a:cubicBezTo>
                <a:cubicBezTo>
                  <a:pt x="246" y="148"/>
                  <a:pt x="243" y="157"/>
                  <a:pt x="239" y="166"/>
                </a:cubicBezTo>
                <a:cubicBezTo>
                  <a:pt x="235" y="174"/>
                  <a:pt x="228" y="182"/>
                  <a:pt x="218" y="191"/>
                </a:cubicBezTo>
                <a:cubicBezTo>
                  <a:pt x="209" y="199"/>
                  <a:pt x="198" y="203"/>
                  <a:pt x="187" y="203"/>
                </a:cubicBezTo>
                <a:cubicBezTo>
                  <a:pt x="173" y="203"/>
                  <a:pt x="163" y="199"/>
                  <a:pt x="157" y="191"/>
                </a:cubicBezTo>
                <a:cubicBezTo>
                  <a:pt x="151" y="183"/>
                  <a:pt x="148" y="174"/>
                  <a:pt x="148" y="166"/>
                </a:cubicBezTo>
                <a:cubicBezTo>
                  <a:pt x="148" y="160"/>
                  <a:pt x="153" y="141"/>
                  <a:pt x="164" y="111"/>
                </a:cubicBezTo>
                <a:cubicBezTo>
                  <a:pt x="174" y="81"/>
                  <a:pt x="180" y="58"/>
                  <a:pt x="180" y="43"/>
                </a:cubicBezTo>
                <a:cubicBezTo>
                  <a:pt x="180" y="26"/>
                  <a:pt x="174" y="17"/>
                  <a:pt x="161" y="17"/>
                </a:cubicBezTo>
                <a:lnTo>
                  <a:pt x="158" y="17"/>
                </a:lnTo>
                <a:cubicBezTo>
                  <a:pt x="133" y="17"/>
                  <a:pt x="111" y="32"/>
                  <a:pt x="94" y="62"/>
                </a:cubicBezTo>
                <a:lnTo>
                  <a:pt x="90" y="67"/>
                </a:lnTo>
                <a:lnTo>
                  <a:pt x="76" y="127"/>
                </a:lnTo>
                <a:cubicBezTo>
                  <a:pt x="66" y="167"/>
                  <a:pt x="60" y="188"/>
                  <a:pt x="59" y="191"/>
                </a:cubicBezTo>
                <a:cubicBezTo>
                  <a:pt x="55" y="199"/>
                  <a:pt x="48" y="203"/>
                  <a:pt x="38" y="203"/>
                </a:cubicBezTo>
                <a:cubicBezTo>
                  <a:pt x="35" y="203"/>
                  <a:pt x="31" y="202"/>
                  <a:pt x="29" y="201"/>
                </a:cubicBezTo>
                <a:cubicBezTo>
                  <a:pt x="27" y="199"/>
                  <a:pt x="25" y="197"/>
                  <a:pt x="24" y="195"/>
                </a:cubicBezTo>
                <a:cubicBezTo>
                  <a:pt x="23" y="193"/>
                  <a:pt x="23" y="192"/>
                  <a:pt x="23" y="191"/>
                </a:cubicBezTo>
                <a:cubicBezTo>
                  <a:pt x="23" y="187"/>
                  <a:pt x="29" y="163"/>
                  <a:pt x="40" y="117"/>
                </a:cubicBezTo>
                <a:cubicBezTo>
                  <a:pt x="53" y="72"/>
                  <a:pt x="59" y="48"/>
                  <a:pt x="59" y="44"/>
                </a:cubicBezTo>
                <a:cubicBezTo>
                  <a:pt x="59" y="43"/>
                  <a:pt x="60" y="39"/>
                  <a:pt x="60" y="34"/>
                </a:cubicBezTo>
                <a:cubicBezTo>
                  <a:pt x="60" y="22"/>
                  <a:pt x="56" y="16"/>
                  <a:pt x="49" y="16"/>
                </a:cubicBezTo>
                <a:cubicBezTo>
                  <a:pt x="37" y="16"/>
                  <a:pt x="27" y="31"/>
                  <a:pt x="20" y="61"/>
                </a:cubicBezTo>
                <a:cubicBezTo>
                  <a:pt x="18" y="67"/>
                  <a:pt x="17" y="70"/>
                  <a:pt x="17" y="70"/>
                </a:cubicBezTo>
                <a:cubicBezTo>
                  <a:pt x="16" y="72"/>
                  <a:pt x="14" y="73"/>
                  <a:pt x="9" y="73"/>
                </a:cubicBezTo>
                <a:lnTo>
                  <a:pt x="2" y="73"/>
                </a:lnTo>
                <a:cubicBezTo>
                  <a:pt x="0" y="71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7509960" y="414108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40" y="97"/>
                  <a:pt x="40" y="95"/>
                  <a:pt x="41" y="93"/>
                </a:cubicBezTo>
                <a:cubicBezTo>
                  <a:pt x="41" y="91"/>
                  <a:pt x="42" y="86"/>
                  <a:pt x="44" y="79"/>
                </a:cubicBezTo>
                <a:cubicBezTo>
                  <a:pt x="45" y="72"/>
                  <a:pt x="48" y="65"/>
                  <a:pt x="50" y="60"/>
                </a:cubicBezTo>
                <a:cubicBezTo>
                  <a:pt x="53" y="54"/>
                  <a:pt x="56" y="47"/>
                  <a:pt x="60" y="39"/>
                </a:cubicBezTo>
                <a:cubicBezTo>
                  <a:pt x="63" y="31"/>
                  <a:pt x="68" y="24"/>
                  <a:pt x="72" y="20"/>
                </a:cubicBezTo>
                <a:cubicBezTo>
                  <a:pt x="77" y="15"/>
                  <a:pt x="82" y="10"/>
                  <a:pt x="89" y="6"/>
                </a:cubicBezTo>
                <a:cubicBezTo>
                  <a:pt x="95" y="1"/>
                  <a:pt x="102" y="-1"/>
                  <a:pt x="110" y="0"/>
                </a:cubicBezTo>
                <a:cubicBezTo>
                  <a:pt x="141" y="0"/>
                  <a:pt x="161" y="14"/>
                  <a:pt x="170" y="41"/>
                </a:cubicBezTo>
                <a:lnTo>
                  <a:pt x="177" y="35"/>
                </a:lnTo>
                <a:cubicBezTo>
                  <a:pt x="203" y="12"/>
                  <a:pt x="228" y="0"/>
                  <a:pt x="251" y="0"/>
                </a:cubicBezTo>
                <a:cubicBezTo>
                  <a:pt x="280" y="0"/>
                  <a:pt x="301" y="10"/>
                  <a:pt x="317" y="30"/>
                </a:cubicBezTo>
                <a:cubicBezTo>
                  <a:pt x="332" y="50"/>
                  <a:pt x="340" y="74"/>
                  <a:pt x="340" y="102"/>
                </a:cubicBezTo>
                <a:cubicBezTo>
                  <a:pt x="340" y="147"/>
                  <a:pt x="324" y="189"/>
                  <a:pt x="292" y="228"/>
                </a:cubicBezTo>
                <a:cubicBezTo>
                  <a:pt x="259" y="266"/>
                  <a:pt x="223" y="285"/>
                  <a:pt x="182" y="286"/>
                </a:cubicBezTo>
                <a:cubicBezTo>
                  <a:pt x="173" y="286"/>
                  <a:pt x="165" y="285"/>
                  <a:pt x="158" y="282"/>
                </a:cubicBezTo>
                <a:cubicBezTo>
                  <a:pt x="153" y="280"/>
                  <a:pt x="148" y="277"/>
                  <a:pt x="143" y="273"/>
                </a:cubicBezTo>
                <a:cubicBezTo>
                  <a:pt x="138" y="268"/>
                  <a:pt x="134" y="265"/>
                  <a:pt x="131" y="262"/>
                </a:cubicBezTo>
                <a:lnTo>
                  <a:pt x="127" y="257"/>
                </a:lnTo>
                <a:cubicBezTo>
                  <a:pt x="126" y="257"/>
                  <a:pt x="122" y="276"/>
                  <a:pt x="113" y="312"/>
                </a:cubicBezTo>
                <a:cubicBezTo>
                  <a:pt x="104" y="348"/>
                  <a:pt x="99" y="367"/>
                  <a:pt x="99" y="368"/>
                </a:cubicBezTo>
                <a:cubicBezTo>
                  <a:pt x="99" y="370"/>
                  <a:pt x="101" y="372"/>
                  <a:pt x="104" y="372"/>
                </a:cubicBezTo>
                <a:cubicBezTo>
                  <a:pt x="108" y="373"/>
                  <a:pt x="116" y="373"/>
                  <a:pt x="128" y="374"/>
                </a:cubicBezTo>
                <a:lnTo>
                  <a:pt x="144" y="374"/>
                </a:lnTo>
                <a:cubicBezTo>
                  <a:pt x="146" y="377"/>
                  <a:pt x="147" y="379"/>
                  <a:pt x="147" y="380"/>
                </a:cubicBezTo>
                <a:cubicBezTo>
                  <a:pt x="147" y="381"/>
                  <a:pt x="147" y="385"/>
                  <a:pt x="146" y="391"/>
                </a:cubicBezTo>
                <a:cubicBezTo>
                  <a:pt x="144" y="396"/>
                  <a:pt x="143" y="399"/>
                  <a:pt x="142" y="401"/>
                </a:cubicBezTo>
                <a:cubicBezTo>
                  <a:pt x="141" y="402"/>
                  <a:pt x="138" y="403"/>
                  <a:pt x="134" y="403"/>
                </a:cubicBezTo>
                <a:cubicBezTo>
                  <a:pt x="133" y="403"/>
                  <a:pt x="130" y="403"/>
                  <a:pt x="127" y="403"/>
                </a:cubicBezTo>
                <a:cubicBezTo>
                  <a:pt x="123" y="403"/>
                  <a:pt x="116" y="403"/>
                  <a:pt x="105" y="403"/>
                </a:cubicBezTo>
                <a:cubicBezTo>
                  <a:pt x="95" y="402"/>
                  <a:pt x="82" y="402"/>
                  <a:pt x="66" y="402"/>
                </a:cubicBezTo>
                <a:cubicBezTo>
                  <a:pt x="36" y="402"/>
                  <a:pt x="18" y="402"/>
                  <a:pt x="10" y="403"/>
                </a:cubicBezTo>
                <a:lnTo>
                  <a:pt x="5" y="403"/>
                </a:lnTo>
                <a:cubicBezTo>
                  <a:pt x="2" y="400"/>
                  <a:pt x="0" y="398"/>
                  <a:pt x="0" y="396"/>
                </a:cubicBezTo>
                <a:cubicBezTo>
                  <a:pt x="1" y="385"/>
                  <a:pt x="4" y="378"/>
                  <a:pt x="8" y="374"/>
                </a:cubicBezTo>
                <a:lnTo>
                  <a:pt x="21" y="374"/>
                </a:lnTo>
                <a:cubicBezTo>
                  <a:pt x="35" y="374"/>
                  <a:pt x="44" y="371"/>
                  <a:pt x="46" y="367"/>
                </a:cubicBezTo>
                <a:cubicBezTo>
                  <a:pt x="47" y="364"/>
                  <a:pt x="60" y="313"/>
                  <a:pt x="84" y="214"/>
                </a:cubicBezTo>
                <a:cubicBezTo>
                  <a:pt x="109" y="116"/>
                  <a:pt x="122" y="64"/>
                  <a:pt x="123" y="58"/>
                </a:cubicBezTo>
                <a:cubicBezTo>
                  <a:pt x="123" y="56"/>
                  <a:pt x="123" y="53"/>
                  <a:pt x="123" y="49"/>
                </a:cubicBezTo>
                <a:cubicBezTo>
                  <a:pt x="123" y="32"/>
                  <a:pt x="118" y="23"/>
                  <a:pt x="108" y="23"/>
                </a:cubicBezTo>
                <a:cubicBezTo>
                  <a:pt x="98" y="23"/>
                  <a:pt x="91" y="29"/>
                  <a:pt x="84" y="41"/>
                </a:cubicBezTo>
                <a:cubicBezTo>
                  <a:pt x="78" y="53"/>
                  <a:pt x="73" y="66"/>
                  <a:pt x="70" y="80"/>
                </a:cubicBezTo>
                <a:cubicBezTo>
                  <a:pt x="66" y="94"/>
                  <a:pt x="64" y="101"/>
                  <a:pt x="62" y="103"/>
                </a:cubicBezTo>
                <a:cubicBezTo>
                  <a:pt x="61" y="103"/>
                  <a:pt x="58" y="104"/>
                  <a:pt x="52" y="104"/>
                </a:cubicBezTo>
                <a:lnTo>
                  <a:pt x="43" y="104"/>
                </a:lnTo>
                <a:cubicBezTo>
                  <a:pt x="41" y="101"/>
                  <a:pt x="39" y="99"/>
                  <a:pt x="39" y="98"/>
                </a:cubicBezTo>
                <a:moveTo>
                  <a:pt x="137" y="215"/>
                </a:moveTo>
                <a:cubicBezTo>
                  <a:pt x="147" y="247"/>
                  <a:pt x="162" y="263"/>
                  <a:pt x="184" y="263"/>
                </a:cubicBezTo>
                <a:cubicBezTo>
                  <a:pt x="197" y="263"/>
                  <a:pt x="209" y="258"/>
                  <a:pt x="221" y="249"/>
                </a:cubicBezTo>
                <a:cubicBezTo>
                  <a:pt x="233" y="239"/>
                  <a:pt x="242" y="227"/>
                  <a:pt x="250" y="212"/>
                </a:cubicBezTo>
                <a:cubicBezTo>
                  <a:pt x="258" y="198"/>
                  <a:pt x="266" y="175"/>
                  <a:pt x="274" y="144"/>
                </a:cubicBezTo>
                <a:cubicBezTo>
                  <a:pt x="281" y="112"/>
                  <a:pt x="285" y="89"/>
                  <a:pt x="286" y="74"/>
                </a:cubicBezTo>
                <a:lnTo>
                  <a:pt x="286" y="70"/>
                </a:lnTo>
                <a:cubicBezTo>
                  <a:pt x="286" y="39"/>
                  <a:pt x="273" y="23"/>
                  <a:pt x="246" y="23"/>
                </a:cubicBezTo>
                <a:cubicBezTo>
                  <a:pt x="241" y="23"/>
                  <a:pt x="237" y="24"/>
                  <a:pt x="232" y="25"/>
                </a:cubicBezTo>
                <a:cubicBezTo>
                  <a:pt x="228" y="27"/>
                  <a:pt x="223" y="29"/>
                  <a:pt x="218" y="31"/>
                </a:cubicBezTo>
                <a:cubicBezTo>
                  <a:pt x="214" y="34"/>
                  <a:pt x="209" y="36"/>
                  <a:pt x="206" y="39"/>
                </a:cubicBezTo>
                <a:cubicBezTo>
                  <a:pt x="202" y="42"/>
                  <a:pt x="198" y="45"/>
                  <a:pt x="195" y="49"/>
                </a:cubicBezTo>
                <a:cubicBezTo>
                  <a:pt x="192" y="52"/>
                  <a:pt x="188" y="55"/>
                  <a:pt x="185" y="58"/>
                </a:cubicBezTo>
                <a:cubicBezTo>
                  <a:pt x="182" y="61"/>
                  <a:pt x="180" y="64"/>
                  <a:pt x="178" y="67"/>
                </a:cubicBezTo>
                <a:cubicBezTo>
                  <a:pt x="177" y="70"/>
                  <a:pt x="175" y="72"/>
                  <a:pt x="173" y="73"/>
                </a:cubicBezTo>
                <a:lnTo>
                  <a:pt x="172" y="76"/>
                </a:lnTo>
                <a:cubicBezTo>
                  <a:pt x="172" y="76"/>
                  <a:pt x="171" y="79"/>
                  <a:pt x="170" y="85"/>
                </a:cubicBezTo>
                <a:cubicBezTo>
                  <a:pt x="168" y="90"/>
                  <a:pt x="166" y="100"/>
                  <a:pt x="163" y="113"/>
                </a:cubicBezTo>
                <a:cubicBezTo>
                  <a:pt x="159" y="126"/>
                  <a:pt x="156" y="137"/>
                  <a:pt x="154" y="146"/>
                </a:cubicBezTo>
                <a:cubicBezTo>
                  <a:pt x="143" y="190"/>
                  <a:pt x="137" y="213"/>
                  <a:pt x="137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7644240" y="4057200"/>
            <a:ext cx="77040" cy="104400"/>
          </a:xfrm>
          <a:custGeom>
            <a:avLst/>
            <a:gdLst/>
            <a:ahLst/>
            <a:rect l="0" t="0" r="r" b="b"/>
            <a:pathLst>
              <a:path w="214" h="290">
                <a:moveTo>
                  <a:pt x="0" y="69"/>
                </a:moveTo>
                <a:cubicBezTo>
                  <a:pt x="0" y="65"/>
                  <a:pt x="2" y="58"/>
                  <a:pt x="7" y="48"/>
                </a:cubicBezTo>
                <a:cubicBezTo>
                  <a:pt x="11" y="37"/>
                  <a:pt x="18" y="27"/>
                  <a:pt x="28" y="16"/>
                </a:cubicBezTo>
                <a:cubicBezTo>
                  <a:pt x="38" y="5"/>
                  <a:pt x="49" y="-1"/>
                  <a:pt x="61" y="0"/>
                </a:cubicBezTo>
                <a:cubicBezTo>
                  <a:pt x="75" y="0"/>
                  <a:pt x="84" y="3"/>
                  <a:pt x="92" y="10"/>
                </a:cubicBezTo>
                <a:cubicBezTo>
                  <a:pt x="99" y="17"/>
                  <a:pt x="103" y="26"/>
                  <a:pt x="104" y="39"/>
                </a:cubicBezTo>
                <a:cubicBezTo>
                  <a:pt x="103" y="44"/>
                  <a:pt x="102" y="47"/>
                  <a:pt x="102" y="48"/>
                </a:cubicBezTo>
                <a:cubicBezTo>
                  <a:pt x="102" y="49"/>
                  <a:pt x="100" y="56"/>
                  <a:pt x="95" y="69"/>
                </a:cubicBezTo>
                <a:cubicBezTo>
                  <a:pt x="90" y="81"/>
                  <a:pt x="85" y="96"/>
                  <a:pt x="80" y="112"/>
                </a:cubicBezTo>
                <a:cubicBezTo>
                  <a:pt x="75" y="128"/>
                  <a:pt x="73" y="141"/>
                  <a:pt x="73" y="151"/>
                </a:cubicBezTo>
                <a:cubicBezTo>
                  <a:pt x="73" y="164"/>
                  <a:pt x="75" y="173"/>
                  <a:pt x="79" y="178"/>
                </a:cubicBezTo>
                <a:cubicBezTo>
                  <a:pt x="84" y="183"/>
                  <a:pt x="90" y="186"/>
                  <a:pt x="98" y="186"/>
                </a:cubicBezTo>
                <a:cubicBezTo>
                  <a:pt x="105" y="186"/>
                  <a:pt x="111" y="185"/>
                  <a:pt x="117" y="181"/>
                </a:cubicBezTo>
                <a:cubicBezTo>
                  <a:pt x="123" y="178"/>
                  <a:pt x="128" y="175"/>
                  <a:pt x="131" y="171"/>
                </a:cubicBezTo>
                <a:cubicBezTo>
                  <a:pt x="135" y="167"/>
                  <a:pt x="139" y="163"/>
                  <a:pt x="143" y="156"/>
                </a:cubicBezTo>
                <a:cubicBezTo>
                  <a:pt x="143" y="156"/>
                  <a:pt x="144" y="153"/>
                  <a:pt x="146" y="147"/>
                </a:cubicBezTo>
                <a:cubicBezTo>
                  <a:pt x="147" y="141"/>
                  <a:pt x="149" y="132"/>
                  <a:pt x="152" y="120"/>
                </a:cubicBezTo>
                <a:cubicBezTo>
                  <a:pt x="154" y="108"/>
                  <a:pt x="157" y="97"/>
                  <a:pt x="160" y="87"/>
                </a:cubicBezTo>
                <a:cubicBezTo>
                  <a:pt x="172" y="42"/>
                  <a:pt x="178" y="19"/>
                  <a:pt x="179" y="17"/>
                </a:cubicBezTo>
                <a:cubicBezTo>
                  <a:pt x="183" y="9"/>
                  <a:pt x="189" y="5"/>
                  <a:pt x="198" y="5"/>
                </a:cubicBezTo>
                <a:cubicBezTo>
                  <a:pt x="202" y="5"/>
                  <a:pt x="205" y="6"/>
                  <a:pt x="208" y="8"/>
                </a:cubicBezTo>
                <a:cubicBezTo>
                  <a:pt x="210" y="10"/>
                  <a:pt x="212" y="12"/>
                  <a:pt x="213" y="13"/>
                </a:cubicBezTo>
                <a:cubicBezTo>
                  <a:pt x="214" y="15"/>
                  <a:pt x="214" y="16"/>
                  <a:pt x="214" y="17"/>
                </a:cubicBezTo>
                <a:cubicBezTo>
                  <a:pt x="214" y="21"/>
                  <a:pt x="206" y="52"/>
                  <a:pt x="192" y="111"/>
                </a:cubicBezTo>
                <a:cubicBezTo>
                  <a:pt x="177" y="171"/>
                  <a:pt x="169" y="203"/>
                  <a:pt x="167" y="209"/>
                </a:cubicBezTo>
                <a:cubicBezTo>
                  <a:pt x="158" y="233"/>
                  <a:pt x="144" y="253"/>
                  <a:pt x="123" y="268"/>
                </a:cubicBezTo>
                <a:cubicBezTo>
                  <a:pt x="103" y="282"/>
                  <a:pt x="82" y="290"/>
                  <a:pt x="60" y="290"/>
                </a:cubicBezTo>
                <a:cubicBezTo>
                  <a:pt x="47" y="290"/>
                  <a:pt x="35" y="287"/>
                  <a:pt x="25" y="280"/>
                </a:cubicBezTo>
                <a:cubicBezTo>
                  <a:pt x="15" y="274"/>
                  <a:pt x="10" y="264"/>
                  <a:pt x="10" y="251"/>
                </a:cubicBezTo>
                <a:cubicBezTo>
                  <a:pt x="10" y="244"/>
                  <a:pt x="11" y="239"/>
                  <a:pt x="13" y="234"/>
                </a:cubicBezTo>
                <a:cubicBezTo>
                  <a:pt x="15" y="230"/>
                  <a:pt x="18" y="226"/>
                  <a:pt x="22" y="224"/>
                </a:cubicBezTo>
                <a:cubicBezTo>
                  <a:pt x="25" y="222"/>
                  <a:pt x="28" y="221"/>
                  <a:pt x="31" y="220"/>
                </a:cubicBezTo>
                <a:cubicBezTo>
                  <a:pt x="33" y="219"/>
                  <a:pt x="35" y="218"/>
                  <a:pt x="38" y="218"/>
                </a:cubicBezTo>
                <a:cubicBezTo>
                  <a:pt x="51" y="218"/>
                  <a:pt x="58" y="225"/>
                  <a:pt x="58" y="237"/>
                </a:cubicBezTo>
                <a:cubicBezTo>
                  <a:pt x="58" y="243"/>
                  <a:pt x="56" y="248"/>
                  <a:pt x="52" y="253"/>
                </a:cubicBezTo>
                <a:cubicBezTo>
                  <a:pt x="49" y="257"/>
                  <a:pt x="45" y="260"/>
                  <a:pt x="42" y="262"/>
                </a:cubicBezTo>
                <a:cubicBezTo>
                  <a:pt x="39" y="263"/>
                  <a:pt x="37" y="264"/>
                  <a:pt x="36" y="264"/>
                </a:cubicBezTo>
                <a:lnTo>
                  <a:pt x="35" y="264"/>
                </a:lnTo>
                <a:cubicBezTo>
                  <a:pt x="36" y="266"/>
                  <a:pt x="38" y="268"/>
                  <a:pt x="44" y="270"/>
                </a:cubicBezTo>
                <a:cubicBezTo>
                  <a:pt x="49" y="272"/>
                  <a:pt x="54" y="273"/>
                  <a:pt x="59" y="273"/>
                </a:cubicBezTo>
                <a:lnTo>
                  <a:pt x="62" y="273"/>
                </a:lnTo>
                <a:cubicBezTo>
                  <a:pt x="67" y="273"/>
                  <a:pt x="71" y="273"/>
                  <a:pt x="75" y="272"/>
                </a:cubicBezTo>
                <a:cubicBezTo>
                  <a:pt x="85" y="269"/>
                  <a:pt x="94" y="264"/>
                  <a:pt x="102" y="255"/>
                </a:cubicBezTo>
                <a:cubicBezTo>
                  <a:pt x="111" y="246"/>
                  <a:pt x="117" y="237"/>
                  <a:pt x="121" y="227"/>
                </a:cubicBezTo>
                <a:cubicBezTo>
                  <a:pt x="126" y="218"/>
                  <a:pt x="129" y="209"/>
                  <a:pt x="132" y="202"/>
                </a:cubicBezTo>
                <a:cubicBezTo>
                  <a:pt x="134" y="195"/>
                  <a:pt x="135" y="191"/>
                  <a:pt x="135" y="189"/>
                </a:cubicBezTo>
                <a:lnTo>
                  <a:pt x="133" y="191"/>
                </a:lnTo>
                <a:cubicBezTo>
                  <a:pt x="131" y="192"/>
                  <a:pt x="128" y="194"/>
                  <a:pt x="124" y="196"/>
                </a:cubicBezTo>
                <a:cubicBezTo>
                  <a:pt x="120" y="198"/>
                  <a:pt x="116" y="199"/>
                  <a:pt x="112" y="201"/>
                </a:cubicBezTo>
                <a:cubicBezTo>
                  <a:pt x="107" y="202"/>
                  <a:pt x="101" y="203"/>
                  <a:pt x="95" y="203"/>
                </a:cubicBezTo>
                <a:cubicBezTo>
                  <a:pt x="81" y="203"/>
                  <a:pt x="68" y="200"/>
                  <a:pt x="58" y="193"/>
                </a:cubicBezTo>
                <a:cubicBezTo>
                  <a:pt x="47" y="187"/>
                  <a:pt x="41" y="176"/>
                  <a:pt x="37" y="162"/>
                </a:cubicBezTo>
                <a:cubicBezTo>
                  <a:pt x="37" y="160"/>
                  <a:pt x="37" y="155"/>
                  <a:pt x="37" y="148"/>
                </a:cubicBezTo>
                <a:cubicBezTo>
                  <a:pt x="37" y="130"/>
                  <a:pt x="42" y="108"/>
                  <a:pt x="52" y="80"/>
                </a:cubicBezTo>
                <a:cubicBezTo>
                  <a:pt x="63" y="53"/>
                  <a:pt x="68" y="35"/>
                  <a:pt x="68" y="28"/>
                </a:cubicBezTo>
                <a:lnTo>
                  <a:pt x="68" y="27"/>
                </a:lnTo>
                <a:cubicBezTo>
                  <a:pt x="68" y="24"/>
                  <a:pt x="68" y="22"/>
                  <a:pt x="68" y="22"/>
                </a:cubicBezTo>
                <a:cubicBezTo>
                  <a:pt x="68" y="21"/>
                  <a:pt x="67" y="20"/>
                  <a:pt x="66" y="18"/>
                </a:cubicBezTo>
                <a:cubicBezTo>
                  <a:pt x="65" y="17"/>
                  <a:pt x="63" y="17"/>
                  <a:pt x="61" y="17"/>
                </a:cubicBezTo>
                <a:lnTo>
                  <a:pt x="60" y="17"/>
                </a:lnTo>
                <a:cubicBezTo>
                  <a:pt x="53" y="17"/>
                  <a:pt x="46" y="19"/>
                  <a:pt x="41" y="25"/>
                </a:cubicBezTo>
                <a:cubicBezTo>
                  <a:pt x="35" y="31"/>
                  <a:pt x="31" y="37"/>
                  <a:pt x="27" y="43"/>
                </a:cubicBezTo>
                <a:cubicBezTo>
                  <a:pt x="24" y="50"/>
                  <a:pt x="22" y="56"/>
                  <a:pt x="20" y="62"/>
                </a:cubicBezTo>
                <a:cubicBezTo>
                  <a:pt x="18" y="68"/>
                  <a:pt x="17" y="71"/>
                  <a:pt x="16" y="72"/>
                </a:cubicBezTo>
                <a:cubicBezTo>
                  <a:pt x="16" y="73"/>
                  <a:pt x="13" y="73"/>
                  <a:pt x="9" y="73"/>
                </a:cubicBezTo>
                <a:lnTo>
                  <a:pt x="3" y="73"/>
                </a:lnTo>
                <a:cubicBezTo>
                  <a:pt x="1" y="71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7727400" y="4077000"/>
            <a:ext cx="32400" cy="77040"/>
          </a:xfrm>
          <a:custGeom>
            <a:avLst/>
            <a:gdLst/>
            <a:ahLst/>
            <a:rect l="0" t="0" r="r" b="b"/>
            <a:pathLst>
              <a:path w="90" h="214">
                <a:moveTo>
                  <a:pt x="53" y="21"/>
                </a:moveTo>
                <a:cubicBezTo>
                  <a:pt x="53" y="15"/>
                  <a:pt x="55" y="10"/>
                  <a:pt x="59" y="6"/>
                </a:cubicBezTo>
                <a:cubicBezTo>
                  <a:pt x="63" y="3"/>
                  <a:pt x="67" y="1"/>
                  <a:pt x="73" y="0"/>
                </a:cubicBezTo>
                <a:cubicBezTo>
                  <a:pt x="76" y="0"/>
                  <a:pt x="80" y="2"/>
                  <a:pt x="82" y="4"/>
                </a:cubicBezTo>
                <a:cubicBezTo>
                  <a:pt x="85" y="7"/>
                  <a:pt x="86" y="10"/>
                  <a:pt x="86" y="14"/>
                </a:cubicBezTo>
                <a:cubicBezTo>
                  <a:pt x="86" y="20"/>
                  <a:pt x="84" y="24"/>
                  <a:pt x="80" y="28"/>
                </a:cubicBezTo>
                <a:cubicBezTo>
                  <a:pt x="76" y="32"/>
                  <a:pt x="71" y="34"/>
                  <a:pt x="66" y="34"/>
                </a:cubicBezTo>
                <a:cubicBezTo>
                  <a:pt x="63" y="34"/>
                  <a:pt x="60" y="33"/>
                  <a:pt x="57" y="31"/>
                </a:cubicBezTo>
                <a:cubicBezTo>
                  <a:pt x="54" y="29"/>
                  <a:pt x="53" y="26"/>
                  <a:pt x="53" y="21"/>
                </a:cubicBezTo>
                <a:moveTo>
                  <a:pt x="0" y="120"/>
                </a:moveTo>
                <a:cubicBezTo>
                  <a:pt x="0" y="118"/>
                  <a:pt x="1" y="115"/>
                  <a:pt x="3" y="110"/>
                </a:cubicBezTo>
                <a:cubicBezTo>
                  <a:pt x="5" y="105"/>
                  <a:pt x="7" y="100"/>
                  <a:pt x="11" y="94"/>
                </a:cubicBezTo>
                <a:cubicBezTo>
                  <a:pt x="14" y="88"/>
                  <a:pt x="18" y="82"/>
                  <a:pt x="25" y="78"/>
                </a:cubicBezTo>
                <a:cubicBezTo>
                  <a:pt x="31" y="73"/>
                  <a:pt x="37" y="70"/>
                  <a:pt x="44" y="71"/>
                </a:cubicBezTo>
                <a:cubicBezTo>
                  <a:pt x="53" y="71"/>
                  <a:pt x="60" y="73"/>
                  <a:pt x="65" y="78"/>
                </a:cubicBezTo>
                <a:cubicBezTo>
                  <a:pt x="71" y="83"/>
                  <a:pt x="73" y="89"/>
                  <a:pt x="74" y="97"/>
                </a:cubicBezTo>
                <a:cubicBezTo>
                  <a:pt x="74" y="101"/>
                  <a:pt x="72" y="107"/>
                  <a:pt x="69" y="115"/>
                </a:cubicBezTo>
                <a:cubicBezTo>
                  <a:pt x="66" y="123"/>
                  <a:pt x="62" y="134"/>
                  <a:pt x="57" y="148"/>
                </a:cubicBezTo>
                <a:cubicBezTo>
                  <a:pt x="50" y="162"/>
                  <a:pt x="46" y="174"/>
                  <a:pt x="42" y="184"/>
                </a:cubicBezTo>
                <a:cubicBezTo>
                  <a:pt x="41" y="189"/>
                  <a:pt x="41" y="192"/>
                  <a:pt x="41" y="194"/>
                </a:cubicBezTo>
                <a:cubicBezTo>
                  <a:pt x="41" y="199"/>
                  <a:pt x="42" y="202"/>
                  <a:pt x="46" y="202"/>
                </a:cubicBezTo>
                <a:cubicBezTo>
                  <a:pt x="48" y="202"/>
                  <a:pt x="50" y="202"/>
                  <a:pt x="53" y="201"/>
                </a:cubicBezTo>
                <a:cubicBezTo>
                  <a:pt x="55" y="201"/>
                  <a:pt x="58" y="199"/>
                  <a:pt x="60" y="197"/>
                </a:cubicBezTo>
                <a:cubicBezTo>
                  <a:pt x="63" y="194"/>
                  <a:pt x="66" y="191"/>
                  <a:pt x="69" y="186"/>
                </a:cubicBezTo>
                <a:cubicBezTo>
                  <a:pt x="72" y="181"/>
                  <a:pt x="74" y="174"/>
                  <a:pt x="77" y="167"/>
                </a:cubicBezTo>
                <a:cubicBezTo>
                  <a:pt x="77" y="165"/>
                  <a:pt x="78" y="163"/>
                  <a:pt x="78" y="163"/>
                </a:cubicBezTo>
                <a:cubicBezTo>
                  <a:pt x="79" y="162"/>
                  <a:pt x="81" y="162"/>
                  <a:pt x="84" y="162"/>
                </a:cubicBezTo>
                <a:cubicBezTo>
                  <a:pt x="88" y="162"/>
                  <a:pt x="90" y="163"/>
                  <a:pt x="90" y="165"/>
                </a:cubicBezTo>
                <a:cubicBezTo>
                  <a:pt x="90" y="167"/>
                  <a:pt x="89" y="170"/>
                  <a:pt x="87" y="175"/>
                </a:cubicBezTo>
                <a:cubicBezTo>
                  <a:pt x="85" y="180"/>
                  <a:pt x="83" y="185"/>
                  <a:pt x="79" y="191"/>
                </a:cubicBezTo>
                <a:cubicBezTo>
                  <a:pt x="76" y="197"/>
                  <a:pt x="71" y="202"/>
                  <a:pt x="65" y="207"/>
                </a:cubicBezTo>
                <a:cubicBezTo>
                  <a:pt x="59" y="212"/>
                  <a:pt x="52" y="214"/>
                  <a:pt x="44" y="214"/>
                </a:cubicBezTo>
                <a:cubicBezTo>
                  <a:pt x="38" y="214"/>
                  <a:pt x="32" y="212"/>
                  <a:pt x="26" y="207"/>
                </a:cubicBezTo>
                <a:cubicBezTo>
                  <a:pt x="20" y="203"/>
                  <a:pt x="17" y="196"/>
                  <a:pt x="17" y="187"/>
                </a:cubicBezTo>
                <a:cubicBezTo>
                  <a:pt x="17" y="183"/>
                  <a:pt x="17" y="180"/>
                  <a:pt x="19" y="177"/>
                </a:cubicBezTo>
                <a:cubicBezTo>
                  <a:pt x="20" y="174"/>
                  <a:pt x="24" y="162"/>
                  <a:pt x="32" y="141"/>
                </a:cubicBezTo>
                <a:cubicBezTo>
                  <a:pt x="40" y="120"/>
                  <a:pt x="45" y="107"/>
                  <a:pt x="46" y="103"/>
                </a:cubicBezTo>
                <a:cubicBezTo>
                  <a:pt x="47" y="98"/>
                  <a:pt x="48" y="94"/>
                  <a:pt x="48" y="90"/>
                </a:cubicBezTo>
                <a:cubicBezTo>
                  <a:pt x="48" y="85"/>
                  <a:pt x="46" y="83"/>
                  <a:pt x="43" y="83"/>
                </a:cubicBezTo>
                <a:lnTo>
                  <a:pt x="42" y="83"/>
                </a:lnTo>
                <a:cubicBezTo>
                  <a:pt x="36" y="83"/>
                  <a:pt x="30" y="86"/>
                  <a:pt x="25" y="93"/>
                </a:cubicBezTo>
                <a:cubicBezTo>
                  <a:pt x="20" y="100"/>
                  <a:pt x="16" y="109"/>
                  <a:pt x="13" y="120"/>
                </a:cubicBezTo>
                <a:cubicBezTo>
                  <a:pt x="13" y="120"/>
                  <a:pt x="12" y="120"/>
                  <a:pt x="12" y="121"/>
                </a:cubicBezTo>
                <a:lnTo>
                  <a:pt x="12" y="122"/>
                </a:lnTo>
                <a:lnTo>
                  <a:pt x="11" y="122"/>
                </a:lnTo>
                <a:lnTo>
                  <a:pt x="10" y="122"/>
                </a:lnTo>
                <a:lnTo>
                  <a:pt x="9" y="122"/>
                </a:lnTo>
                <a:cubicBezTo>
                  <a:pt x="8" y="122"/>
                  <a:pt x="8" y="122"/>
                  <a:pt x="7" y="122"/>
                </a:cubicBezTo>
                <a:lnTo>
                  <a:pt x="2" y="122"/>
                </a:lnTo>
                <a:cubicBezTo>
                  <a:pt x="1" y="121"/>
                  <a:pt x="0" y="120"/>
                  <a:pt x="0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7644240" y="420228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3" y="27"/>
                </a:moveTo>
                <a:cubicBezTo>
                  <a:pt x="73" y="20"/>
                  <a:pt x="76" y="14"/>
                  <a:pt x="83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5"/>
                  <a:pt x="118" y="32"/>
                  <a:pt x="112" y="37"/>
                </a:cubicBezTo>
                <a:cubicBezTo>
                  <a:pt x="107" y="43"/>
                  <a:pt x="100" y="46"/>
                  <a:pt x="93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7" y="146"/>
                  <a:pt x="10" y="139"/>
                  <a:pt x="15" y="130"/>
                </a:cubicBezTo>
                <a:cubicBezTo>
                  <a:pt x="19" y="122"/>
                  <a:pt x="26" y="114"/>
                  <a:pt x="35" y="108"/>
                </a:cubicBezTo>
                <a:cubicBezTo>
                  <a:pt x="43" y="101"/>
                  <a:pt x="52" y="97"/>
                  <a:pt x="61" y="98"/>
                </a:cubicBezTo>
                <a:cubicBezTo>
                  <a:pt x="73" y="98"/>
                  <a:pt x="84" y="101"/>
                  <a:pt x="91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1" y="149"/>
                  <a:pt x="97" y="161"/>
                </a:cubicBezTo>
                <a:cubicBezTo>
                  <a:pt x="93" y="172"/>
                  <a:pt x="87" y="189"/>
                  <a:pt x="78" y="209"/>
                </a:cubicBezTo>
                <a:cubicBezTo>
                  <a:pt x="71" y="228"/>
                  <a:pt x="64" y="245"/>
                  <a:pt x="60" y="259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8" y="285"/>
                  <a:pt x="70" y="284"/>
                  <a:pt x="73" y="283"/>
                </a:cubicBezTo>
                <a:cubicBezTo>
                  <a:pt x="76" y="283"/>
                  <a:pt x="81" y="280"/>
                  <a:pt x="85" y="277"/>
                </a:cubicBezTo>
                <a:cubicBezTo>
                  <a:pt x="89" y="274"/>
                  <a:pt x="93" y="269"/>
                  <a:pt x="97" y="261"/>
                </a:cubicBezTo>
                <a:cubicBezTo>
                  <a:pt x="101" y="254"/>
                  <a:pt x="105" y="246"/>
                  <a:pt x="108" y="235"/>
                </a:cubicBezTo>
                <a:cubicBezTo>
                  <a:pt x="109" y="232"/>
                  <a:pt x="110" y="229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4" y="228"/>
                  <a:pt x="127" y="229"/>
                  <a:pt x="127" y="232"/>
                </a:cubicBezTo>
                <a:cubicBezTo>
                  <a:pt x="127" y="235"/>
                  <a:pt x="125" y="239"/>
                  <a:pt x="123" y="246"/>
                </a:cubicBezTo>
                <a:cubicBezTo>
                  <a:pt x="120" y="253"/>
                  <a:pt x="116" y="261"/>
                  <a:pt x="112" y="269"/>
                </a:cubicBezTo>
                <a:cubicBezTo>
                  <a:pt x="107" y="277"/>
                  <a:pt x="100" y="285"/>
                  <a:pt x="91" y="291"/>
                </a:cubicBezTo>
                <a:cubicBezTo>
                  <a:pt x="83" y="298"/>
                  <a:pt x="73" y="301"/>
                  <a:pt x="63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5"/>
                  <a:pt x="34" y="228"/>
                  <a:pt x="45" y="198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1"/>
                  <a:pt x="68" y="125"/>
                </a:cubicBezTo>
                <a:cubicBezTo>
                  <a:pt x="68" y="118"/>
                  <a:pt x="66" y="115"/>
                  <a:pt x="60" y="115"/>
                </a:cubicBezTo>
                <a:cubicBezTo>
                  <a:pt x="51" y="115"/>
                  <a:pt x="42" y="120"/>
                  <a:pt x="35" y="130"/>
                </a:cubicBezTo>
                <a:cubicBezTo>
                  <a:pt x="28" y="139"/>
                  <a:pt x="22" y="152"/>
                  <a:pt x="18" y="167"/>
                </a:cubicBezTo>
                <a:lnTo>
                  <a:pt x="17" y="168"/>
                </a:lnTo>
                <a:cubicBezTo>
                  <a:pt x="17" y="169"/>
                  <a:pt x="17" y="169"/>
                  <a:pt x="17" y="170"/>
                </a:cubicBezTo>
                <a:cubicBezTo>
                  <a:pt x="17" y="170"/>
                  <a:pt x="16" y="170"/>
                  <a:pt x="16" y="171"/>
                </a:cubicBezTo>
                <a:cubicBezTo>
                  <a:pt x="15" y="171"/>
                  <a:pt x="15" y="171"/>
                  <a:pt x="14" y="171"/>
                </a:cubicBezTo>
                <a:lnTo>
                  <a:pt x="13" y="171"/>
                </a:ln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7805160" y="40708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6"/>
                </a:moveTo>
                <a:cubicBezTo>
                  <a:pt x="0" y="287"/>
                  <a:pt x="2" y="260"/>
                  <a:pt x="6" y="234"/>
                </a:cubicBezTo>
                <a:cubicBezTo>
                  <a:pt x="11" y="208"/>
                  <a:pt x="15" y="185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3" y="7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1" y="19"/>
                </a:cubicBezTo>
                <a:cubicBezTo>
                  <a:pt x="133" y="27"/>
                  <a:pt x="125" y="38"/>
                  <a:pt x="115" y="53"/>
                </a:cubicBezTo>
                <a:cubicBezTo>
                  <a:pt x="104" y="68"/>
                  <a:pt x="94" y="86"/>
                  <a:pt x="84" y="107"/>
                </a:cubicBezTo>
                <a:cubicBezTo>
                  <a:pt x="73" y="129"/>
                  <a:pt x="64" y="158"/>
                  <a:pt x="57" y="194"/>
                </a:cubicBezTo>
                <a:cubicBezTo>
                  <a:pt x="50" y="231"/>
                  <a:pt x="46" y="272"/>
                  <a:pt x="46" y="316"/>
                </a:cubicBezTo>
                <a:cubicBezTo>
                  <a:pt x="46" y="361"/>
                  <a:pt x="50" y="403"/>
                  <a:pt x="57" y="439"/>
                </a:cubicBezTo>
                <a:cubicBezTo>
                  <a:pt x="64" y="475"/>
                  <a:pt x="73" y="504"/>
                  <a:pt x="83" y="527"/>
                </a:cubicBezTo>
                <a:cubicBezTo>
                  <a:pt x="93" y="549"/>
                  <a:pt x="103" y="567"/>
                  <a:pt x="114" y="581"/>
                </a:cubicBezTo>
                <a:cubicBezTo>
                  <a:pt x="124" y="595"/>
                  <a:pt x="133" y="606"/>
                  <a:pt x="141" y="615"/>
                </a:cubicBezTo>
                <a:cubicBezTo>
                  <a:pt x="149" y="623"/>
                  <a:pt x="152" y="628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2" y="634"/>
                </a:lnTo>
                <a:lnTo>
                  <a:pt x="114" y="618"/>
                </a:lnTo>
                <a:cubicBezTo>
                  <a:pt x="74" y="583"/>
                  <a:pt x="45" y="538"/>
                  <a:pt x="27" y="484"/>
                </a:cubicBezTo>
                <a:cubicBezTo>
                  <a:pt x="9" y="431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7891200" y="4089960"/>
            <a:ext cx="78840" cy="152280"/>
          </a:xfrm>
          <a:custGeom>
            <a:avLst/>
            <a:gdLst/>
            <a:ahLst/>
            <a:rect l="0" t="0" r="r" b="b"/>
            <a:pathLst>
              <a:path w="219" h="423">
                <a:moveTo>
                  <a:pt x="82" y="56"/>
                </a:moveTo>
                <a:lnTo>
                  <a:pt x="74" y="59"/>
                </a:lnTo>
                <a:cubicBezTo>
                  <a:pt x="68" y="61"/>
                  <a:pt x="60" y="63"/>
                  <a:pt x="49" y="66"/>
                </a:cubicBezTo>
                <a:cubicBezTo>
                  <a:pt x="38" y="68"/>
                  <a:pt x="26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0" y="37"/>
                  <a:pt x="67" y="31"/>
                </a:cubicBezTo>
                <a:cubicBezTo>
                  <a:pt x="84" y="26"/>
                  <a:pt x="96" y="21"/>
                  <a:pt x="103" y="16"/>
                </a:cubicBezTo>
                <a:cubicBezTo>
                  <a:pt x="110" y="12"/>
                  <a:pt x="116" y="7"/>
                  <a:pt x="121" y="2"/>
                </a:cubicBezTo>
                <a:cubicBezTo>
                  <a:pt x="122" y="1"/>
                  <a:pt x="125" y="0"/>
                  <a:pt x="129" y="0"/>
                </a:cubicBezTo>
                <a:cubicBezTo>
                  <a:pt x="133" y="0"/>
                  <a:pt x="136" y="2"/>
                  <a:pt x="140" y="4"/>
                </a:cubicBezTo>
                <a:lnTo>
                  <a:pt x="140" y="193"/>
                </a:lnTo>
                <a:lnTo>
                  <a:pt x="140" y="384"/>
                </a:lnTo>
                <a:cubicBezTo>
                  <a:pt x="143" y="387"/>
                  <a:pt x="146" y="389"/>
                  <a:pt x="148" y="390"/>
                </a:cubicBezTo>
                <a:cubicBezTo>
                  <a:pt x="150" y="391"/>
                  <a:pt x="155" y="391"/>
                  <a:pt x="163" y="392"/>
                </a:cubicBezTo>
                <a:cubicBezTo>
                  <a:pt x="171" y="393"/>
                  <a:pt x="184" y="393"/>
                  <a:pt x="202" y="393"/>
                </a:cubicBezTo>
                <a:lnTo>
                  <a:pt x="219" y="393"/>
                </a:lnTo>
                <a:lnTo>
                  <a:pt x="219" y="423"/>
                </a:lnTo>
                <a:lnTo>
                  <a:pt x="212" y="423"/>
                </a:lnTo>
                <a:cubicBezTo>
                  <a:pt x="203" y="421"/>
                  <a:pt x="169" y="421"/>
                  <a:pt x="111" y="421"/>
                </a:cubicBezTo>
                <a:cubicBezTo>
                  <a:pt x="53" y="421"/>
                  <a:pt x="20" y="421"/>
                  <a:pt x="11" y="423"/>
                </a:cubicBezTo>
                <a:lnTo>
                  <a:pt x="3" y="423"/>
                </a:lnTo>
                <a:lnTo>
                  <a:pt x="3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0" y="393"/>
                  <a:pt x="56" y="393"/>
                  <a:pt x="60" y="393"/>
                </a:cubicBezTo>
                <a:cubicBezTo>
                  <a:pt x="63" y="392"/>
                  <a:pt x="67" y="392"/>
                  <a:pt x="70" y="391"/>
                </a:cubicBezTo>
                <a:cubicBezTo>
                  <a:pt x="73" y="390"/>
                  <a:pt x="74" y="390"/>
                  <a:pt x="75" y="390"/>
                </a:cubicBezTo>
                <a:cubicBezTo>
                  <a:pt x="75" y="390"/>
                  <a:pt x="76" y="389"/>
                  <a:pt x="79" y="387"/>
                </a:cubicBezTo>
                <a:cubicBezTo>
                  <a:pt x="81" y="384"/>
                  <a:pt x="82" y="384"/>
                  <a:pt x="82" y="384"/>
                </a:cubicBezTo>
                <a:lnTo>
                  <a:pt x="82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8056080" y="4180320"/>
            <a:ext cx="138960" cy="9360"/>
          </a:xfrm>
          <a:custGeom>
            <a:avLst/>
            <a:gdLst/>
            <a:ahLst/>
            <a:rect l="0" t="0" r="r" b="b"/>
            <a:pathLst>
              <a:path w="386" h="26">
                <a:moveTo>
                  <a:pt x="0" y="22"/>
                </a:moveTo>
                <a:cubicBezTo>
                  <a:pt x="0" y="22"/>
                  <a:pt x="0" y="19"/>
                  <a:pt x="0" y="13"/>
                </a:cubicBezTo>
                <a:cubicBezTo>
                  <a:pt x="0" y="8"/>
                  <a:pt x="2" y="4"/>
                  <a:pt x="8" y="0"/>
                </a:cubicBezTo>
                <a:lnTo>
                  <a:pt x="377" y="0"/>
                </a:lnTo>
                <a:cubicBezTo>
                  <a:pt x="383" y="4"/>
                  <a:pt x="386" y="8"/>
                  <a:pt x="386" y="13"/>
                </a:cubicBezTo>
                <a:cubicBezTo>
                  <a:pt x="386" y="19"/>
                  <a:pt x="383" y="23"/>
                  <a:pt x="377" y="26"/>
                </a:cubicBezTo>
                <a:lnTo>
                  <a:pt x="8" y="26"/>
                </a:lnTo>
                <a:cubicBezTo>
                  <a:pt x="2" y="23"/>
                  <a:pt x="0" y="19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8255520" y="414108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40" y="97"/>
                  <a:pt x="40" y="95"/>
                  <a:pt x="41" y="93"/>
                </a:cubicBezTo>
                <a:cubicBezTo>
                  <a:pt x="41" y="91"/>
                  <a:pt x="42" y="86"/>
                  <a:pt x="44" y="79"/>
                </a:cubicBezTo>
                <a:cubicBezTo>
                  <a:pt x="46" y="72"/>
                  <a:pt x="48" y="65"/>
                  <a:pt x="50" y="60"/>
                </a:cubicBezTo>
                <a:cubicBezTo>
                  <a:pt x="53" y="54"/>
                  <a:pt x="56" y="47"/>
                  <a:pt x="60" y="39"/>
                </a:cubicBezTo>
                <a:cubicBezTo>
                  <a:pt x="63" y="31"/>
                  <a:pt x="68" y="24"/>
                  <a:pt x="72" y="20"/>
                </a:cubicBezTo>
                <a:cubicBezTo>
                  <a:pt x="77" y="15"/>
                  <a:pt x="82" y="10"/>
                  <a:pt x="89" y="6"/>
                </a:cubicBezTo>
                <a:cubicBezTo>
                  <a:pt x="95" y="1"/>
                  <a:pt x="102" y="-1"/>
                  <a:pt x="110" y="0"/>
                </a:cubicBezTo>
                <a:cubicBezTo>
                  <a:pt x="141" y="0"/>
                  <a:pt x="161" y="14"/>
                  <a:pt x="170" y="41"/>
                </a:cubicBezTo>
                <a:lnTo>
                  <a:pt x="177" y="35"/>
                </a:lnTo>
                <a:cubicBezTo>
                  <a:pt x="203" y="12"/>
                  <a:pt x="229" y="0"/>
                  <a:pt x="252" y="0"/>
                </a:cubicBezTo>
                <a:cubicBezTo>
                  <a:pt x="280" y="0"/>
                  <a:pt x="301" y="10"/>
                  <a:pt x="317" y="30"/>
                </a:cubicBezTo>
                <a:cubicBezTo>
                  <a:pt x="332" y="50"/>
                  <a:pt x="340" y="74"/>
                  <a:pt x="340" y="102"/>
                </a:cubicBezTo>
                <a:cubicBezTo>
                  <a:pt x="340" y="147"/>
                  <a:pt x="324" y="189"/>
                  <a:pt x="292" y="228"/>
                </a:cubicBezTo>
                <a:cubicBezTo>
                  <a:pt x="260" y="266"/>
                  <a:pt x="224" y="285"/>
                  <a:pt x="182" y="286"/>
                </a:cubicBezTo>
                <a:cubicBezTo>
                  <a:pt x="173" y="286"/>
                  <a:pt x="165" y="285"/>
                  <a:pt x="158" y="282"/>
                </a:cubicBezTo>
                <a:cubicBezTo>
                  <a:pt x="153" y="280"/>
                  <a:pt x="148" y="277"/>
                  <a:pt x="143" y="273"/>
                </a:cubicBezTo>
                <a:cubicBezTo>
                  <a:pt x="138" y="268"/>
                  <a:pt x="134" y="265"/>
                  <a:pt x="131" y="262"/>
                </a:cubicBezTo>
                <a:lnTo>
                  <a:pt x="127" y="257"/>
                </a:lnTo>
                <a:cubicBezTo>
                  <a:pt x="126" y="257"/>
                  <a:pt x="122" y="276"/>
                  <a:pt x="113" y="312"/>
                </a:cubicBezTo>
                <a:cubicBezTo>
                  <a:pt x="104" y="348"/>
                  <a:pt x="99" y="367"/>
                  <a:pt x="99" y="368"/>
                </a:cubicBezTo>
                <a:cubicBezTo>
                  <a:pt x="99" y="370"/>
                  <a:pt x="101" y="372"/>
                  <a:pt x="105" y="372"/>
                </a:cubicBezTo>
                <a:cubicBezTo>
                  <a:pt x="108" y="373"/>
                  <a:pt x="116" y="373"/>
                  <a:pt x="128" y="374"/>
                </a:cubicBezTo>
                <a:lnTo>
                  <a:pt x="144" y="374"/>
                </a:lnTo>
                <a:cubicBezTo>
                  <a:pt x="146" y="377"/>
                  <a:pt x="148" y="379"/>
                  <a:pt x="148" y="380"/>
                </a:cubicBezTo>
                <a:cubicBezTo>
                  <a:pt x="148" y="381"/>
                  <a:pt x="147" y="385"/>
                  <a:pt x="146" y="391"/>
                </a:cubicBezTo>
                <a:cubicBezTo>
                  <a:pt x="144" y="396"/>
                  <a:pt x="143" y="399"/>
                  <a:pt x="142" y="401"/>
                </a:cubicBezTo>
                <a:cubicBezTo>
                  <a:pt x="141" y="402"/>
                  <a:pt x="138" y="403"/>
                  <a:pt x="134" y="403"/>
                </a:cubicBezTo>
                <a:cubicBezTo>
                  <a:pt x="133" y="403"/>
                  <a:pt x="130" y="403"/>
                  <a:pt x="127" y="403"/>
                </a:cubicBezTo>
                <a:cubicBezTo>
                  <a:pt x="123" y="403"/>
                  <a:pt x="116" y="403"/>
                  <a:pt x="105" y="403"/>
                </a:cubicBezTo>
                <a:cubicBezTo>
                  <a:pt x="95" y="402"/>
                  <a:pt x="82" y="402"/>
                  <a:pt x="66" y="402"/>
                </a:cubicBezTo>
                <a:cubicBezTo>
                  <a:pt x="36" y="402"/>
                  <a:pt x="18" y="402"/>
                  <a:pt x="10" y="403"/>
                </a:cubicBezTo>
                <a:lnTo>
                  <a:pt x="5" y="403"/>
                </a:lnTo>
                <a:cubicBezTo>
                  <a:pt x="2" y="400"/>
                  <a:pt x="0" y="398"/>
                  <a:pt x="0" y="396"/>
                </a:cubicBezTo>
                <a:cubicBezTo>
                  <a:pt x="1" y="385"/>
                  <a:pt x="4" y="378"/>
                  <a:pt x="8" y="374"/>
                </a:cubicBezTo>
                <a:lnTo>
                  <a:pt x="21" y="374"/>
                </a:lnTo>
                <a:cubicBezTo>
                  <a:pt x="35" y="374"/>
                  <a:pt x="44" y="371"/>
                  <a:pt x="46" y="367"/>
                </a:cubicBezTo>
                <a:cubicBezTo>
                  <a:pt x="47" y="364"/>
                  <a:pt x="60" y="313"/>
                  <a:pt x="84" y="214"/>
                </a:cubicBezTo>
                <a:cubicBezTo>
                  <a:pt x="109" y="116"/>
                  <a:pt x="122" y="64"/>
                  <a:pt x="123" y="58"/>
                </a:cubicBezTo>
                <a:cubicBezTo>
                  <a:pt x="123" y="56"/>
                  <a:pt x="124" y="53"/>
                  <a:pt x="124" y="49"/>
                </a:cubicBezTo>
                <a:cubicBezTo>
                  <a:pt x="124" y="32"/>
                  <a:pt x="118" y="23"/>
                  <a:pt x="108" y="23"/>
                </a:cubicBezTo>
                <a:cubicBezTo>
                  <a:pt x="98" y="23"/>
                  <a:pt x="91" y="29"/>
                  <a:pt x="84" y="41"/>
                </a:cubicBezTo>
                <a:cubicBezTo>
                  <a:pt x="78" y="53"/>
                  <a:pt x="73" y="66"/>
                  <a:pt x="70" y="80"/>
                </a:cubicBezTo>
                <a:cubicBezTo>
                  <a:pt x="66" y="94"/>
                  <a:pt x="64" y="101"/>
                  <a:pt x="62" y="103"/>
                </a:cubicBezTo>
                <a:cubicBezTo>
                  <a:pt x="61" y="103"/>
                  <a:pt x="58" y="104"/>
                  <a:pt x="52" y="104"/>
                </a:cubicBezTo>
                <a:lnTo>
                  <a:pt x="43" y="104"/>
                </a:lnTo>
                <a:cubicBezTo>
                  <a:pt x="41" y="101"/>
                  <a:pt x="39" y="99"/>
                  <a:pt x="39" y="98"/>
                </a:cubicBezTo>
                <a:moveTo>
                  <a:pt x="137" y="215"/>
                </a:moveTo>
                <a:cubicBezTo>
                  <a:pt x="147" y="247"/>
                  <a:pt x="162" y="263"/>
                  <a:pt x="184" y="263"/>
                </a:cubicBezTo>
                <a:cubicBezTo>
                  <a:pt x="197" y="263"/>
                  <a:pt x="209" y="258"/>
                  <a:pt x="221" y="249"/>
                </a:cubicBezTo>
                <a:cubicBezTo>
                  <a:pt x="234" y="239"/>
                  <a:pt x="243" y="227"/>
                  <a:pt x="251" y="212"/>
                </a:cubicBezTo>
                <a:cubicBezTo>
                  <a:pt x="259" y="198"/>
                  <a:pt x="266" y="175"/>
                  <a:pt x="274" y="144"/>
                </a:cubicBezTo>
                <a:cubicBezTo>
                  <a:pt x="281" y="112"/>
                  <a:pt x="285" y="89"/>
                  <a:pt x="286" y="74"/>
                </a:cubicBezTo>
                <a:lnTo>
                  <a:pt x="286" y="70"/>
                </a:lnTo>
                <a:cubicBezTo>
                  <a:pt x="286" y="39"/>
                  <a:pt x="273" y="23"/>
                  <a:pt x="247" y="23"/>
                </a:cubicBezTo>
                <a:cubicBezTo>
                  <a:pt x="243" y="23"/>
                  <a:pt x="238" y="24"/>
                  <a:pt x="233" y="25"/>
                </a:cubicBezTo>
                <a:cubicBezTo>
                  <a:pt x="229" y="27"/>
                  <a:pt x="224" y="29"/>
                  <a:pt x="218" y="31"/>
                </a:cubicBezTo>
                <a:cubicBezTo>
                  <a:pt x="214" y="34"/>
                  <a:pt x="210" y="36"/>
                  <a:pt x="206" y="39"/>
                </a:cubicBezTo>
                <a:cubicBezTo>
                  <a:pt x="202" y="42"/>
                  <a:pt x="198" y="45"/>
                  <a:pt x="195" y="49"/>
                </a:cubicBezTo>
                <a:cubicBezTo>
                  <a:pt x="192" y="52"/>
                  <a:pt x="188" y="55"/>
                  <a:pt x="186" y="58"/>
                </a:cubicBezTo>
                <a:cubicBezTo>
                  <a:pt x="183" y="61"/>
                  <a:pt x="180" y="64"/>
                  <a:pt x="179" y="67"/>
                </a:cubicBezTo>
                <a:cubicBezTo>
                  <a:pt x="177" y="70"/>
                  <a:pt x="175" y="72"/>
                  <a:pt x="173" y="73"/>
                </a:cubicBezTo>
                <a:lnTo>
                  <a:pt x="172" y="76"/>
                </a:lnTo>
                <a:cubicBezTo>
                  <a:pt x="172" y="76"/>
                  <a:pt x="171" y="79"/>
                  <a:pt x="170" y="85"/>
                </a:cubicBezTo>
                <a:cubicBezTo>
                  <a:pt x="168" y="90"/>
                  <a:pt x="166" y="100"/>
                  <a:pt x="163" y="113"/>
                </a:cubicBezTo>
                <a:cubicBezTo>
                  <a:pt x="159" y="126"/>
                  <a:pt x="156" y="137"/>
                  <a:pt x="154" y="146"/>
                </a:cubicBezTo>
                <a:cubicBezTo>
                  <a:pt x="143" y="190"/>
                  <a:pt x="137" y="213"/>
                  <a:pt x="137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8389800" y="416952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9" y="32"/>
                  <a:pt x="113" y="37"/>
                </a:cubicBezTo>
                <a:cubicBezTo>
                  <a:pt x="107" y="43"/>
                  <a:pt x="100" y="46"/>
                  <a:pt x="93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3"/>
                </a:cubicBezTo>
                <a:cubicBezTo>
                  <a:pt x="7" y="146"/>
                  <a:pt x="12" y="139"/>
                  <a:pt x="16" y="130"/>
                </a:cubicBezTo>
                <a:cubicBezTo>
                  <a:pt x="20" y="122"/>
                  <a:pt x="27" y="115"/>
                  <a:pt x="36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4" y="98"/>
                  <a:pt x="84" y="101"/>
                  <a:pt x="92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2" y="149"/>
                  <a:pt x="97" y="161"/>
                </a:cubicBezTo>
                <a:cubicBezTo>
                  <a:pt x="93" y="172"/>
                  <a:pt x="87" y="188"/>
                  <a:pt x="79" y="208"/>
                </a:cubicBezTo>
                <a:cubicBezTo>
                  <a:pt x="72" y="227"/>
                  <a:pt x="65" y="244"/>
                  <a:pt x="61" y="258"/>
                </a:cubicBezTo>
                <a:cubicBezTo>
                  <a:pt x="59" y="265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9" y="285"/>
                  <a:pt x="72" y="284"/>
                  <a:pt x="75" y="283"/>
                </a:cubicBezTo>
                <a:cubicBezTo>
                  <a:pt x="78" y="283"/>
                  <a:pt x="81" y="280"/>
                  <a:pt x="85" y="277"/>
                </a:cubicBezTo>
                <a:cubicBezTo>
                  <a:pt x="89" y="274"/>
                  <a:pt x="93" y="269"/>
                  <a:pt x="97" y="261"/>
                </a:cubicBezTo>
                <a:cubicBezTo>
                  <a:pt x="101" y="253"/>
                  <a:pt x="105" y="245"/>
                  <a:pt x="108" y="234"/>
                </a:cubicBezTo>
                <a:cubicBezTo>
                  <a:pt x="109" y="231"/>
                  <a:pt x="110" y="229"/>
                  <a:pt x="110" y="228"/>
                </a:cubicBezTo>
                <a:cubicBezTo>
                  <a:pt x="111" y="227"/>
                  <a:pt x="113" y="227"/>
                  <a:pt x="118" y="227"/>
                </a:cubicBezTo>
                <a:cubicBezTo>
                  <a:pt x="124" y="227"/>
                  <a:pt x="127" y="229"/>
                  <a:pt x="127" y="232"/>
                </a:cubicBezTo>
                <a:cubicBezTo>
                  <a:pt x="127" y="234"/>
                  <a:pt x="126" y="239"/>
                  <a:pt x="123" y="245"/>
                </a:cubicBezTo>
                <a:cubicBezTo>
                  <a:pt x="120" y="252"/>
                  <a:pt x="116" y="260"/>
                  <a:pt x="112" y="269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3" y="298"/>
                  <a:pt x="74" y="301"/>
                  <a:pt x="64" y="301"/>
                </a:cubicBezTo>
                <a:cubicBezTo>
                  <a:pt x="54" y="301"/>
                  <a:pt x="45" y="298"/>
                  <a:pt x="37" y="292"/>
                </a:cubicBezTo>
                <a:cubicBezTo>
                  <a:pt x="29" y="286"/>
                  <a:pt x="25" y="276"/>
                  <a:pt x="25" y="262"/>
                </a:cubicBezTo>
                <a:cubicBezTo>
                  <a:pt x="25" y="257"/>
                  <a:pt x="26" y="253"/>
                  <a:pt x="27" y="248"/>
                </a:cubicBezTo>
                <a:cubicBezTo>
                  <a:pt x="29" y="244"/>
                  <a:pt x="35" y="227"/>
                  <a:pt x="46" y="197"/>
                </a:cubicBezTo>
                <a:cubicBezTo>
                  <a:pt x="58" y="167"/>
                  <a:pt x="64" y="149"/>
                  <a:pt x="66" y="143"/>
                </a:cubicBezTo>
                <a:cubicBezTo>
                  <a:pt x="68" y="137"/>
                  <a:pt x="69" y="131"/>
                  <a:pt x="69" y="126"/>
                </a:cubicBezTo>
                <a:cubicBezTo>
                  <a:pt x="69" y="118"/>
                  <a:pt x="67" y="115"/>
                  <a:pt x="62" y="115"/>
                </a:cubicBezTo>
                <a:lnTo>
                  <a:pt x="61" y="115"/>
                </a:lnTo>
                <a:cubicBezTo>
                  <a:pt x="52" y="115"/>
                  <a:pt x="44" y="120"/>
                  <a:pt x="36" y="130"/>
                </a:cubicBezTo>
                <a:cubicBezTo>
                  <a:pt x="29" y="139"/>
                  <a:pt x="23" y="152"/>
                  <a:pt x="19" y="167"/>
                </a:cubicBezTo>
                <a:cubicBezTo>
                  <a:pt x="19" y="167"/>
                  <a:pt x="19" y="168"/>
                  <a:pt x="18" y="168"/>
                </a:cubicBezTo>
                <a:cubicBezTo>
                  <a:pt x="18" y="169"/>
                  <a:pt x="18" y="170"/>
                  <a:pt x="18" y="170"/>
                </a:cubicBezTo>
                <a:cubicBezTo>
                  <a:pt x="18" y="170"/>
                  <a:pt x="17" y="170"/>
                  <a:pt x="17" y="171"/>
                </a:cubicBezTo>
                <a:cubicBezTo>
                  <a:pt x="16" y="171"/>
                  <a:pt x="16" y="171"/>
                  <a:pt x="16" y="171"/>
                </a:cubicBezTo>
                <a:cubicBezTo>
                  <a:pt x="15" y="171"/>
                  <a:pt x="15" y="171"/>
                  <a:pt x="14" y="171"/>
                </a:cubicBezTo>
                <a:cubicBezTo>
                  <a:pt x="13" y="171"/>
                  <a:pt x="12" y="171"/>
                  <a:pt x="10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3" name=""/>
          <p:cNvSpPr/>
          <p:nvPr/>
        </p:nvSpPr>
        <p:spPr>
          <a:xfrm>
            <a:off x="8465760" y="4070880"/>
            <a:ext cx="55080" cy="228240"/>
          </a:xfrm>
          <a:custGeom>
            <a:avLst/>
            <a:gdLst/>
            <a:ahLst/>
            <a:rect l="0" t="0" r="r" b="b"/>
            <a:pathLst>
              <a:path w="153" h="634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6" y="96"/>
                  <a:pt x="125" y="150"/>
                </a:cubicBezTo>
                <a:cubicBezTo>
                  <a:pt x="144" y="203"/>
                  <a:pt x="153" y="259"/>
                  <a:pt x="153" y="316"/>
                </a:cubicBezTo>
                <a:cubicBezTo>
                  <a:pt x="153" y="345"/>
                  <a:pt x="150" y="373"/>
                  <a:pt x="146" y="400"/>
                </a:cubicBezTo>
                <a:cubicBezTo>
                  <a:pt x="142" y="427"/>
                  <a:pt x="137" y="449"/>
                  <a:pt x="132" y="468"/>
                </a:cubicBezTo>
                <a:cubicBezTo>
                  <a:pt x="126" y="487"/>
                  <a:pt x="118" y="505"/>
                  <a:pt x="107" y="524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6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7" y="634"/>
                  <a:pt x="6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2" y="631"/>
                  <a:pt x="1" y="629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3" y="550"/>
                  <a:pt x="105" y="450"/>
                  <a:pt x="105" y="316"/>
                </a:cubicBezTo>
                <a:cubicBezTo>
                  <a:pt x="105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2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8562960" y="4040640"/>
            <a:ext cx="55440" cy="107280"/>
          </a:xfrm>
          <a:custGeom>
            <a:avLst/>
            <a:gdLst/>
            <a:ahLst/>
            <a:rect l="0" t="0" r="r" b="b"/>
            <a:pathLst>
              <a:path w="154" h="298">
                <a:moveTo>
                  <a:pt x="59" y="39"/>
                </a:moveTo>
                <a:lnTo>
                  <a:pt x="53" y="41"/>
                </a:lnTo>
                <a:cubicBezTo>
                  <a:pt x="49" y="43"/>
                  <a:pt x="43" y="44"/>
                  <a:pt x="35" y="46"/>
                </a:cubicBezTo>
                <a:cubicBezTo>
                  <a:pt x="27" y="47"/>
                  <a:pt x="19" y="48"/>
                  <a:pt x="9" y="49"/>
                </a:cubicBezTo>
                <a:lnTo>
                  <a:pt x="0" y="49"/>
                </a:lnTo>
                <a:lnTo>
                  <a:pt x="0" y="28"/>
                </a:lnTo>
                <a:lnTo>
                  <a:pt x="9" y="28"/>
                </a:lnTo>
                <a:cubicBezTo>
                  <a:pt x="23" y="28"/>
                  <a:pt x="36" y="25"/>
                  <a:pt x="48" y="22"/>
                </a:cubicBezTo>
                <a:cubicBezTo>
                  <a:pt x="60" y="18"/>
                  <a:pt x="68" y="14"/>
                  <a:pt x="73" y="11"/>
                </a:cubicBezTo>
                <a:cubicBezTo>
                  <a:pt x="78" y="8"/>
                  <a:pt x="82" y="4"/>
                  <a:pt x="86" y="1"/>
                </a:cubicBezTo>
                <a:cubicBezTo>
                  <a:pt x="86" y="0"/>
                  <a:pt x="88" y="0"/>
                  <a:pt x="91" y="0"/>
                </a:cubicBezTo>
                <a:cubicBezTo>
                  <a:pt x="94" y="0"/>
                  <a:pt x="96" y="1"/>
                  <a:pt x="99" y="2"/>
                </a:cubicBezTo>
                <a:lnTo>
                  <a:pt x="99" y="136"/>
                </a:lnTo>
                <a:lnTo>
                  <a:pt x="99" y="271"/>
                </a:lnTo>
                <a:cubicBezTo>
                  <a:pt x="101" y="273"/>
                  <a:pt x="103" y="275"/>
                  <a:pt x="104" y="275"/>
                </a:cubicBezTo>
                <a:cubicBezTo>
                  <a:pt x="106" y="276"/>
                  <a:pt x="109" y="276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4" y="278"/>
                </a:lnTo>
                <a:lnTo>
                  <a:pt x="154" y="298"/>
                </a:lnTo>
                <a:lnTo>
                  <a:pt x="150" y="298"/>
                </a:lnTo>
                <a:cubicBezTo>
                  <a:pt x="143" y="298"/>
                  <a:pt x="120" y="297"/>
                  <a:pt x="78" y="297"/>
                </a:cubicBezTo>
                <a:cubicBezTo>
                  <a:pt x="38" y="297"/>
                  <a:pt x="15" y="298"/>
                  <a:pt x="8" y="298"/>
                </a:cubicBezTo>
                <a:lnTo>
                  <a:pt x="2" y="298"/>
                </a:lnTo>
                <a:lnTo>
                  <a:pt x="2" y="278"/>
                </a:lnTo>
                <a:lnTo>
                  <a:pt x="15" y="278"/>
                </a:lnTo>
                <a:cubicBezTo>
                  <a:pt x="21" y="278"/>
                  <a:pt x="27" y="278"/>
                  <a:pt x="32" y="278"/>
                </a:cubicBezTo>
                <a:cubicBezTo>
                  <a:pt x="36" y="278"/>
                  <a:pt x="40" y="278"/>
                  <a:pt x="43" y="277"/>
                </a:cubicBezTo>
                <a:cubicBezTo>
                  <a:pt x="45" y="277"/>
                  <a:pt x="48" y="277"/>
                  <a:pt x="50" y="276"/>
                </a:cubicBezTo>
                <a:cubicBezTo>
                  <a:pt x="52" y="275"/>
                  <a:pt x="53" y="275"/>
                  <a:pt x="53" y="275"/>
                </a:cubicBezTo>
                <a:cubicBezTo>
                  <a:pt x="54" y="275"/>
                  <a:pt x="55" y="274"/>
                  <a:pt x="56" y="273"/>
                </a:cubicBezTo>
                <a:cubicBezTo>
                  <a:pt x="58" y="271"/>
                  <a:pt x="58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5" name=""/>
          <p:cNvSpPr/>
          <p:nvPr/>
        </p:nvSpPr>
        <p:spPr>
          <a:xfrm>
            <a:off x="8643600" y="4104360"/>
            <a:ext cx="98280" cy="6840"/>
          </a:xfrm>
          <a:custGeom>
            <a:avLst/>
            <a:gdLst/>
            <a:ahLst/>
            <a:rect l="0" t="0" r="r" b="b"/>
            <a:pathLst>
              <a:path w="273" h="19">
                <a:moveTo>
                  <a:pt x="0" y="14"/>
                </a:moveTo>
                <a:cubicBezTo>
                  <a:pt x="0" y="14"/>
                  <a:pt x="0" y="13"/>
                  <a:pt x="0" y="9"/>
                </a:cubicBezTo>
                <a:cubicBezTo>
                  <a:pt x="0" y="5"/>
                  <a:pt x="2" y="2"/>
                  <a:pt x="6" y="0"/>
                </a:cubicBezTo>
                <a:lnTo>
                  <a:pt x="267" y="0"/>
                </a:lnTo>
                <a:cubicBezTo>
                  <a:pt x="271" y="2"/>
                  <a:pt x="273" y="5"/>
                  <a:pt x="273" y="9"/>
                </a:cubicBezTo>
                <a:cubicBezTo>
                  <a:pt x="273" y="12"/>
                  <a:pt x="271" y="16"/>
                  <a:pt x="267" y="19"/>
                </a:cubicBezTo>
                <a:lnTo>
                  <a:pt x="6" y="19"/>
                </a:lnTo>
                <a:cubicBezTo>
                  <a:pt x="2" y="16"/>
                  <a:pt x="0" y="13"/>
                  <a:pt x="0" y="9"/>
                </a:cubicBezTo>
                <a:lnTo>
                  <a:pt x="0" y="1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6" name=""/>
          <p:cNvSpPr/>
          <p:nvPr/>
        </p:nvSpPr>
        <p:spPr>
          <a:xfrm>
            <a:off x="8758440" y="4076640"/>
            <a:ext cx="77040" cy="104400"/>
          </a:xfrm>
          <a:custGeom>
            <a:avLst/>
            <a:gdLst/>
            <a:ahLst/>
            <a:rect l="0" t="0" r="r" b="b"/>
            <a:pathLst>
              <a:path w="214" h="290">
                <a:moveTo>
                  <a:pt x="0" y="69"/>
                </a:moveTo>
                <a:cubicBezTo>
                  <a:pt x="0" y="65"/>
                  <a:pt x="3" y="58"/>
                  <a:pt x="7" y="48"/>
                </a:cubicBezTo>
                <a:cubicBezTo>
                  <a:pt x="11" y="38"/>
                  <a:pt x="19" y="27"/>
                  <a:pt x="28" y="16"/>
                </a:cubicBezTo>
                <a:cubicBezTo>
                  <a:pt x="38" y="5"/>
                  <a:pt x="49" y="0"/>
                  <a:pt x="62" y="0"/>
                </a:cubicBezTo>
                <a:cubicBezTo>
                  <a:pt x="74" y="0"/>
                  <a:pt x="84" y="3"/>
                  <a:pt x="91" y="10"/>
                </a:cubicBezTo>
                <a:cubicBezTo>
                  <a:pt x="99" y="17"/>
                  <a:pt x="102" y="26"/>
                  <a:pt x="103" y="39"/>
                </a:cubicBezTo>
                <a:cubicBezTo>
                  <a:pt x="102" y="44"/>
                  <a:pt x="102" y="47"/>
                  <a:pt x="101" y="48"/>
                </a:cubicBezTo>
                <a:cubicBezTo>
                  <a:pt x="101" y="49"/>
                  <a:pt x="99" y="56"/>
                  <a:pt x="94" y="69"/>
                </a:cubicBezTo>
                <a:cubicBezTo>
                  <a:pt x="89" y="81"/>
                  <a:pt x="85" y="97"/>
                  <a:pt x="79" y="113"/>
                </a:cubicBezTo>
                <a:cubicBezTo>
                  <a:pt x="74" y="129"/>
                  <a:pt x="72" y="142"/>
                  <a:pt x="72" y="151"/>
                </a:cubicBezTo>
                <a:cubicBezTo>
                  <a:pt x="72" y="164"/>
                  <a:pt x="74" y="173"/>
                  <a:pt x="79" y="178"/>
                </a:cubicBezTo>
                <a:cubicBezTo>
                  <a:pt x="83" y="183"/>
                  <a:pt x="89" y="186"/>
                  <a:pt x="97" y="186"/>
                </a:cubicBezTo>
                <a:cubicBezTo>
                  <a:pt x="104" y="186"/>
                  <a:pt x="111" y="185"/>
                  <a:pt x="117" y="181"/>
                </a:cubicBezTo>
                <a:cubicBezTo>
                  <a:pt x="123" y="178"/>
                  <a:pt x="127" y="175"/>
                  <a:pt x="130" y="171"/>
                </a:cubicBezTo>
                <a:cubicBezTo>
                  <a:pt x="134" y="168"/>
                  <a:pt x="138" y="163"/>
                  <a:pt x="142" y="156"/>
                </a:cubicBezTo>
                <a:cubicBezTo>
                  <a:pt x="142" y="156"/>
                  <a:pt x="143" y="153"/>
                  <a:pt x="145" y="147"/>
                </a:cubicBezTo>
                <a:cubicBezTo>
                  <a:pt x="146" y="142"/>
                  <a:pt x="148" y="133"/>
                  <a:pt x="151" y="121"/>
                </a:cubicBezTo>
                <a:cubicBezTo>
                  <a:pt x="154" y="109"/>
                  <a:pt x="156" y="98"/>
                  <a:pt x="160" y="87"/>
                </a:cubicBezTo>
                <a:cubicBezTo>
                  <a:pt x="172" y="42"/>
                  <a:pt x="178" y="19"/>
                  <a:pt x="179" y="17"/>
                </a:cubicBezTo>
                <a:cubicBezTo>
                  <a:pt x="183" y="9"/>
                  <a:pt x="190" y="5"/>
                  <a:pt x="198" y="5"/>
                </a:cubicBezTo>
                <a:cubicBezTo>
                  <a:pt x="202" y="5"/>
                  <a:pt x="205" y="6"/>
                  <a:pt x="208" y="8"/>
                </a:cubicBezTo>
                <a:cubicBezTo>
                  <a:pt x="210" y="10"/>
                  <a:pt x="212" y="12"/>
                  <a:pt x="213" y="13"/>
                </a:cubicBezTo>
                <a:cubicBezTo>
                  <a:pt x="214" y="15"/>
                  <a:pt x="214" y="16"/>
                  <a:pt x="214" y="17"/>
                </a:cubicBezTo>
                <a:cubicBezTo>
                  <a:pt x="214" y="21"/>
                  <a:pt x="206" y="52"/>
                  <a:pt x="192" y="112"/>
                </a:cubicBezTo>
                <a:cubicBezTo>
                  <a:pt x="177" y="171"/>
                  <a:pt x="169" y="203"/>
                  <a:pt x="167" y="209"/>
                </a:cubicBezTo>
                <a:cubicBezTo>
                  <a:pt x="158" y="233"/>
                  <a:pt x="143" y="253"/>
                  <a:pt x="122" y="268"/>
                </a:cubicBezTo>
                <a:cubicBezTo>
                  <a:pt x="102" y="282"/>
                  <a:pt x="81" y="290"/>
                  <a:pt x="61" y="290"/>
                </a:cubicBezTo>
                <a:cubicBezTo>
                  <a:pt x="47" y="290"/>
                  <a:pt x="35" y="287"/>
                  <a:pt x="25" y="280"/>
                </a:cubicBezTo>
                <a:cubicBezTo>
                  <a:pt x="15" y="274"/>
                  <a:pt x="10" y="264"/>
                  <a:pt x="10" y="251"/>
                </a:cubicBezTo>
                <a:cubicBezTo>
                  <a:pt x="10" y="244"/>
                  <a:pt x="11" y="239"/>
                  <a:pt x="13" y="234"/>
                </a:cubicBezTo>
                <a:cubicBezTo>
                  <a:pt x="15" y="230"/>
                  <a:pt x="18" y="226"/>
                  <a:pt x="22" y="224"/>
                </a:cubicBezTo>
                <a:cubicBezTo>
                  <a:pt x="25" y="222"/>
                  <a:pt x="28" y="221"/>
                  <a:pt x="31" y="220"/>
                </a:cubicBezTo>
                <a:cubicBezTo>
                  <a:pt x="33" y="219"/>
                  <a:pt x="36" y="219"/>
                  <a:pt x="38" y="219"/>
                </a:cubicBezTo>
                <a:cubicBezTo>
                  <a:pt x="51" y="219"/>
                  <a:pt x="58" y="225"/>
                  <a:pt x="58" y="237"/>
                </a:cubicBezTo>
                <a:cubicBezTo>
                  <a:pt x="58" y="243"/>
                  <a:pt x="56" y="248"/>
                  <a:pt x="53" y="253"/>
                </a:cubicBezTo>
                <a:cubicBezTo>
                  <a:pt x="49" y="257"/>
                  <a:pt x="46" y="260"/>
                  <a:pt x="42" y="262"/>
                </a:cubicBezTo>
                <a:cubicBezTo>
                  <a:pt x="39" y="263"/>
                  <a:pt x="37" y="264"/>
                  <a:pt x="37" y="264"/>
                </a:cubicBezTo>
                <a:lnTo>
                  <a:pt x="35" y="265"/>
                </a:lnTo>
                <a:cubicBezTo>
                  <a:pt x="36" y="266"/>
                  <a:pt x="39" y="268"/>
                  <a:pt x="44" y="270"/>
                </a:cubicBezTo>
                <a:cubicBezTo>
                  <a:pt x="49" y="272"/>
                  <a:pt x="54" y="273"/>
                  <a:pt x="59" y="273"/>
                </a:cubicBezTo>
                <a:lnTo>
                  <a:pt x="62" y="273"/>
                </a:lnTo>
                <a:cubicBezTo>
                  <a:pt x="68" y="273"/>
                  <a:pt x="71" y="273"/>
                  <a:pt x="74" y="272"/>
                </a:cubicBezTo>
                <a:cubicBezTo>
                  <a:pt x="84" y="269"/>
                  <a:pt x="93" y="264"/>
                  <a:pt x="101" y="255"/>
                </a:cubicBezTo>
                <a:cubicBezTo>
                  <a:pt x="110" y="247"/>
                  <a:pt x="116" y="237"/>
                  <a:pt x="121" y="227"/>
                </a:cubicBezTo>
                <a:cubicBezTo>
                  <a:pt x="125" y="218"/>
                  <a:pt x="128" y="209"/>
                  <a:pt x="131" y="202"/>
                </a:cubicBezTo>
                <a:cubicBezTo>
                  <a:pt x="133" y="196"/>
                  <a:pt x="134" y="191"/>
                  <a:pt x="134" y="189"/>
                </a:cubicBezTo>
                <a:lnTo>
                  <a:pt x="132" y="191"/>
                </a:lnTo>
                <a:cubicBezTo>
                  <a:pt x="130" y="192"/>
                  <a:pt x="127" y="194"/>
                  <a:pt x="123" y="196"/>
                </a:cubicBezTo>
                <a:cubicBezTo>
                  <a:pt x="119" y="198"/>
                  <a:pt x="116" y="200"/>
                  <a:pt x="112" y="201"/>
                </a:cubicBezTo>
                <a:cubicBezTo>
                  <a:pt x="106" y="203"/>
                  <a:pt x="100" y="203"/>
                  <a:pt x="94" y="203"/>
                </a:cubicBezTo>
                <a:cubicBezTo>
                  <a:pt x="80" y="203"/>
                  <a:pt x="68" y="200"/>
                  <a:pt x="58" y="193"/>
                </a:cubicBezTo>
                <a:cubicBezTo>
                  <a:pt x="48" y="187"/>
                  <a:pt x="41" y="176"/>
                  <a:pt x="37" y="162"/>
                </a:cubicBezTo>
                <a:cubicBezTo>
                  <a:pt x="37" y="160"/>
                  <a:pt x="37" y="155"/>
                  <a:pt x="37" y="148"/>
                </a:cubicBezTo>
                <a:cubicBezTo>
                  <a:pt x="37" y="131"/>
                  <a:pt x="42" y="109"/>
                  <a:pt x="53" y="80"/>
                </a:cubicBezTo>
                <a:cubicBezTo>
                  <a:pt x="63" y="53"/>
                  <a:pt x="68" y="35"/>
                  <a:pt x="68" y="28"/>
                </a:cubicBezTo>
                <a:lnTo>
                  <a:pt x="68" y="27"/>
                </a:lnTo>
                <a:cubicBezTo>
                  <a:pt x="68" y="24"/>
                  <a:pt x="68" y="23"/>
                  <a:pt x="68" y="22"/>
                </a:cubicBezTo>
                <a:cubicBezTo>
                  <a:pt x="68" y="21"/>
                  <a:pt x="68" y="20"/>
                  <a:pt x="66" y="19"/>
                </a:cubicBezTo>
                <a:cubicBezTo>
                  <a:pt x="65" y="17"/>
                  <a:pt x="64" y="17"/>
                  <a:pt x="62" y="17"/>
                </a:cubicBezTo>
                <a:lnTo>
                  <a:pt x="60" y="17"/>
                </a:lnTo>
                <a:cubicBezTo>
                  <a:pt x="53" y="17"/>
                  <a:pt x="47" y="20"/>
                  <a:pt x="41" y="25"/>
                </a:cubicBezTo>
                <a:cubicBezTo>
                  <a:pt x="35" y="31"/>
                  <a:pt x="31" y="37"/>
                  <a:pt x="28" y="44"/>
                </a:cubicBezTo>
                <a:cubicBezTo>
                  <a:pt x="24" y="50"/>
                  <a:pt x="22" y="56"/>
                  <a:pt x="20" y="62"/>
                </a:cubicBezTo>
                <a:cubicBezTo>
                  <a:pt x="18" y="68"/>
                  <a:pt x="17" y="72"/>
                  <a:pt x="16" y="72"/>
                </a:cubicBezTo>
                <a:cubicBezTo>
                  <a:pt x="16" y="73"/>
                  <a:pt x="13" y="73"/>
                  <a:pt x="9" y="73"/>
                </a:cubicBezTo>
                <a:lnTo>
                  <a:pt x="3" y="73"/>
                </a:lnTo>
                <a:cubicBezTo>
                  <a:pt x="1" y="71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8841600" y="4096800"/>
            <a:ext cx="32400" cy="76680"/>
          </a:xfrm>
          <a:custGeom>
            <a:avLst/>
            <a:gdLst/>
            <a:ahLst/>
            <a:rect l="0" t="0" r="r" b="b"/>
            <a:pathLst>
              <a:path w="90" h="213">
                <a:moveTo>
                  <a:pt x="53" y="19"/>
                </a:moveTo>
                <a:cubicBezTo>
                  <a:pt x="53" y="14"/>
                  <a:pt x="55" y="9"/>
                  <a:pt x="59" y="6"/>
                </a:cubicBezTo>
                <a:cubicBezTo>
                  <a:pt x="63" y="2"/>
                  <a:pt x="68" y="0"/>
                  <a:pt x="73" y="0"/>
                </a:cubicBezTo>
                <a:cubicBezTo>
                  <a:pt x="77" y="0"/>
                  <a:pt x="80" y="1"/>
                  <a:pt x="82" y="3"/>
                </a:cubicBezTo>
                <a:cubicBezTo>
                  <a:pt x="85" y="6"/>
                  <a:pt x="86" y="9"/>
                  <a:pt x="86" y="13"/>
                </a:cubicBezTo>
                <a:cubicBezTo>
                  <a:pt x="86" y="18"/>
                  <a:pt x="84" y="22"/>
                  <a:pt x="80" y="26"/>
                </a:cubicBezTo>
                <a:cubicBezTo>
                  <a:pt x="76" y="30"/>
                  <a:pt x="71" y="32"/>
                  <a:pt x="66" y="32"/>
                </a:cubicBezTo>
                <a:cubicBezTo>
                  <a:pt x="63" y="32"/>
                  <a:pt x="60" y="31"/>
                  <a:pt x="57" y="29"/>
                </a:cubicBezTo>
                <a:cubicBezTo>
                  <a:pt x="55" y="27"/>
                  <a:pt x="53" y="24"/>
                  <a:pt x="53" y="19"/>
                </a:cubicBezTo>
                <a:moveTo>
                  <a:pt x="0" y="118"/>
                </a:moveTo>
                <a:cubicBezTo>
                  <a:pt x="0" y="116"/>
                  <a:pt x="1" y="113"/>
                  <a:pt x="3" y="108"/>
                </a:cubicBezTo>
                <a:cubicBezTo>
                  <a:pt x="5" y="103"/>
                  <a:pt x="8" y="98"/>
                  <a:pt x="11" y="92"/>
                </a:cubicBezTo>
                <a:cubicBezTo>
                  <a:pt x="14" y="86"/>
                  <a:pt x="19" y="81"/>
                  <a:pt x="25" y="76"/>
                </a:cubicBezTo>
                <a:cubicBezTo>
                  <a:pt x="31" y="71"/>
                  <a:pt x="38" y="69"/>
                  <a:pt x="45" y="69"/>
                </a:cubicBezTo>
                <a:cubicBezTo>
                  <a:pt x="53" y="69"/>
                  <a:pt x="60" y="71"/>
                  <a:pt x="65" y="76"/>
                </a:cubicBezTo>
                <a:cubicBezTo>
                  <a:pt x="71" y="81"/>
                  <a:pt x="74" y="87"/>
                  <a:pt x="74" y="96"/>
                </a:cubicBezTo>
                <a:cubicBezTo>
                  <a:pt x="74" y="99"/>
                  <a:pt x="72" y="105"/>
                  <a:pt x="69" y="113"/>
                </a:cubicBezTo>
                <a:cubicBezTo>
                  <a:pt x="66" y="122"/>
                  <a:pt x="62" y="133"/>
                  <a:pt x="57" y="147"/>
                </a:cubicBezTo>
                <a:cubicBezTo>
                  <a:pt x="51" y="160"/>
                  <a:pt x="47" y="172"/>
                  <a:pt x="43" y="183"/>
                </a:cubicBezTo>
                <a:cubicBezTo>
                  <a:pt x="42" y="188"/>
                  <a:pt x="42" y="191"/>
                  <a:pt x="42" y="193"/>
                </a:cubicBezTo>
                <a:cubicBezTo>
                  <a:pt x="42" y="199"/>
                  <a:pt x="44" y="201"/>
                  <a:pt x="47" y="201"/>
                </a:cubicBezTo>
                <a:cubicBezTo>
                  <a:pt x="49" y="201"/>
                  <a:pt x="51" y="201"/>
                  <a:pt x="53" y="200"/>
                </a:cubicBezTo>
                <a:cubicBezTo>
                  <a:pt x="55" y="200"/>
                  <a:pt x="58" y="198"/>
                  <a:pt x="60" y="196"/>
                </a:cubicBezTo>
                <a:cubicBezTo>
                  <a:pt x="63" y="194"/>
                  <a:pt x="66" y="190"/>
                  <a:pt x="69" y="185"/>
                </a:cubicBezTo>
                <a:cubicBezTo>
                  <a:pt x="72" y="180"/>
                  <a:pt x="75" y="173"/>
                  <a:pt x="77" y="165"/>
                </a:cubicBezTo>
                <a:cubicBezTo>
                  <a:pt x="78" y="163"/>
                  <a:pt x="78" y="161"/>
                  <a:pt x="79" y="161"/>
                </a:cubicBezTo>
                <a:cubicBezTo>
                  <a:pt x="79" y="160"/>
                  <a:pt x="81" y="160"/>
                  <a:pt x="84" y="160"/>
                </a:cubicBezTo>
                <a:cubicBezTo>
                  <a:pt x="88" y="160"/>
                  <a:pt x="90" y="161"/>
                  <a:pt x="90" y="163"/>
                </a:cubicBezTo>
                <a:cubicBezTo>
                  <a:pt x="90" y="165"/>
                  <a:pt x="89" y="168"/>
                  <a:pt x="87" y="173"/>
                </a:cubicBezTo>
                <a:cubicBezTo>
                  <a:pt x="85" y="179"/>
                  <a:pt x="83" y="184"/>
                  <a:pt x="79" y="190"/>
                </a:cubicBezTo>
                <a:cubicBezTo>
                  <a:pt x="76" y="196"/>
                  <a:pt x="71" y="201"/>
                  <a:pt x="65" y="206"/>
                </a:cubicBezTo>
                <a:cubicBezTo>
                  <a:pt x="59" y="211"/>
                  <a:pt x="53" y="213"/>
                  <a:pt x="46" y="213"/>
                </a:cubicBezTo>
                <a:cubicBezTo>
                  <a:pt x="39" y="213"/>
                  <a:pt x="32" y="211"/>
                  <a:pt x="26" y="206"/>
                </a:cubicBezTo>
                <a:cubicBezTo>
                  <a:pt x="20" y="202"/>
                  <a:pt x="17" y="195"/>
                  <a:pt x="17" y="186"/>
                </a:cubicBezTo>
                <a:cubicBezTo>
                  <a:pt x="17" y="183"/>
                  <a:pt x="18" y="179"/>
                  <a:pt x="19" y="176"/>
                </a:cubicBezTo>
                <a:cubicBezTo>
                  <a:pt x="20" y="172"/>
                  <a:pt x="24" y="160"/>
                  <a:pt x="32" y="139"/>
                </a:cubicBezTo>
                <a:cubicBezTo>
                  <a:pt x="41" y="118"/>
                  <a:pt x="46" y="105"/>
                  <a:pt x="47" y="101"/>
                </a:cubicBezTo>
                <a:cubicBezTo>
                  <a:pt x="48" y="96"/>
                  <a:pt x="49" y="92"/>
                  <a:pt x="49" y="88"/>
                </a:cubicBezTo>
                <a:cubicBezTo>
                  <a:pt x="49" y="83"/>
                  <a:pt x="48" y="81"/>
                  <a:pt x="44" y="81"/>
                </a:cubicBezTo>
                <a:lnTo>
                  <a:pt x="43" y="81"/>
                </a:lnTo>
                <a:cubicBezTo>
                  <a:pt x="37" y="81"/>
                  <a:pt x="30" y="84"/>
                  <a:pt x="25" y="91"/>
                </a:cubicBezTo>
                <a:cubicBezTo>
                  <a:pt x="20" y="98"/>
                  <a:pt x="16" y="107"/>
                  <a:pt x="13" y="118"/>
                </a:cubicBezTo>
                <a:lnTo>
                  <a:pt x="12" y="119"/>
                </a:lnTo>
                <a:lnTo>
                  <a:pt x="12" y="120"/>
                </a:lnTo>
                <a:lnTo>
                  <a:pt x="11" y="120"/>
                </a:lnTo>
                <a:lnTo>
                  <a:pt x="11" y="121"/>
                </a:lnTo>
                <a:cubicBezTo>
                  <a:pt x="10" y="121"/>
                  <a:pt x="10" y="121"/>
                  <a:pt x="9" y="121"/>
                </a:cubicBezTo>
                <a:cubicBezTo>
                  <a:pt x="9" y="121"/>
                  <a:pt x="8" y="121"/>
                  <a:pt x="7" y="121"/>
                </a:cubicBezTo>
                <a:lnTo>
                  <a:pt x="2" y="121"/>
                </a:lnTo>
                <a:cubicBezTo>
                  <a:pt x="1" y="119"/>
                  <a:pt x="0" y="118"/>
                  <a:pt x="0" y="1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8" name=""/>
          <p:cNvSpPr txBox="1"/>
          <p:nvPr/>
        </p:nvSpPr>
        <p:spPr>
          <a:xfrm>
            <a:off x="8220240" y="34851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9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1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5" name=""/>
          <p:cNvSpPr txBox="1"/>
          <p:nvPr/>
        </p:nvSpPr>
        <p:spPr>
          <a:xfrm>
            <a:off x="747720" y="2172600"/>
            <a:ext cx="32284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Максимизация правдоподобия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952200" y="3400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7" name=""/>
          <p:cNvSpPr txBox="1"/>
          <p:nvPr/>
        </p:nvSpPr>
        <p:spPr>
          <a:xfrm>
            <a:off x="747720" y="2676960"/>
            <a:ext cx="72932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Принцип максимального правдоподобия (ММП)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1719000" y="339084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5" y="36"/>
                </a:moveTo>
                <a:cubicBezTo>
                  <a:pt x="355" y="27"/>
                  <a:pt x="359" y="19"/>
                  <a:pt x="367" y="12"/>
                </a:cubicBezTo>
                <a:cubicBezTo>
                  <a:pt x="375" y="4"/>
                  <a:pt x="383" y="0"/>
                  <a:pt x="393" y="0"/>
                </a:cubicBezTo>
                <a:cubicBezTo>
                  <a:pt x="401" y="0"/>
                  <a:pt x="408" y="3"/>
                  <a:pt x="414" y="11"/>
                </a:cubicBezTo>
                <a:cubicBezTo>
                  <a:pt x="420" y="19"/>
                  <a:pt x="424" y="31"/>
                  <a:pt x="424" y="47"/>
                </a:cubicBezTo>
                <a:cubicBezTo>
                  <a:pt x="424" y="59"/>
                  <a:pt x="420" y="84"/>
                  <a:pt x="412" y="120"/>
                </a:cubicBezTo>
                <a:cubicBezTo>
                  <a:pt x="406" y="143"/>
                  <a:pt x="400" y="164"/>
                  <a:pt x="395" y="179"/>
                </a:cubicBezTo>
                <a:cubicBezTo>
                  <a:pt x="390" y="194"/>
                  <a:pt x="383" y="211"/>
                  <a:pt x="373" y="230"/>
                </a:cubicBezTo>
                <a:cubicBezTo>
                  <a:pt x="363" y="249"/>
                  <a:pt x="352" y="263"/>
                  <a:pt x="338" y="273"/>
                </a:cubicBezTo>
                <a:cubicBezTo>
                  <a:pt x="325" y="283"/>
                  <a:pt x="310" y="288"/>
                  <a:pt x="293" y="288"/>
                </a:cubicBezTo>
                <a:cubicBezTo>
                  <a:pt x="274" y="288"/>
                  <a:pt x="258" y="284"/>
                  <a:pt x="243" y="277"/>
                </a:cubicBezTo>
                <a:cubicBezTo>
                  <a:pt x="229" y="271"/>
                  <a:pt x="219" y="262"/>
                  <a:pt x="212" y="250"/>
                </a:cubicBezTo>
                <a:cubicBezTo>
                  <a:pt x="212" y="251"/>
                  <a:pt x="211" y="252"/>
                  <a:pt x="211" y="253"/>
                </a:cubicBezTo>
                <a:cubicBezTo>
                  <a:pt x="193" y="276"/>
                  <a:pt x="172" y="288"/>
                  <a:pt x="147" y="288"/>
                </a:cubicBezTo>
                <a:cubicBezTo>
                  <a:pt x="136" y="288"/>
                  <a:pt x="126" y="286"/>
                  <a:pt x="116" y="284"/>
                </a:cubicBezTo>
                <a:cubicBezTo>
                  <a:pt x="106" y="281"/>
                  <a:pt x="96" y="277"/>
                  <a:pt x="86" y="272"/>
                </a:cubicBezTo>
                <a:cubicBezTo>
                  <a:pt x="75" y="266"/>
                  <a:pt x="68" y="258"/>
                  <a:pt x="62" y="247"/>
                </a:cubicBezTo>
                <a:cubicBezTo>
                  <a:pt x="56" y="236"/>
                  <a:pt x="53" y="223"/>
                  <a:pt x="53" y="207"/>
                </a:cubicBezTo>
                <a:cubicBezTo>
                  <a:pt x="53" y="185"/>
                  <a:pt x="60" y="153"/>
                  <a:pt x="74" y="114"/>
                </a:cubicBezTo>
                <a:cubicBezTo>
                  <a:pt x="90" y="75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3"/>
                  <a:pt x="97" y="31"/>
                </a:cubicBezTo>
                <a:cubicBezTo>
                  <a:pt x="97" y="30"/>
                  <a:pt x="97" y="29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4" y="71"/>
                  <a:pt x="31" y="80"/>
                  <a:pt x="28" y="89"/>
                </a:cubicBezTo>
                <a:cubicBezTo>
                  <a:pt x="26" y="97"/>
                  <a:pt x="24" y="102"/>
                  <a:pt x="23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2" y="101"/>
                  <a:pt x="0" y="100"/>
                  <a:pt x="0" y="98"/>
                </a:cubicBezTo>
                <a:cubicBezTo>
                  <a:pt x="0" y="96"/>
                  <a:pt x="2" y="90"/>
                  <a:pt x="5" y="81"/>
                </a:cubicBezTo>
                <a:cubicBezTo>
                  <a:pt x="9" y="71"/>
                  <a:pt x="14" y="61"/>
                  <a:pt x="20" y="48"/>
                </a:cubicBezTo>
                <a:cubicBezTo>
                  <a:pt x="26" y="36"/>
                  <a:pt x="36" y="25"/>
                  <a:pt x="48" y="15"/>
                </a:cubicBezTo>
                <a:cubicBezTo>
                  <a:pt x="60" y="6"/>
                  <a:pt x="74" y="1"/>
                  <a:pt x="90" y="1"/>
                </a:cubicBezTo>
                <a:cubicBezTo>
                  <a:pt x="108" y="1"/>
                  <a:pt x="122" y="6"/>
                  <a:pt x="132" y="17"/>
                </a:cubicBezTo>
                <a:cubicBezTo>
                  <a:pt x="141" y="27"/>
                  <a:pt x="146" y="39"/>
                  <a:pt x="146" y="53"/>
                </a:cubicBezTo>
                <a:cubicBezTo>
                  <a:pt x="146" y="61"/>
                  <a:pt x="139" y="84"/>
                  <a:pt x="125" y="122"/>
                </a:cubicBezTo>
                <a:cubicBezTo>
                  <a:pt x="111" y="160"/>
                  <a:pt x="104" y="190"/>
                  <a:pt x="104" y="210"/>
                </a:cubicBezTo>
                <a:cubicBezTo>
                  <a:pt x="104" y="230"/>
                  <a:pt x="109" y="244"/>
                  <a:pt x="118" y="252"/>
                </a:cubicBezTo>
                <a:cubicBezTo>
                  <a:pt x="127" y="260"/>
                  <a:pt x="138" y="264"/>
                  <a:pt x="151" y="264"/>
                </a:cubicBezTo>
                <a:cubicBezTo>
                  <a:pt x="169" y="264"/>
                  <a:pt x="185" y="251"/>
                  <a:pt x="199" y="226"/>
                </a:cubicBezTo>
                <a:lnTo>
                  <a:pt x="202" y="220"/>
                </a:lnTo>
                <a:lnTo>
                  <a:pt x="202" y="205"/>
                </a:lnTo>
                <a:cubicBezTo>
                  <a:pt x="202" y="204"/>
                  <a:pt x="202" y="202"/>
                  <a:pt x="202" y="200"/>
                </a:cubicBezTo>
                <a:cubicBezTo>
                  <a:pt x="202" y="197"/>
                  <a:pt x="203" y="196"/>
                  <a:pt x="203" y="195"/>
                </a:cubicBezTo>
                <a:cubicBezTo>
                  <a:pt x="203" y="194"/>
                  <a:pt x="204" y="192"/>
                  <a:pt x="204" y="190"/>
                </a:cubicBezTo>
                <a:cubicBezTo>
                  <a:pt x="204" y="188"/>
                  <a:pt x="204" y="186"/>
                  <a:pt x="204" y="185"/>
                </a:cubicBezTo>
                <a:cubicBezTo>
                  <a:pt x="205" y="183"/>
                  <a:pt x="205" y="180"/>
                  <a:pt x="206" y="176"/>
                </a:cubicBezTo>
                <a:cubicBezTo>
                  <a:pt x="207" y="173"/>
                  <a:pt x="208" y="169"/>
                  <a:pt x="208" y="166"/>
                </a:cubicBezTo>
                <a:cubicBezTo>
                  <a:pt x="208" y="161"/>
                  <a:pt x="210" y="156"/>
                  <a:pt x="212" y="149"/>
                </a:cubicBezTo>
                <a:cubicBezTo>
                  <a:pt x="214" y="143"/>
                  <a:pt x="216" y="136"/>
                  <a:pt x="217" y="129"/>
                </a:cubicBezTo>
                <a:cubicBezTo>
                  <a:pt x="218" y="122"/>
                  <a:pt x="220" y="113"/>
                  <a:pt x="224" y="102"/>
                </a:cubicBezTo>
                <a:cubicBezTo>
                  <a:pt x="236" y="54"/>
                  <a:pt x="243" y="28"/>
                  <a:pt x="245" y="24"/>
                </a:cubicBezTo>
                <a:cubicBezTo>
                  <a:pt x="250" y="13"/>
                  <a:pt x="259" y="7"/>
                  <a:pt x="272" y="7"/>
                </a:cubicBezTo>
                <a:cubicBezTo>
                  <a:pt x="280" y="7"/>
                  <a:pt x="285" y="9"/>
                  <a:pt x="288" y="14"/>
                </a:cubicBezTo>
                <a:cubicBezTo>
                  <a:pt x="291" y="18"/>
                  <a:pt x="293" y="22"/>
                  <a:pt x="293" y="26"/>
                </a:cubicBezTo>
                <a:cubicBezTo>
                  <a:pt x="293" y="31"/>
                  <a:pt x="287" y="58"/>
                  <a:pt x="275" y="106"/>
                </a:cubicBezTo>
                <a:cubicBezTo>
                  <a:pt x="263" y="155"/>
                  <a:pt x="256" y="184"/>
                  <a:pt x="255" y="191"/>
                </a:cubicBezTo>
                <a:cubicBezTo>
                  <a:pt x="254" y="196"/>
                  <a:pt x="254" y="203"/>
                  <a:pt x="254" y="213"/>
                </a:cubicBezTo>
                <a:lnTo>
                  <a:pt x="254" y="217"/>
                </a:lnTo>
                <a:cubicBezTo>
                  <a:pt x="254" y="224"/>
                  <a:pt x="254" y="230"/>
                  <a:pt x="255" y="236"/>
                </a:cubicBezTo>
                <a:cubicBezTo>
                  <a:pt x="257" y="242"/>
                  <a:pt x="261" y="248"/>
                  <a:pt x="267" y="254"/>
                </a:cubicBezTo>
                <a:cubicBezTo>
                  <a:pt x="274" y="260"/>
                  <a:pt x="284" y="264"/>
                  <a:pt x="296" y="264"/>
                </a:cubicBezTo>
                <a:cubicBezTo>
                  <a:pt x="326" y="264"/>
                  <a:pt x="350" y="238"/>
                  <a:pt x="367" y="187"/>
                </a:cubicBezTo>
                <a:cubicBezTo>
                  <a:pt x="371" y="177"/>
                  <a:pt x="375" y="164"/>
                  <a:pt x="380" y="145"/>
                </a:cubicBezTo>
                <a:cubicBezTo>
                  <a:pt x="385" y="127"/>
                  <a:pt x="387" y="115"/>
                  <a:pt x="387" y="107"/>
                </a:cubicBezTo>
                <a:cubicBezTo>
                  <a:pt x="387" y="93"/>
                  <a:pt x="385" y="82"/>
                  <a:pt x="379" y="74"/>
                </a:cubicBezTo>
                <a:cubicBezTo>
                  <a:pt x="374" y="66"/>
                  <a:pt x="368" y="59"/>
                  <a:pt x="363" y="54"/>
                </a:cubicBezTo>
                <a:cubicBezTo>
                  <a:pt x="357" y="49"/>
                  <a:pt x="355" y="43"/>
                  <a:pt x="355" y="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9" name=""/>
          <p:cNvSpPr txBox="1"/>
          <p:nvPr/>
        </p:nvSpPr>
        <p:spPr>
          <a:xfrm>
            <a:off x="1128600" y="3313800"/>
            <a:ext cx="582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Ищем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4322160" y="3339360"/>
            <a:ext cx="140040" cy="155880"/>
          </a:xfrm>
          <a:custGeom>
            <a:avLst/>
            <a:gdLst/>
            <a:ahLst/>
            <a:rect l="0" t="0" r="r" b="b"/>
            <a:pathLst>
              <a:path w="389" h="433">
                <a:moveTo>
                  <a:pt x="124" y="30"/>
                </a:moveTo>
                <a:cubicBezTo>
                  <a:pt x="109" y="30"/>
                  <a:pt x="102" y="29"/>
                  <a:pt x="101" y="27"/>
                </a:cubicBezTo>
                <a:cubicBezTo>
                  <a:pt x="100" y="27"/>
                  <a:pt x="100" y="25"/>
                  <a:pt x="100" y="22"/>
                </a:cubicBezTo>
                <a:cubicBezTo>
                  <a:pt x="100" y="11"/>
                  <a:pt x="102" y="4"/>
                  <a:pt x="107" y="0"/>
                </a:cubicBezTo>
                <a:cubicBezTo>
                  <a:pt x="108" y="0"/>
                  <a:pt x="111" y="0"/>
                  <a:pt x="117" y="0"/>
                </a:cubicBezTo>
                <a:cubicBezTo>
                  <a:pt x="139" y="1"/>
                  <a:pt x="166" y="2"/>
                  <a:pt x="197" y="2"/>
                </a:cubicBezTo>
                <a:cubicBezTo>
                  <a:pt x="257" y="2"/>
                  <a:pt x="291" y="1"/>
                  <a:pt x="300" y="0"/>
                </a:cubicBezTo>
                <a:lnTo>
                  <a:pt x="308" y="0"/>
                </a:lnTo>
                <a:cubicBezTo>
                  <a:pt x="310" y="2"/>
                  <a:pt x="312" y="4"/>
                  <a:pt x="312" y="5"/>
                </a:cubicBezTo>
                <a:cubicBezTo>
                  <a:pt x="312" y="7"/>
                  <a:pt x="311" y="11"/>
                  <a:pt x="310" y="18"/>
                </a:cubicBezTo>
                <a:cubicBezTo>
                  <a:pt x="308" y="24"/>
                  <a:pt x="306" y="28"/>
                  <a:pt x="305" y="30"/>
                </a:cubicBezTo>
                <a:lnTo>
                  <a:pt x="281" y="30"/>
                </a:lnTo>
                <a:cubicBezTo>
                  <a:pt x="252" y="30"/>
                  <a:pt x="235" y="32"/>
                  <a:pt x="229" y="36"/>
                </a:cubicBezTo>
                <a:cubicBezTo>
                  <a:pt x="227" y="37"/>
                  <a:pt x="224" y="43"/>
                  <a:pt x="221" y="53"/>
                </a:cubicBezTo>
                <a:cubicBezTo>
                  <a:pt x="218" y="63"/>
                  <a:pt x="203" y="119"/>
                  <a:pt x="177" y="220"/>
                </a:cubicBezTo>
                <a:cubicBezTo>
                  <a:pt x="171" y="248"/>
                  <a:pt x="163" y="277"/>
                  <a:pt x="156" y="307"/>
                </a:cubicBezTo>
                <a:cubicBezTo>
                  <a:pt x="148" y="338"/>
                  <a:pt x="143" y="361"/>
                  <a:pt x="139" y="377"/>
                </a:cubicBezTo>
                <a:lnTo>
                  <a:pt x="133" y="400"/>
                </a:lnTo>
                <a:cubicBezTo>
                  <a:pt x="133" y="401"/>
                  <a:pt x="135" y="402"/>
                  <a:pt x="139" y="402"/>
                </a:cubicBezTo>
                <a:cubicBezTo>
                  <a:pt x="143" y="402"/>
                  <a:pt x="155" y="403"/>
                  <a:pt x="176" y="403"/>
                </a:cubicBezTo>
                <a:lnTo>
                  <a:pt x="187" y="403"/>
                </a:lnTo>
                <a:cubicBezTo>
                  <a:pt x="200" y="403"/>
                  <a:pt x="211" y="403"/>
                  <a:pt x="220" y="403"/>
                </a:cubicBezTo>
                <a:cubicBezTo>
                  <a:pt x="228" y="402"/>
                  <a:pt x="238" y="401"/>
                  <a:pt x="251" y="398"/>
                </a:cubicBezTo>
                <a:cubicBezTo>
                  <a:pt x="264" y="396"/>
                  <a:pt x="274" y="392"/>
                  <a:pt x="283" y="387"/>
                </a:cubicBezTo>
                <a:cubicBezTo>
                  <a:pt x="291" y="382"/>
                  <a:pt x="300" y="375"/>
                  <a:pt x="310" y="366"/>
                </a:cubicBezTo>
                <a:cubicBezTo>
                  <a:pt x="320" y="356"/>
                  <a:pt x="329" y="345"/>
                  <a:pt x="337" y="331"/>
                </a:cubicBezTo>
                <a:cubicBezTo>
                  <a:pt x="344" y="318"/>
                  <a:pt x="350" y="304"/>
                  <a:pt x="356" y="288"/>
                </a:cubicBezTo>
                <a:cubicBezTo>
                  <a:pt x="362" y="273"/>
                  <a:pt x="365" y="264"/>
                  <a:pt x="367" y="262"/>
                </a:cubicBezTo>
                <a:cubicBezTo>
                  <a:pt x="369" y="261"/>
                  <a:pt x="372" y="260"/>
                  <a:pt x="377" y="260"/>
                </a:cubicBezTo>
                <a:lnTo>
                  <a:pt x="386" y="260"/>
                </a:lnTo>
                <a:cubicBezTo>
                  <a:pt x="388" y="264"/>
                  <a:pt x="389" y="266"/>
                  <a:pt x="389" y="267"/>
                </a:cubicBezTo>
                <a:cubicBezTo>
                  <a:pt x="389" y="268"/>
                  <a:pt x="385" y="280"/>
                  <a:pt x="377" y="304"/>
                </a:cubicBezTo>
                <a:cubicBezTo>
                  <a:pt x="368" y="328"/>
                  <a:pt x="359" y="354"/>
                  <a:pt x="349" y="380"/>
                </a:cubicBezTo>
                <a:cubicBezTo>
                  <a:pt x="339" y="407"/>
                  <a:pt x="333" y="422"/>
                  <a:pt x="333" y="427"/>
                </a:cubicBezTo>
                <a:cubicBezTo>
                  <a:pt x="332" y="429"/>
                  <a:pt x="331" y="430"/>
                  <a:pt x="330" y="431"/>
                </a:cubicBezTo>
                <a:cubicBezTo>
                  <a:pt x="329" y="431"/>
                  <a:pt x="326" y="432"/>
                  <a:pt x="320" y="433"/>
                </a:cubicBezTo>
                <a:cubicBezTo>
                  <a:pt x="314" y="433"/>
                  <a:pt x="305" y="434"/>
                  <a:pt x="293" y="433"/>
                </a:cubicBezTo>
                <a:cubicBezTo>
                  <a:pt x="288" y="433"/>
                  <a:pt x="272" y="433"/>
                  <a:pt x="245" y="433"/>
                </a:cubicBezTo>
                <a:cubicBezTo>
                  <a:pt x="217" y="433"/>
                  <a:pt x="190" y="433"/>
                  <a:pt x="165" y="433"/>
                </a:cubicBezTo>
                <a:lnTo>
                  <a:pt x="53" y="433"/>
                </a:lnTo>
                <a:cubicBezTo>
                  <a:pt x="17" y="433"/>
                  <a:pt x="0" y="430"/>
                  <a:pt x="0" y="426"/>
                </a:cubicBezTo>
                <a:cubicBezTo>
                  <a:pt x="0" y="423"/>
                  <a:pt x="0" y="420"/>
                  <a:pt x="1" y="417"/>
                </a:cubicBezTo>
                <a:cubicBezTo>
                  <a:pt x="3" y="409"/>
                  <a:pt x="5" y="405"/>
                  <a:pt x="7" y="404"/>
                </a:cubicBezTo>
                <a:cubicBezTo>
                  <a:pt x="9" y="404"/>
                  <a:pt x="12" y="403"/>
                  <a:pt x="17" y="403"/>
                </a:cubicBezTo>
                <a:lnTo>
                  <a:pt x="21" y="403"/>
                </a:lnTo>
                <a:cubicBezTo>
                  <a:pt x="32" y="403"/>
                  <a:pt x="45" y="403"/>
                  <a:pt x="58" y="402"/>
                </a:cubicBezTo>
                <a:cubicBezTo>
                  <a:pt x="64" y="400"/>
                  <a:pt x="68" y="398"/>
                  <a:pt x="70" y="394"/>
                </a:cubicBezTo>
                <a:cubicBezTo>
                  <a:pt x="72" y="392"/>
                  <a:pt x="87" y="334"/>
                  <a:pt x="116" y="218"/>
                </a:cubicBezTo>
                <a:cubicBezTo>
                  <a:pt x="145" y="103"/>
                  <a:pt x="160" y="42"/>
                  <a:pt x="160" y="36"/>
                </a:cubicBezTo>
                <a:cubicBezTo>
                  <a:pt x="160" y="33"/>
                  <a:pt x="148" y="31"/>
                  <a:pt x="124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4491000" y="33238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7"/>
                  <a:pt x="2" y="260"/>
                  <a:pt x="7" y="234"/>
                </a:cubicBezTo>
                <a:cubicBezTo>
                  <a:pt x="11" y="208"/>
                  <a:pt x="16" y="185"/>
                  <a:pt x="21" y="166"/>
                </a:cubicBezTo>
                <a:cubicBezTo>
                  <a:pt x="27" y="147"/>
                  <a:pt x="34" y="129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3" y="7"/>
                  <a:pt x="132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3" y="27"/>
                  <a:pt x="125" y="38"/>
                  <a:pt x="115" y="53"/>
                </a:cubicBezTo>
                <a:cubicBezTo>
                  <a:pt x="105" y="68"/>
                  <a:pt x="94" y="86"/>
                  <a:pt x="84" y="107"/>
                </a:cubicBezTo>
                <a:cubicBezTo>
                  <a:pt x="73" y="129"/>
                  <a:pt x="64" y="158"/>
                  <a:pt x="57" y="195"/>
                </a:cubicBezTo>
                <a:cubicBezTo>
                  <a:pt x="50" y="231"/>
                  <a:pt x="46" y="272"/>
                  <a:pt x="46" y="317"/>
                </a:cubicBezTo>
                <a:cubicBezTo>
                  <a:pt x="46" y="361"/>
                  <a:pt x="50" y="402"/>
                  <a:pt x="57" y="438"/>
                </a:cubicBezTo>
                <a:cubicBezTo>
                  <a:pt x="64" y="474"/>
                  <a:pt x="73" y="503"/>
                  <a:pt x="83" y="526"/>
                </a:cubicBezTo>
                <a:cubicBezTo>
                  <a:pt x="93" y="548"/>
                  <a:pt x="104" y="567"/>
                  <a:pt x="114" y="581"/>
                </a:cubicBezTo>
                <a:cubicBezTo>
                  <a:pt x="125" y="595"/>
                  <a:pt x="133" y="606"/>
                  <a:pt x="142" y="615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2" y="634"/>
                </a:lnTo>
                <a:lnTo>
                  <a:pt x="114" y="618"/>
                </a:lnTo>
                <a:cubicBezTo>
                  <a:pt x="74" y="583"/>
                  <a:pt x="46" y="537"/>
                  <a:pt x="27" y="483"/>
                </a:cubicBezTo>
                <a:cubicBezTo>
                  <a:pt x="9" y="430"/>
                  <a:pt x="0" y="374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4563000" y="3394080"/>
            <a:ext cx="152640" cy="103320"/>
          </a:xfrm>
          <a:custGeom>
            <a:avLst/>
            <a:gdLst/>
            <a:ahLst/>
            <a:rect l="0" t="0" r="r" b="b"/>
            <a:pathLst>
              <a:path w="424" h="287">
                <a:moveTo>
                  <a:pt x="354" y="36"/>
                </a:moveTo>
                <a:cubicBezTo>
                  <a:pt x="354" y="27"/>
                  <a:pt x="358" y="19"/>
                  <a:pt x="366" y="12"/>
                </a:cubicBezTo>
                <a:cubicBezTo>
                  <a:pt x="374" y="4"/>
                  <a:pt x="383" y="0"/>
                  <a:pt x="393" y="0"/>
                </a:cubicBezTo>
                <a:cubicBezTo>
                  <a:pt x="401" y="0"/>
                  <a:pt x="407" y="3"/>
                  <a:pt x="414" y="11"/>
                </a:cubicBezTo>
                <a:cubicBezTo>
                  <a:pt x="420" y="18"/>
                  <a:pt x="424" y="30"/>
                  <a:pt x="424" y="47"/>
                </a:cubicBezTo>
                <a:cubicBezTo>
                  <a:pt x="424" y="59"/>
                  <a:pt x="420" y="83"/>
                  <a:pt x="412" y="120"/>
                </a:cubicBezTo>
                <a:cubicBezTo>
                  <a:pt x="406" y="143"/>
                  <a:pt x="400" y="164"/>
                  <a:pt x="395" y="179"/>
                </a:cubicBezTo>
                <a:cubicBezTo>
                  <a:pt x="390" y="194"/>
                  <a:pt x="382" y="211"/>
                  <a:pt x="373" y="230"/>
                </a:cubicBezTo>
                <a:cubicBezTo>
                  <a:pt x="363" y="249"/>
                  <a:pt x="351" y="263"/>
                  <a:pt x="338" y="273"/>
                </a:cubicBezTo>
                <a:cubicBezTo>
                  <a:pt x="324" y="283"/>
                  <a:pt x="309" y="287"/>
                  <a:pt x="292" y="287"/>
                </a:cubicBezTo>
                <a:cubicBezTo>
                  <a:pt x="274" y="287"/>
                  <a:pt x="257" y="284"/>
                  <a:pt x="243" y="277"/>
                </a:cubicBezTo>
                <a:cubicBezTo>
                  <a:pt x="229" y="271"/>
                  <a:pt x="218" y="262"/>
                  <a:pt x="212" y="250"/>
                </a:cubicBezTo>
                <a:cubicBezTo>
                  <a:pt x="212" y="251"/>
                  <a:pt x="211" y="251"/>
                  <a:pt x="210" y="253"/>
                </a:cubicBezTo>
                <a:cubicBezTo>
                  <a:pt x="192" y="276"/>
                  <a:pt x="171" y="287"/>
                  <a:pt x="146" y="287"/>
                </a:cubicBezTo>
                <a:cubicBezTo>
                  <a:pt x="135" y="287"/>
                  <a:pt x="125" y="286"/>
                  <a:pt x="114" y="284"/>
                </a:cubicBezTo>
                <a:cubicBezTo>
                  <a:pt x="104" y="281"/>
                  <a:pt x="94" y="277"/>
                  <a:pt x="85" y="272"/>
                </a:cubicBezTo>
                <a:cubicBezTo>
                  <a:pt x="75" y="266"/>
                  <a:pt x="67" y="258"/>
                  <a:pt x="61" y="247"/>
                </a:cubicBezTo>
                <a:cubicBezTo>
                  <a:pt x="55" y="236"/>
                  <a:pt x="53" y="223"/>
                  <a:pt x="53" y="207"/>
                </a:cubicBezTo>
                <a:cubicBezTo>
                  <a:pt x="53" y="184"/>
                  <a:pt x="60" y="154"/>
                  <a:pt x="74" y="114"/>
                </a:cubicBezTo>
                <a:cubicBezTo>
                  <a:pt x="88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4" y="24"/>
                  <a:pt x="66" y="28"/>
                  <a:pt x="58" y="36"/>
                </a:cubicBezTo>
                <a:cubicBezTo>
                  <a:pt x="50" y="44"/>
                  <a:pt x="43" y="53"/>
                  <a:pt x="39" y="62"/>
                </a:cubicBezTo>
                <a:cubicBezTo>
                  <a:pt x="34" y="71"/>
                  <a:pt x="30" y="80"/>
                  <a:pt x="28" y="89"/>
                </a:cubicBezTo>
                <a:cubicBezTo>
                  <a:pt x="25" y="97"/>
                  <a:pt x="24" y="102"/>
                  <a:pt x="23" y="103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ubicBezTo>
                  <a:pt x="0" y="96"/>
                  <a:pt x="2" y="90"/>
                  <a:pt x="5" y="80"/>
                </a:cubicBezTo>
                <a:cubicBezTo>
                  <a:pt x="8" y="71"/>
                  <a:pt x="13" y="60"/>
                  <a:pt x="20" y="48"/>
                </a:cubicBezTo>
                <a:cubicBezTo>
                  <a:pt x="26" y="36"/>
                  <a:pt x="35" y="25"/>
                  <a:pt x="47" y="15"/>
                </a:cubicBezTo>
                <a:cubicBezTo>
                  <a:pt x="60" y="6"/>
                  <a:pt x="73" y="1"/>
                  <a:pt x="89" y="1"/>
                </a:cubicBezTo>
                <a:cubicBezTo>
                  <a:pt x="107" y="1"/>
                  <a:pt x="121" y="6"/>
                  <a:pt x="130" y="17"/>
                </a:cubicBezTo>
                <a:cubicBezTo>
                  <a:pt x="140" y="27"/>
                  <a:pt x="145" y="39"/>
                  <a:pt x="145" y="53"/>
                </a:cubicBezTo>
                <a:cubicBezTo>
                  <a:pt x="145" y="61"/>
                  <a:pt x="138" y="84"/>
                  <a:pt x="124" y="122"/>
                </a:cubicBezTo>
                <a:cubicBezTo>
                  <a:pt x="110" y="160"/>
                  <a:pt x="103" y="190"/>
                  <a:pt x="103" y="210"/>
                </a:cubicBezTo>
                <a:cubicBezTo>
                  <a:pt x="103" y="230"/>
                  <a:pt x="108" y="243"/>
                  <a:pt x="116" y="251"/>
                </a:cubicBezTo>
                <a:cubicBezTo>
                  <a:pt x="125" y="259"/>
                  <a:pt x="136" y="264"/>
                  <a:pt x="150" y="264"/>
                </a:cubicBezTo>
                <a:cubicBezTo>
                  <a:pt x="168" y="264"/>
                  <a:pt x="184" y="251"/>
                  <a:pt x="199" y="226"/>
                </a:cubicBezTo>
                <a:lnTo>
                  <a:pt x="202" y="220"/>
                </a:lnTo>
                <a:lnTo>
                  <a:pt x="202" y="205"/>
                </a:lnTo>
                <a:cubicBezTo>
                  <a:pt x="202" y="204"/>
                  <a:pt x="202" y="202"/>
                  <a:pt x="202" y="200"/>
                </a:cubicBezTo>
                <a:cubicBezTo>
                  <a:pt x="202" y="197"/>
                  <a:pt x="202" y="195"/>
                  <a:pt x="203" y="195"/>
                </a:cubicBezTo>
                <a:cubicBezTo>
                  <a:pt x="203" y="194"/>
                  <a:pt x="203" y="192"/>
                  <a:pt x="203" y="190"/>
                </a:cubicBezTo>
                <a:cubicBezTo>
                  <a:pt x="203" y="188"/>
                  <a:pt x="204" y="186"/>
                  <a:pt x="204" y="184"/>
                </a:cubicBezTo>
                <a:cubicBezTo>
                  <a:pt x="204" y="183"/>
                  <a:pt x="205" y="180"/>
                  <a:pt x="206" y="176"/>
                </a:cubicBezTo>
                <a:cubicBezTo>
                  <a:pt x="207" y="172"/>
                  <a:pt x="207" y="169"/>
                  <a:pt x="208" y="165"/>
                </a:cubicBezTo>
                <a:cubicBezTo>
                  <a:pt x="208" y="162"/>
                  <a:pt x="209" y="157"/>
                  <a:pt x="212" y="149"/>
                </a:cubicBezTo>
                <a:cubicBezTo>
                  <a:pt x="214" y="143"/>
                  <a:pt x="215" y="136"/>
                  <a:pt x="217" y="129"/>
                </a:cubicBezTo>
                <a:cubicBezTo>
                  <a:pt x="218" y="122"/>
                  <a:pt x="220" y="113"/>
                  <a:pt x="224" y="102"/>
                </a:cubicBezTo>
                <a:cubicBezTo>
                  <a:pt x="236" y="54"/>
                  <a:pt x="243" y="28"/>
                  <a:pt x="244" y="24"/>
                </a:cubicBezTo>
                <a:cubicBezTo>
                  <a:pt x="250" y="13"/>
                  <a:pt x="259" y="7"/>
                  <a:pt x="272" y="7"/>
                </a:cubicBezTo>
                <a:cubicBezTo>
                  <a:pt x="280" y="7"/>
                  <a:pt x="285" y="9"/>
                  <a:pt x="288" y="13"/>
                </a:cubicBezTo>
                <a:cubicBezTo>
                  <a:pt x="291" y="18"/>
                  <a:pt x="293" y="22"/>
                  <a:pt x="293" y="25"/>
                </a:cubicBezTo>
                <a:cubicBezTo>
                  <a:pt x="293" y="31"/>
                  <a:pt x="287" y="58"/>
                  <a:pt x="275" y="106"/>
                </a:cubicBezTo>
                <a:cubicBezTo>
                  <a:pt x="263" y="156"/>
                  <a:pt x="256" y="184"/>
                  <a:pt x="255" y="191"/>
                </a:cubicBezTo>
                <a:cubicBezTo>
                  <a:pt x="254" y="195"/>
                  <a:pt x="253" y="203"/>
                  <a:pt x="253" y="213"/>
                </a:cubicBezTo>
                <a:lnTo>
                  <a:pt x="253" y="217"/>
                </a:lnTo>
                <a:cubicBezTo>
                  <a:pt x="253" y="224"/>
                  <a:pt x="254" y="230"/>
                  <a:pt x="255" y="236"/>
                </a:cubicBezTo>
                <a:cubicBezTo>
                  <a:pt x="256" y="242"/>
                  <a:pt x="260" y="248"/>
                  <a:pt x="267" y="254"/>
                </a:cubicBezTo>
                <a:cubicBezTo>
                  <a:pt x="274" y="260"/>
                  <a:pt x="283" y="264"/>
                  <a:pt x="296" y="264"/>
                </a:cubicBezTo>
                <a:cubicBezTo>
                  <a:pt x="326" y="264"/>
                  <a:pt x="349" y="238"/>
                  <a:pt x="367" y="187"/>
                </a:cubicBezTo>
                <a:cubicBezTo>
                  <a:pt x="371" y="177"/>
                  <a:pt x="375" y="164"/>
                  <a:pt x="380" y="145"/>
                </a:cubicBezTo>
                <a:cubicBezTo>
                  <a:pt x="384" y="127"/>
                  <a:pt x="387" y="115"/>
                  <a:pt x="387" y="107"/>
                </a:cubicBezTo>
                <a:cubicBezTo>
                  <a:pt x="387" y="93"/>
                  <a:pt x="385" y="82"/>
                  <a:pt x="379" y="74"/>
                </a:cubicBezTo>
                <a:cubicBezTo>
                  <a:pt x="374" y="66"/>
                  <a:pt x="368" y="59"/>
                  <a:pt x="363" y="54"/>
                </a:cubicBezTo>
                <a:cubicBezTo>
                  <a:pt x="357" y="48"/>
                  <a:pt x="354" y="42"/>
                  <a:pt x="354" y="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4733640" y="33238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6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5"/>
                  <a:pt x="150" y="373"/>
                  <a:pt x="146" y="399"/>
                </a:cubicBezTo>
                <a:cubicBezTo>
                  <a:pt x="142" y="426"/>
                  <a:pt x="137" y="448"/>
                  <a:pt x="131" y="467"/>
                </a:cubicBezTo>
                <a:cubicBezTo>
                  <a:pt x="126" y="485"/>
                  <a:pt x="118" y="504"/>
                  <a:pt x="108" y="523"/>
                </a:cubicBezTo>
                <a:cubicBezTo>
                  <a:pt x="98" y="541"/>
                  <a:pt x="90" y="555"/>
                  <a:pt x="84" y="566"/>
                </a:cubicBezTo>
                <a:cubicBezTo>
                  <a:pt x="78" y="576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6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0"/>
                  <a:pt x="1" y="629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3" y="549"/>
                  <a:pt x="106" y="449"/>
                  <a:pt x="106" y="317"/>
                </a:cubicBezTo>
                <a:cubicBezTo>
                  <a:pt x="106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4" name=""/>
          <p:cNvSpPr txBox="1"/>
          <p:nvPr/>
        </p:nvSpPr>
        <p:spPr>
          <a:xfrm>
            <a:off x="1873080" y="3313800"/>
            <a:ext cx="2455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которые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максимизируют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952200" y="3733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6" name=""/>
          <p:cNvSpPr txBox="1"/>
          <p:nvPr/>
        </p:nvSpPr>
        <p:spPr>
          <a:xfrm>
            <a:off x="4808520" y="33138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3814200" y="424548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0" y="411"/>
                </a:moveTo>
                <a:lnTo>
                  <a:pt x="19" y="411"/>
                </a:lnTo>
                <a:cubicBezTo>
                  <a:pt x="36" y="411"/>
                  <a:pt x="46" y="408"/>
                  <a:pt x="49" y="402"/>
                </a:cubicBezTo>
                <a:lnTo>
                  <a:pt x="49" y="397"/>
                </a:lnTo>
                <a:cubicBezTo>
                  <a:pt x="49" y="394"/>
                  <a:pt x="49" y="389"/>
                  <a:pt x="49" y="383"/>
                </a:cubicBezTo>
                <a:cubicBezTo>
                  <a:pt x="49" y="377"/>
                  <a:pt x="49" y="370"/>
                  <a:pt x="49" y="362"/>
                </a:cubicBezTo>
                <a:cubicBezTo>
                  <a:pt x="49" y="354"/>
                  <a:pt x="49" y="345"/>
                  <a:pt x="50" y="335"/>
                </a:cubicBezTo>
                <a:cubicBezTo>
                  <a:pt x="50" y="325"/>
                  <a:pt x="50" y="314"/>
                  <a:pt x="50" y="303"/>
                </a:cubicBezTo>
                <a:cubicBezTo>
                  <a:pt x="49" y="292"/>
                  <a:pt x="49" y="281"/>
                  <a:pt x="50" y="267"/>
                </a:cubicBezTo>
                <a:cubicBezTo>
                  <a:pt x="50" y="255"/>
                  <a:pt x="50" y="243"/>
                  <a:pt x="50" y="231"/>
                </a:cubicBezTo>
                <a:cubicBezTo>
                  <a:pt x="50" y="216"/>
                  <a:pt x="50" y="199"/>
                  <a:pt x="50" y="182"/>
                </a:cubicBezTo>
                <a:cubicBezTo>
                  <a:pt x="50" y="165"/>
                  <a:pt x="50" y="149"/>
                  <a:pt x="50" y="135"/>
                </a:cubicBezTo>
                <a:cubicBezTo>
                  <a:pt x="50" y="120"/>
                  <a:pt x="50" y="108"/>
                  <a:pt x="50" y="97"/>
                </a:cubicBezTo>
                <a:cubicBezTo>
                  <a:pt x="50" y="86"/>
                  <a:pt x="49" y="76"/>
                  <a:pt x="49" y="69"/>
                </a:cubicBezTo>
                <a:cubicBezTo>
                  <a:pt x="49" y="61"/>
                  <a:pt x="49" y="58"/>
                  <a:pt x="49" y="58"/>
                </a:cubicBezTo>
                <a:cubicBezTo>
                  <a:pt x="48" y="50"/>
                  <a:pt x="45" y="45"/>
                  <a:pt x="40" y="42"/>
                </a:cubicBezTo>
                <a:cubicBezTo>
                  <a:pt x="35" y="40"/>
                  <a:pt x="26" y="38"/>
                  <a:pt x="12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2"/>
                  <a:pt x="1" y="7"/>
                  <a:pt x="2" y="7"/>
                </a:cubicBezTo>
                <a:lnTo>
                  <a:pt x="8" y="7"/>
                </a:lnTo>
                <a:cubicBezTo>
                  <a:pt x="12" y="6"/>
                  <a:pt x="18" y="6"/>
                  <a:pt x="26" y="6"/>
                </a:cubicBezTo>
                <a:cubicBezTo>
                  <a:pt x="34" y="5"/>
                  <a:pt x="42" y="5"/>
                  <a:pt x="50" y="4"/>
                </a:cubicBezTo>
                <a:cubicBezTo>
                  <a:pt x="57" y="4"/>
                  <a:pt x="66" y="3"/>
                  <a:pt x="74" y="3"/>
                </a:cubicBezTo>
                <a:cubicBezTo>
                  <a:pt x="82" y="3"/>
                  <a:pt x="89" y="2"/>
                  <a:pt x="93" y="1"/>
                </a:cubicBezTo>
                <a:cubicBezTo>
                  <a:pt x="97" y="0"/>
                  <a:pt x="99" y="0"/>
                  <a:pt x="100" y="1"/>
                </a:cubicBezTo>
                <a:lnTo>
                  <a:pt x="102" y="1"/>
                </a:lnTo>
                <a:lnTo>
                  <a:pt x="102" y="200"/>
                </a:lnTo>
                <a:cubicBezTo>
                  <a:pt x="102" y="334"/>
                  <a:pt x="102" y="402"/>
                  <a:pt x="102" y="402"/>
                </a:cubicBezTo>
                <a:cubicBezTo>
                  <a:pt x="104" y="406"/>
                  <a:pt x="107" y="408"/>
                  <a:pt x="110" y="409"/>
                </a:cubicBezTo>
                <a:cubicBezTo>
                  <a:pt x="119" y="411"/>
                  <a:pt x="129" y="411"/>
                  <a:pt x="141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2" y="440"/>
                </a:lnTo>
                <a:cubicBezTo>
                  <a:pt x="122" y="439"/>
                  <a:pt x="111" y="439"/>
                  <a:pt x="101" y="439"/>
                </a:cubicBezTo>
                <a:cubicBezTo>
                  <a:pt x="90" y="439"/>
                  <a:pt x="82" y="439"/>
                  <a:pt x="77" y="438"/>
                </a:cubicBezTo>
                <a:cubicBezTo>
                  <a:pt x="71" y="438"/>
                  <a:pt x="63" y="438"/>
                  <a:pt x="51" y="438"/>
                </a:cubicBezTo>
                <a:cubicBezTo>
                  <a:pt x="41" y="439"/>
                  <a:pt x="30" y="439"/>
                  <a:pt x="20" y="440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3877920" y="430164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9"/>
                </a:moveTo>
                <a:cubicBezTo>
                  <a:pt x="0" y="109"/>
                  <a:pt x="15" y="74"/>
                  <a:pt x="42" y="44"/>
                </a:cubicBezTo>
                <a:cubicBezTo>
                  <a:pt x="70" y="15"/>
                  <a:pt x="103" y="0"/>
                  <a:pt x="142" y="0"/>
                </a:cubicBezTo>
                <a:cubicBezTo>
                  <a:pt x="180" y="0"/>
                  <a:pt x="212" y="14"/>
                  <a:pt x="240" y="43"/>
                </a:cubicBezTo>
                <a:cubicBezTo>
                  <a:pt x="267" y="73"/>
                  <a:pt x="281" y="108"/>
                  <a:pt x="281" y="148"/>
                </a:cubicBezTo>
                <a:cubicBezTo>
                  <a:pt x="281" y="188"/>
                  <a:pt x="268" y="222"/>
                  <a:pt x="241" y="250"/>
                </a:cubicBezTo>
                <a:cubicBezTo>
                  <a:pt x="214" y="277"/>
                  <a:pt x="181" y="291"/>
                  <a:pt x="142" y="291"/>
                </a:cubicBezTo>
                <a:cubicBezTo>
                  <a:pt x="101" y="291"/>
                  <a:pt x="67" y="277"/>
                  <a:pt x="41" y="248"/>
                </a:cubicBezTo>
                <a:cubicBezTo>
                  <a:pt x="15" y="220"/>
                  <a:pt x="1" y="187"/>
                  <a:pt x="0" y="149"/>
                </a:cubicBezTo>
                <a:moveTo>
                  <a:pt x="142" y="265"/>
                </a:moveTo>
                <a:cubicBezTo>
                  <a:pt x="193" y="265"/>
                  <a:pt x="219" y="231"/>
                  <a:pt x="219" y="162"/>
                </a:cubicBezTo>
                <a:lnTo>
                  <a:pt x="219" y="142"/>
                </a:lnTo>
                <a:lnTo>
                  <a:pt x="219" y="126"/>
                </a:lnTo>
                <a:cubicBezTo>
                  <a:pt x="219" y="117"/>
                  <a:pt x="219" y="109"/>
                  <a:pt x="218" y="102"/>
                </a:cubicBezTo>
                <a:cubicBezTo>
                  <a:pt x="218" y="96"/>
                  <a:pt x="216" y="87"/>
                  <a:pt x="214" y="78"/>
                </a:cubicBezTo>
                <a:cubicBezTo>
                  <a:pt x="211" y="69"/>
                  <a:pt x="208" y="61"/>
                  <a:pt x="204" y="55"/>
                </a:cubicBezTo>
                <a:cubicBezTo>
                  <a:pt x="199" y="50"/>
                  <a:pt x="193" y="43"/>
                  <a:pt x="184" y="37"/>
                </a:cubicBezTo>
                <a:cubicBezTo>
                  <a:pt x="175" y="31"/>
                  <a:pt x="165" y="27"/>
                  <a:pt x="153" y="24"/>
                </a:cubicBezTo>
                <a:cubicBezTo>
                  <a:pt x="151" y="24"/>
                  <a:pt x="148" y="23"/>
                  <a:pt x="143" y="23"/>
                </a:cubicBezTo>
                <a:cubicBezTo>
                  <a:pt x="130" y="23"/>
                  <a:pt x="118" y="26"/>
                  <a:pt x="107" y="31"/>
                </a:cubicBezTo>
                <a:cubicBezTo>
                  <a:pt x="89" y="40"/>
                  <a:pt x="77" y="54"/>
                  <a:pt x="72" y="71"/>
                </a:cubicBezTo>
                <a:cubicBezTo>
                  <a:pt x="66" y="87"/>
                  <a:pt x="63" y="106"/>
                  <a:pt x="63" y="129"/>
                </a:cubicBezTo>
                <a:lnTo>
                  <a:pt x="63" y="141"/>
                </a:lnTo>
                <a:cubicBezTo>
                  <a:pt x="63" y="182"/>
                  <a:pt x="67" y="210"/>
                  <a:pt x="75" y="227"/>
                </a:cubicBezTo>
                <a:cubicBezTo>
                  <a:pt x="89" y="253"/>
                  <a:pt x="111" y="265"/>
                  <a:pt x="142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9" name=""/>
          <p:cNvSpPr/>
          <p:nvPr/>
        </p:nvSpPr>
        <p:spPr>
          <a:xfrm>
            <a:off x="3992040" y="430056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90" y="28"/>
                </a:moveTo>
                <a:cubicBezTo>
                  <a:pt x="208" y="9"/>
                  <a:pt x="229" y="0"/>
                  <a:pt x="253" y="0"/>
                </a:cubicBezTo>
                <a:cubicBezTo>
                  <a:pt x="266" y="0"/>
                  <a:pt x="275" y="4"/>
                  <a:pt x="280" y="12"/>
                </a:cubicBezTo>
                <a:cubicBezTo>
                  <a:pt x="286" y="20"/>
                  <a:pt x="289" y="28"/>
                  <a:pt x="289" y="36"/>
                </a:cubicBezTo>
                <a:cubicBezTo>
                  <a:pt x="289" y="42"/>
                  <a:pt x="288" y="47"/>
                  <a:pt x="283" y="52"/>
                </a:cubicBezTo>
                <a:cubicBezTo>
                  <a:pt x="279" y="56"/>
                  <a:pt x="273" y="59"/>
                  <a:pt x="266" y="59"/>
                </a:cubicBezTo>
                <a:cubicBezTo>
                  <a:pt x="252" y="59"/>
                  <a:pt x="244" y="52"/>
                  <a:pt x="242" y="40"/>
                </a:cubicBezTo>
                <a:cubicBezTo>
                  <a:pt x="241" y="34"/>
                  <a:pt x="242" y="29"/>
                  <a:pt x="244" y="26"/>
                </a:cubicBezTo>
                <a:cubicBezTo>
                  <a:pt x="244" y="26"/>
                  <a:pt x="244" y="25"/>
                  <a:pt x="245" y="25"/>
                </a:cubicBezTo>
                <a:lnTo>
                  <a:pt x="245" y="24"/>
                </a:lnTo>
                <a:cubicBezTo>
                  <a:pt x="233" y="25"/>
                  <a:pt x="222" y="30"/>
                  <a:pt x="211" y="38"/>
                </a:cubicBezTo>
                <a:cubicBezTo>
                  <a:pt x="208" y="40"/>
                  <a:pt x="206" y="41"/>
                  <a:pt x="206" y="42"/>
                </a:cubicBezTo>
                <a:cubicBezTo>
                  <a:pt x="206" y="43"/>
                  <a:pt x="207" y="44"/>
                  <a:pt x="209" y="45"/>
                </a:cubicBezTo>
                <a:cubicBezTo>
                  <a:pt x="211" y="47"/>
                  <a:pt x="212" y="50"/>
                  <a:pt x="215" y="53"/>
                </a:cubicBezTo>
                <a:cubicBezTo>
                  <a:pt x="217" y="56"/>
                  <a:pt x="219" y="60"/>
                  <a:pt x="221" y="64"/>
                </a:cubicBezTo>
                <a:cubicBezTo>
                  <a:pt x="224" y="69"/>
                  <a:pt x="226" y="74"/>
                  <a:pt x="227" y="81"/>
                </a:cubicBezTo>
                <a:cubicBezTo>
                  <a:pt x="228" y="88"/>
                  <a:pt x="229" y="95"/>
                  <a:pt x="230" y="102"/>
                </a:cubicBezTo>
                <a:cubicBezTo>
                  <a:pt x="230" y="128"/>
                  <a:pt x="219" y="150"/>
                  <a:pt x="199" y="168"/>
                </a:cubicBezTo>
                <a:cubicBezTo>
                  <a:pt x="178" y="186"/>
                  <a:pt x="153" y="196"/>
                  <a:pt x="122" y="196"/>
                </a:cubicBezTo>
                <a:cubicBezTo>
                  <a:pt x="101" y="196"/>
                  <a:pt x="80" y="190"/>
                  <a:pt x="60" y="178"/>
                </a:cubicBezTo>
                <a:cubicBezTo>
                  <a:pt x="55" y="186"/>
                  <a:pt x="53" y="194"/>
                  <a:pt x="53" y="202"/>
                </a:cubicBezTo>
                <a:cubicBezTo>
                  <a:pt x="53" y="217"/>
                  <a:pt x="58" y="228"/>
                  <a:pt x="69" y="235"/>
                </a:cubicBezTo>
                <a:cubicBezTo>
                  <a:pt x="73" y="238"/>
                  <a:pt x="76" y="239"/>
                  <a:pt x="80" y="239"/>
                </a:cubicBezTo>
                <a:cubicBezTo>
                  <a:pt x="83" y="239"/>
                  <a:pt x="98" y="239"/>
                  <a:pt x="125" y="240"/>
                </a:cubicBezTo>
                <a:cubicBezTo>
                  <a:pt x="161" y="241"/>
                  <a:pt x="184" y="242"/>
                  <a:pt x="194" y="244"/>
                </a:cubicBezTo>
                <a:cubicBezTo>
                  <a:pt x="219" y="248"/>
                  <a:pt x="240" y="256"/>
                  <a:pt x="254" y="270"/>
                </a:cubicBezTo>
                <a:cubicBezTo>
                  <a:pt x="271" y="286"/>
                  <a:pt x="279" y="307"/>
                  <a:pt x="279" y="333"/>
                </a:cubicBezTo>
                <a:cubicBezTo>
                  <a:pt x="279" y="361"/>
                  <a:pt x="263" y="383"/>
                  <a:pt x="230" y="398"/>
                </a:cubicBezTo>
                <a:cubicBezTo>
                  <a:pt x="204" y="411"/>
                  <a:pt x="174" y="418"/>
                  <a:pt x="140" y="418"/>
                </a:cubicBezTo>
                <a:cubicBezTo>
                  <a:pt x="105" y="418"/>
                  <a:pt x="75" y="411"/>
                  <a:pt x="49" y="398"/>
                </a:cubicBezTo>
                <a:cubicBezTo>
                  <a:pt x="17" y="383"/>
                  <a:pt x="0" y="362"/>
                  <a:pt x="0" y="335"/>
                </a:cubicBezTo>
                <a:cubicBezTo>
                  <a:pt x="0" y="319"/>
                  <a:pt x="5" y="306"/>
                  <a:pt x="13" y="296"/>
                </a:cubicBezTo>
                <a:cubicBezTo>
                  <a:pt x="22" y="286"/>
                  <a:pt x="31" y="279"/>
                  <a:pt x="40" y="275"/>
                </a:cubicBezTo>
                <a:lnTo>
                  <a:pt x="47" y="271"/>
                </a:lnTo>
                <a:cubicBezTo>
                  <a:pt x="32" y="258"/>
                  <a:pt x="24" y="240"/>
                  <a:pt x="24" y="218"/>
                </a:cubicBezTo>
                <a:cubicBezTo>
                  <a:pt x="24" y="198"/>
                  <a:pt x="30" y="180"/>
                  <a:pt x="43" y="164"/>
                </a:cubicBezTo>
                <a:cubicBezTo>
                  <a:pt x="24" y="146"/>
                  <a:pt x="15" y="125"/>
                  <a:pt x="15" y="102"/>
                </a:cubicBezTo>
                <a:cubicBezTo>
                  <a:pt x="15" y="75"/>
                  <a:pt x="25" y="53"/>
                  <a:pt x="46" y="35"/>
                </a:cubicBezTo>
                <a:cubicBezTo>
                  <a:pt x="67" y="17"/>
                  <a:pt x="93" y="7"/>
                  <a:pt x="123" y="7"/>
                </a:cubicBezTo>
                <a:cubicBezTo>
                  <a:pt x="144" y="7"/>
                  <a:pt x="164" y="12"/>
                  <a:pt x="183" y="23"/>
                </a:cubicBezTo>
                <a:lnTo>
                  <a:pt x="190" y="28"/>
                </a:lnTo>
                <a:moveTo>
                  <a:pt x="171" y="69"/>
                </a:moveTo>
                <a:cubicBezTo>
                  <a:pt x="169" y="58"/>
                  <a:pt x="163" y="48"/>
                  <a:pt x="154" y="42"/>
                </a:cubicBezTo>
                <a:cubicBezTo>
                  <a:pt x="146" y="35"/>
                  <a:pt x="135" y="31"/>
                  <a:pt x="122" y="31"/>
                </a:cubicBezTo>
                <a:cubicBezTo>
                  <a:pt x="109" y="31"/>
                  <a:pt x="99" y="34"/>
                  <a:pt x="90" y="41"/>
                </a:cubicBezTo>
                <a:cubicBezTo>
                  <a:pt x="81" y="48"/>
                  <a:pt x="76" y="57"/>
                  <a:pt x="73" y="69"/>
                </a:cubicBezTo>
                <a:cubicBezTo>
                  <a:pt x="72" y="77"/>
                  <a:pt x="72" y="87"/>
                  <a:pt x="72" y="102"/>
                </a:cubicBezTo>
                <a:cubicBezTo>
                  <a:pt x="72" y="120"/>
                  <a:pt x="73" y="134"/>
                  <a:pt x="76" y="143"/>
                </a:cubicBezTo>
                <a:cubicBezTo>
                  <a:pt x="79" y="152"/>
                  <a:pt x="85" y="159"/>
                  <a:pt x="95" y="165"/>
                </a:cubicBezTo>
                <a:cubicBezTo>
                  <a:pt x="102" y="169"/>
                  <a:pt x="111" y="171"/>
                  <a:pt x="122" y="171"/>
                </a:cubicBezTo>
                <a:cubicBezTo>
                  <a:pt x="131" y="171"/>
                  <a:pt x="139" y="170"/>
                  <a:pt x="146" y="167"/>
                </a:cubicBezTo>
                <a:cubicBezTo>
                  <a:pt x="153" y="164"/>
                  <a:pt x="158" y="160"/>
                  <a:pt x="161" y="155"/>
                </a:cubicBezTo>
                <a:cubicBezTo>
                  <a:pt x="164" y="151"/>
                  <a:pt x="166" y="147"/>
                  <a:pt x="168" y="143"/>
                </a:cubicBezTo>
                <a:cubicBezTo>
                  <a:pt x="169" y="139"/>
                  <a:pt x="170" y="136"/>
                  <a:pt x="171" y="133"/>
                </a:cubicBezTo>
                <a:cubicBezTo>
                  <a:pt x="172" y="127"/>
                  <a:pt x="173" y="116"/>
                  <a:pt x="173" y="102"/>
                </a:cubicBezTo>
                <a:cubicBezTo>
                  <a:pt x="173" y="87"/>
                  <a:pt x="172" y="77"/>
                  <a:pt x="171" y="69"/>
                </a:cubicBezTo>
                <a:moveTo>
                  <a:pt x="237" y="335"/>
                </a:moveTo>
                <a:cubicBezTo>
                  <a:pt x="237" y="323"/>
                  <a:pt x="234" y="315"/>
                  <a:pt x="228" y="308"/>
                </a:cubicBezTo>
                <a:cubicBezTo>
                  <a:pt x="222" y="301"/>
                  <a:pt x="213" y="296"/>
                  <a:pt x="202" y="293"/>
                </a:cubicBezTo>
                <a:cubicBezTo>
                  <a:pt x="190" y="290"/>
                  <a:pt x="180" y="288"/>
                  <a:pt x="171" y="288"/>
                </a:cubicBezTo>
                <a:cubicBezTo>
                  <a:pt x="162" y="287"/>
                  <a:pt x="150" y="286"/>
                  <a:pt x="137" y="286"/>
                </a:cubicBezTo>
                <a:lnTo>
                  <a:pt x="120" y="286"/>
                </a:lnTo>
                <a:cubicBezTo>
                  <a:pt x="91" y="286"/>
                  <a:pt x="75" y="288"/>
                  <a:pt x="69" y="290"/>
                </a:cubicBezTo>
                <a:cubicBezTo>
                  <a:pt x="61" y="294"/>
                  <a:pt x="54" y="300"/>
                  <a:pt x="49" y="308"/>
                </a:cubicBezTo>
                <a:cubicBezTo>
                  <a:pt x="45" y="316"/>
                  <a:pt x="42" y="324"/>
                  <a:pt x="42" y="334"/>
                </a:cubicBezTo>
                <a:cubicBezTo>
                  <a:pt x="42" y="338"/>
                  <a:pt x="43" y="343"/>
                  <a:pt x="46" y="349"/>
                </a:cubicBezTo>
                <a:cubicBezTo>
                  <a:pt x="48" y="354"/>
                  <a:pt x="53" y="361"/>
                  <a:pt x="59" y="368"/>
                </a:cubicBezTo>
                <a:cubicBezTo>
                  <a:pt x="65" y="375"/>
                  <a:pt x="75" y="381"/>
                  <a:pt x="89" y="385"/>
                </a:cubicBezTo>
                <a:cubicBezTo>
                  <a:pt x="103" y="390"/>
                  <a:pt x="120" y="393"/>
                  <a:pt x="140" y="393"/>
                </a:cubicBezTo>
                <a:cubicBezTo>
                  <a:pt x="169" y="393"/>
                  <a:pt x="192" y="387"/>
                  <a:pt x="210" y="375"/>
                </a:cubicBezTo>
                <a:cubicBezTo>
                  <a:pt x="228" y="363"/>
                  <a:pt x="237" y="350"/>
                  <a:pt x="237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0" name=""/>
          <p:cNvSpPr/>
          <p:nvPr/>
        </p:nvSpPr>
        <p:spPr>
          <a:xfrm>
            <a:off x="4144680" y="4248000"/>
            <a:ext cx="140400" cy="156240"/>
          </a:xfrm>
          <a:custGeom>
            <a:avLst/>
            <a:gdLst/>
            <a:ahLst/>
            <a:rect l="0" t="0" r="r" b="b"/>
            <a:pathLst>
              <a:path w="390" h="434">
                <a:moveTo>
                  <a:pt x="124" y="30"/>
                </a:moveTo>
                <a:cubicBezTo>
                  <a:pt x="109" y="30"/>
                  <a:pt x="102" y="29"/>
                  <a:pt x="101" y="27"/>
                </a:cubicBezTo>
                <a:cubicBezTo>
                  <a:pt x="100" y="26"/>
                  <a:pt x="100" y="24"/>
                  <a:pt x="100" y="22"/>
                </a:cubicBezTo>
                <a:cubicBezTo>
                  <a:pt x="100" y="12"/>
                  <a:pt x="102" y="5"/>
                  <a:pt x="107" y="1"/>
                </a:cubicBezTo>
                <a:cubicBezTo>
                  <a:pt x="108" y="1"/>
                  <a:pt x="111" y="0"/>
                  <a:pt x="117" y="0"/>
                </a:cubicBezTo>
                <a:cubicBezTo>
                  <a:pt x="139" y="2"/>
                  <a:pt x="166" y="2"/>
                  <a:pt x="197" y="2"/>
                </a:cubicBezTo>
                <a:cubicBezTo>
                  <a:pt x="256" y="2"/>
                  <a:pt x="291" y="2"/>
                  <a:pt x="299" y="0"/>
                </a:cubicBezTo>
                <a:lnTo>
                  <a:pt x="307" y="0"/>
                </a:lnTo>
                <a:cubicBezTo>
                  <a:pt x="309" y="3"/>
                  <a:pt x="311" y="5"/>
                  <a:pt x="311" y="6"/>
                </a:cubicBezTo>
                <a:cubicBezTo>
                  <a:pt x="311" y="7"/>
                  <a:pt x="310" y="11"/>
                  <a:pt x="309" y="18"/>
                </a:cubicBezTo>
                <a:cubicBezTo>
                  <a:pt x="307" y="24"/>
                  <a:pt x="305" y="28"/>
                  <a:pt x="304" y="30"/>
                </a:cubicBezTo>
                <a:lnTo>
                  <a:pt x="280" y="30"/>
                </a:lnTo>
                <a:cubicBezTo>
                  <a:pt x="251" y="30"/>
                  <a:pt x="234" y="32"/>
                  <a:pt x="229" y="35"/>
                </a:cubicBezTo>
                <a:cubicBezTo>
                  <a:pt x="226" y="37"/>
                  <a:pt x="223" y="43"/>
                  <a:pt x="220" y="53"/>
                </a:cubicBezTo>
                <a:cubicBezTo>
                  <a:pt x="217" y="63"/>
                  <a:pt x="203" y="120"/>
                  <a:pt x="177" y="221"/>
                </a:cubicBezTo>
                <a:cubicBezTo>
                  <a:pt x="171" y="248"/>
                  <a:pt x="163" y="277"/>
                  <a:pt x="156" y="308"/>
                </a:cubicBezTo>
                <a:cubicBezTo>
                  <a:pt x="148" y="339"/>
                  <a:pt x="143" y="362"/>
                  <a:pt x="139" y="378"/>
                </a:cubicBezTo>
                <a:lnTo>
                  <a:pt x="133" y="400"/>
                </a:lnTo>
                <a:cubicBezTo>
                  <a:pt x="133" y="402"/>
                  <a:pt x="135" y="403"/>
                  <a:pt x="139" y="403"/>
                </a:cubicBezTo>
                <a:cubicBezTo>
                  <a:pt x="143" y="403"/>
                  <a:pt x="155" y="403"/>
                  <a:pt x="176" y="404"/>
                </a:cubicBezTo>
                <a:lnTo>
                  <a:pt x="187" y="404"/>
                </a:lnTo>
                <a:cubicBezTo>
                  <a:pt x="200" y="404"/>
                  <a:pt x="211" y="404"/>
                  <a:pt x="219" y="404"/>
                </a:cubicBezTo>
                <a:cubicBezTo>
                  <a:pt x="227" y="403"/>
                  <a:pt x="237" y="402"/>
                  <a:pt x="250" y="399"/>
                </a:cubicBezTo>
                <a:cubicBezTo>
                  <a:pt x="263" y="397"/>
                  <a:pt x="273" y="393"/>
                  <a:pt x="282" y="388"/>
                </a:cubicBezTo>
                <a:cubicBezTo>
                  <a:pt x="290" y="383"/>
                  <a:pt x="299" y="376"/>
                  <a:pt x="309" y="366"/>
                </a:cubicBezTo>
                <a:cubicBezTo>
                  <a:pt x="320" y="357"/>
                  <a:pt x="329" y="345"/>
                  <a:pt x="337" y="332"/>
                </a:cubicBezTo>
                <a:cubicBezTo>
                  <a:pt x="344" y="319"/>
                  <a:pt x="350" y="305"/>
                  <a:pt x="356" y="289"/>
                </a:cubicBezTo>
                <a:cubicBezTo>
                  <a:pt x="362" y="274"/>
                  <a:pt x="366" y="265"/>
                  <a:pt x="367" y="263"/>
                </a:cubicBezTo>
                <a:cubicBezTo>
                  <a:pt x="369" y="261"/>
                  <a:pt x="372" y="261"/>
                  <a:pt x="378" y="261"/>
                </a:cubicBezTo>
                <a:lnTo>
                  <a:pt x="386" y="261"/>
                </a:lnTo>
                <a:cubicBezTo>
                  <a:pt x="388" y="265"/>
                  <a:pt x="390" y="267"/>
                  <a:pt x="390" y="268"/>
                </a:cubicBezTo>
                <a:cubicBezTo>
                  <a:pt x="390" y="269"/>
                  <a:pt x="385" y="281"/>
                  <a:pt x="377" y="305"/>
                </a:cubicBezTo>
                <a:cubicBezTo>
                  <a:pt x="368" y="329"/>
                  <a:pt x="359" y="354"/>
                  <a:pt x="349" y="381"/>
                </a:cubicBezTo>
                <a:cubicBezTo>
                  <a:pt x="339" y="407"/>
                  <a:pt x="333" y="423"/>
                  <a:pt x="333" y="428"/>
                </a:cubicBezTo>
                <a:cubicBezTo>
                  <a:pt x="332" y="430"/>
                  <a:pt x="331" y="431"/>
                  <a:pt x="330" y="431"/>
                </a:cubicBezTo>
                <a:cubicBezTo>
                  <a:pt x="329" y="432"/>
                  <a:pt x="326" y="433"/>
                  <a:pt x="319" y="433"/>
                </a:cubicBezTo>
                <a:cubicBezTo>
                  <a:pt x="313" y="434"/>
                  <a:pt x="304" y="434"/>
                  <a:pt x="292" y="434"/>
                </a:cubicBezTo>
                <a:cubicBezTo>
                  <a:pt x="287" y="434"/>
                  <a:pt x="271" y="434"/>
                  <a:pt x="244" y="434"/>
                </a:cubicBezTo>
                <a:cubicBezTo>
                  <a:pt x="216" y="434"/>
                  <a:pt x="190" y="434"/>
                  <a:pt x="165" y="433"/>
                </a:cubicBezTo>
                <a:lnTo>
                  <a:pt x="53" y="433"/>
                </a:lnTo>
                <a:cubicBezTo>
                  <a:pt x="17" y="433"/>
                  <a:pt x="0" y="431"/>
                  <a:pt x="0" y="427"/>
                </a:cubicBezTo>
                <a:cubicBezTo>
                  <a:pt x="0" y="424"/>
                  <a:pt x="0" y="421"/>
                  <a:pt x="1" y="418"/>
                </a:cubicBezTo>
                <a:cubicBezTo>
                  <a:pt x="3" y="410"/>
                  <a:pt x="5" y="406"/>
                  <a:pt x="7" y="405"/>
                </a:cubicBezTo>
                <a:cubicBezTo>
                  <a:pt x="9" y="404"/>
                  <a:pt x="12" y="404"/>
                  <a:pt x="17" y="404"/>
                </a:cubicBezTo>
                <a:lnTo>
                  <a:pt x="20" y="404"/>
                </a:lnTo>
                <a:cubicBezTo>
                  <a:pt x="32" y="404"/>
                  <a:pt x="45" y="404"/>
                  <a:pt x="58" y="402"/>
                </a:cubicBezTo>
                <a:cubicBezTo>
                  <a:pt x="64" y="401"/>
                  <a:pt x="68" y="399"/>
                  <a:pt x="70" y="395"/>
                </a:cubicBezTo>
                <a:cubicBezTo>
                  <a:pt x="72" y="393"/>
                  <a:pt x="87" y="335"/>
                  <a:pt x="116" y="219"/>
                </a:cubicBezTo>
                <a:cubicBezTo>
                  <a:pt x="145" y="103"/>
                  <a:pt x="160" y="42"/>
                  <a:pt x="160" y="35"/>
                </a:cubicBezTo>
                <a:cubicBezTo>
                  <a:pt x="160" y="32"/>
                  <a:pt x="148" y="30"/>
                  <a:pt x="124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4313520" y="423288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0" y="316"/>
                </a:moveTo>
                <a:cubicBezTo>
                  <a:pt x="0" y="287"/>
                  <a:pt x="3" y="260"/>
                  <a:pt x="7" y="233"/>
                </a:cubicBezTo>
                <a:cubicBezTo>
                  <a:pt x="11" y="207"/>
                  <a:pt x="16" y="185"/>
                  <a:pt x="21" y="166"/>
                </a:cubicBezTo>
                <a:cubicBezTo>
                  <a:pt x="28" y="147"/>
                  <a:pt x="36" y="128"/>
                  <a:pt x="46" y="110"/>
                </a:cubicBezTo>
                <a:cubicBezTo>
                  <a:pt x="56" y="92"/>
                  <a:pt x="64" y="78"/>
                  <a:pt x="70" y="68"/>
                </a:cubicBezTo>
                <a:cubicBezTo>
                  <a:pt x="76" y="58"/>
                  <a:pt x="85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5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2"/>
                  <a:pt x="153" y="6"/>
                </a:cubicBezTo>
                <a:cubicBezTo>
                  <a:pt x="153" y="7"/>
                  <a:pt x="149" y="11"/>
                  <a:pt x="142" y="19"/>
                </a:cubicBezTo>
                <a:cubicBezTo>
                  <a:pt x="135" y="27"/>
                  <a:pt x="126" y="38"/>
                  <a:pt x="116" y="53"/>
                </a:cubicBezTo>
                <a:cubicBezTo>
                  <a:pt x="106" y="67"/>
                  <a:pt x="95" y="85"/>
                  <a:pt x="85" y="107"/>
                </a:cubicBezTo>
                <a:cubicBezTo>
                  <a:pt x="74" y="128"/>
                  <a:pt x="66" y="158"/>
                  <a:pt x="58" y="194"/>
                </a:cubicBezTo>
                <a:cubicBezTo>
                  <a:pt x="51" y="231"/>
                  <a:pt x="48" y="272"/>
                  <a:pt x="48" y="316"/>
                </a:cubicBezTo>
                <a:cubicBezTo>
                  <a:pt x="48" y="361"/>
                  <a:pt x="51" y="401"/>
                  <a:pt x="58" y="438"/>
                </a:cubicBezTo>
                <a:cubicBezTo>
                  <a:pt x="66" y="474"/>
                  <a:pt x="74" y="503"/>
                  <a:pt x="84" y="526"/>
                </a:cubicBezTo>
                <a:cubicBezTo>
                  <a:pt x="94" y="548"/>
                  <a:pt x="105" y="567"/>
                  <a:pt x="115" y="581"/>
                </a:cubicBezTo>
                <a:cubicBezTo>
                  <a:pt x="126" y="595"/>
                  <a:pt x="135" y="606"/>
                  <a:pt x="142" y="614"/>
                </a:cubicBezTo>
                <a:cubicBezTo>
                  <a:pt x="149" y="623"/>
                  <a:pt x="153" y="627"/>
                  <a:pt x="153" y="628"/>
                </a:cubicBezTo>
                <a:cubicBezTo>
                  <a:pt x="153" y="632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6" y="582"/>
                  <a:pt x="47" y="537"/>
                  <a:pt x="29" y="483"/>
                </a:cubicBezTo>
                <a:cubicBezTo>
                  <a:pt x="10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4385520" y="430272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5" y="37"/>
                </a:moveTo>
                <a:cubicBezTo>
                  <a:pt x="355" y="28"/>
                  <a:pt x="359" y="20"/>
                  <a:pt x="367" y="12"/>
                </a:cubicBezTo>
                <a:cubicBezTo>
                  <a:pt x="375" y="5"/>
                  <a:pt x="384" y="1"/>
                  <a:pt x="393" y="0"/>
                </a:cubicBezTo>
                <a:cubicBezTo>
                  <a:pt x="401" y="0"/>
                  <a:pt x="408" y="4"/>
                  <a:pt x="414" y="12"/>
                </a:cubicBezTo>
                <a:cubicBezTo>
                  <a:pt x="421" y="19"/>
                  <a:pt x="424" y="31"/>
                  <a:pt x="424" y="48"/>
                </a:cubicBezTo>
                <a:cubicBezTo>
                  <a:pt x="424" y="60"/>
                  <a:pt x="420" y="84"/>
                  <a:pt x="412" y="120"/>
                </a:cubicBezTo>
                <a:cubicBezTo>
                  <a:pt x="406" y="144"/>
                  <a:pt x="400" y="163"/>
                  <a:pt x="395" y="179"/>
                </a:cubicBezTo>
                <a:cubicBezTo>
                  <a:pt x="390" y="194"/>
                  <a:pt x="383" y="211"/>
                  <a:pt x="373" y="230"/>
                </a:cubicBezTo>
                <a:cubicBezTo>
                  <a:pt x="363" y="250"/>
                  <a:pt x="352" y="264"/>
                  <a:pt x="338" y="274"/>
                </a:cubicBezTo>
                <a:cubicBezTo>
                  <a:pt x="325" y="283"/>
                  <a:pt x="310" y="288"/>
                  <a:pt x="292" y="288"/>
                </a:cubicBezTo>
                <a:cubicBezTo>
                  <a:pt x="273" y="288"/>
                  <a:pt x="257" y="285"/>
                  <a:pt x="243" y="278"/>
                </a:cubicBezTo>
                <a:cubicBezTo>
                  <a:pt x="228" y="271"/>
                  <a:pt x="218" y="262"/>
                  <a:pt x="212" y="251"/>
                </a:cubicBezTo>
                <a:cubicBezTo>
                  <a:pt x="211" y="251"/>
                  <a:pt x="210" y="252"/>
                  <a:pt x="210" y="254"/>
                </a:cubicBezTo>
                <a:cubicBezTo>
                  <a:pt x="192" y="277"/>
                  <a:pt x="171" y="288"/>
                  <a:pt x="146" y="288"/>
                </a:cubicBezTo>
                <a:cubicBezTo>
                  <a:pt x="135" y="288"/>
                  <a:pt x="125" y="287"/>
                  <a:pt x="115" y="285"/>
                </a:cubicBezTo>
                <a:cubicBezTo>
                  <a:pt x="105" y="282"/>
                  <a:pt x="95" y="278"/>
                  <a:pt x="85" y="273"/>
                </a:cubicBezTo>
                <a:cubicBezTo>
                  <a:pt x="75" y="267"/>
                  <a:pt x="68" y="259"/>
                  <a:pt x="62" y="248"/>
                </a:cubicBezTo>
                <a:cubicBezTo>
                  <a:pt x="56" y="236"/>
                  <a:pt x="53" y="223"/>
                  <a:pt x="53" y="207"/>
                </a:cubicBezTo>
                <a:cubicBezTo>
                  <a:pt x="53" y="184"/>
                  <a:pt x="60" y="153"/>
                  <a:pt x="74" y="115"/>
                </a:cubicBezTo>
                <a:cubicBezTo>
                  <a:pt x="89" y="76"/>
                  <a:pt x="96" y="51"/>
                  <a:pt x="96" y="41"/>
                </a:cubicBezTo>
                <a:cubicBezTo>
                  <a:pt x="96" y="40"/>
                  <a:pt x="96" y="40"/>
                  <a:pt x="96" y="39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6" y="29"/>
                  <a:pt x="94" y="27"/>
                </a:cubicBezTo>
                <a:cubicBezTo>
                  <a:pt x="92" y="26"/>
                  <a:pt x="90" y="25"/>
                  <a:pt x="87" y="25"/>
                </a:cubicBezTo>
                <a:lnTo>
                  <a:pt x="84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4" y="72"/>
                  <a:pt x="31" y="81"/>
                  <a:pt x="28" y="89"/>
                </a:cubicBezTo>
                <a:cubicBezTo>
                  <a:pt x="26" y="98"/>
                  <a:pt x="24" y="102"/>
                  <a:pt x="23" y="103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2" y="102"/>
                  <a:pt x="0" y="100"/>
                  <a:pt x="0" y="99"/>
                </a:cubicBezTo>
                <a:cubicBezTo>
                  <a:pt x="0" y="96"/>
                  <a:pt x="2" y="90"/>
                  <a:pt x="5" y="81"/>
                </a:cubicBezTo>
                <a:cubicBezTo>
                  <a:pt x="9" y="72"/>
                  <a:pt x="14" y="61"/>
                  <a:pt x="20" y="49"/>
                </a:cubicBezTo>
                <a:cubicBezTo>
                  <a:pt x="26" y="37"/>
                  <a:pt x="36" y="26"/>
                  <a:pt x="48" y="16"/>
                </a:cubicBezTo>
                <a:cubicBezTo>
                  <a:pt x="60" y="6"/>
                  <a:pt x="74" y="1"/>
                  <a:pt x="89" y="1"/>
                </a:cubicBezTo>
                <a:cubicBezTo>
                  <a:pt x="107" y="1"/>
                  <a:pt x="121" y="7"/>
                  <a:pt x="131" y="17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2"/>
                  <a:pt x="138" y="84"/>
                  <a:pt x="124" y="122"/>
                </a:cubicBezTo>
                <a:cubicBezTo>
                  <a:pt x="110" y="160"/>
                  <a:pt x="103" y="190"/>
                  <a:pt x="103" y="210"/>
                </a:cubicBezTo>
                <a:cubicBezTo>
                  <a:pt x="103" y="230"/>
                  <a:pt x="108" y="243"/>
                  <a:pt x="117" y="252"/>
                </a:cubicBezTo>
                <a:cubicBezTo>
                  <a:pt x="126" y="260"/>
                  <a:pt x="137" y="265"/>
                  <a:pt x="150" y="265"/>
                </a:cubicBezTo>
                <a:cubicBezTo>
                  <a:pt x="168" y="265"/>
                  <a:pt x="184" y="252"/>
                  <a:pt x="198" y="225"/>
                </a:cubicBezTo>
                <a:lnTo>
                  <a:pt x="201" y="220"/>
                </a:lnTo>
                <a:lnTo>
                  <a:pt x="201" y="205"/>
                </a:lnTo>
                <a:cubicBezTo>
                  <a:pt x="201" y="204"/>
                  <a:pt x="201" y="202"/>
                  <a:pt x="201" y="199"/>
                </a:cubicBezTo>
                <a:cubicBezTo>
                  <a:pt x="201" y="197"/>
                  <a:pt x="202" y="195"/>
                  <a:pt x="202" y="194"/>
                </a:cubicBezTo>
                <a:cubicBezTo>
                  <a:pt x="202" y="194"/>
                  <a:pt x="203" y="192"/>
                  <a:pt x="203" y="190"/>
                </a:cubicBezTo>
                <a:cubicBezTo>
                  <a:pt x="203" y="188"/>
                  <a:pt x="203" y="186"/>
                  <a:pt x="203" y="184"/>
                </a:cubicBezTo>
                <a:cubicBezTo>
                  <a:pt x="204" y="183"/>
                  <a:pt x="204" y="180"/>
                  <a:pt x="205" y="176"/>
                </a:cubicBezTo>
                <a:cubicBezTo>
                  <a:pt x="206" y="172"/>
                  <a:pt x="207" y="169"/>
                  <a:pt x="207" y="165"/>
                </a:cubicBezTo>
                <a:cubicBezTo>
                  <a:pt x="208" y="162"/>
                  <a:pt x="209" y="157"/>
                  <a:pt x="211" y="150"/>
                </a:cubicBezTo>
                <a:cubicBezTo>
                  <a:pt x="213" y="143"/>
                  <a:pt x="215" y="137"/>
                  <a:pt x="216" y="130"/>
                </a:cubicBezTo>
                <a:cubicBezTo>
                  <a:pt x="217" y="123"/>
                  <a:pt x="220" y="114"/>
                  <a:pt x="223" y="103"/>
                </a:cubicBezTo>
                <a:cubicBezTo>
                  <a:pt x="235" y="55"/>
                  <a:pt x="242" y="29"/>
                  <a:pt x="244" y="25"/>
                </a:cubicBezTo>
                <a:cubicBezTo>
                  <a:pt x="249" y="14"/>
                  <a:pt x="258" y="8"/>
                  <a:pt x="271" y="8"/>
                </a:cubicBezTo>
                <a:cubicBezTo>
                  <a:pt x="279" y="8"/>
                  <a:pt x="284" y="10"/>
                  <a:pt x="287" y="14"/>
                </a:cubicBezTo>
                <a:cubicBezTo>
                  <a:pt x="290" y="18"/>
                  <a:pt x="292" y="22"/>
                  <a:pt x="292" y="26"/>
                </a:cubicBezTo>
                <a:cubicBezTo>
                  <a:pt x="292" y="32"/>
                  <a:pt x="286" y="59"/>
                  <a:pt x="274" y="107"/>
                </a:cubicBezTo>
                <a:cubicBezTo>
                  <a:pt x="262" y="156"/>
                  <a:pt x="255" y="183"/>
                  <a:pt x="254" y="191"/>
                </a:cubicBezTo>
                <a:cubicBezTo>
                  <a:pt x="253" y="195"/>
                  <a:pt x="253" y="203"/>
                  <a:pt x="253" y="213"/>
                </a:cubicBezTo>
                <a:lnTo>
                  <a:pt x="253" y="217"/>
                </a:lnTo>
                <a:cubicBezTo>
                  <a:pt x="253" y="223"/>
                  <a:pt x="253" y="230"/>
                  <a:pt x="255" y="235"/>
                </a:cubicBezTo>
                <a:cubicBezTo>
                  <a:pt x="256" y="241"/>
                  <a:pt x="260" y="248"/>
                  <a:pt x="267" y="255"/>
                </a:cubicBezTo>
                <a:cubicBezTo>
                  <a:pt x="273" y="261"/>
                  <a:pt x="283" y="265"/>
                  <a:pt x="295" y="265"/>
                </a:cubicBezTo>
                <a:cubicBezTo>
                  <a:pt x="326" y="265"/>
                  <a:pt x="350" y="238"/>
                  <a:pt x="367" y="187"/>
                </a:cubicBezTo>
                <a:cubicBezTo>
                  <a:pt x="371" y="177"/>
                  <a:pt x="375" y="163"/>
                  <a:pt x="380" y="146"/>
                </a:cubicBezTo>
                <a:cubicBezTo>
                  <a:pt x="385" y="128"/>
                  <a:pt x="387" y="115"/>
                  <a:pt x="388" y="108"/>
                </a:cubicBezTo>
                <a:cubicBezTo>
                  <a:pt x="388" y="94"/>
                  <a:pt x="385" y="83"/>
                  <a:pt x="379" y="75"/>
                </a:cubicBezTo>
                <a:cubicBezTo>
                  <a:pt x="374" y="67"/>
                  <a:pt x="369" y="60"/>
                  <a:pt x="363" y="55"/>
                </a:cubicBezTo>
                <a:cubicBezTo>
                  <a:pt x="358" y="49"/>
                  <a:pt x="355" y="43"/>
                  <a:pt x="355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3" name=""/>
          <p:cNvSpPr/>
          <p:nvPr/>
        </p:nvSpPr>
        <p:spPr>
          <a:xfrm>
            <a:off x="4556520" y="42328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6" y="96"/>
                  <a:pt x="125" y="149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3"/>
                  <a:pt x="145" y="399"/>
                </a:cubicBezTo>
                <a:cubicBezTo>
                  <a:pt x="141" y="426"/>
                  <a:pt x="136" y="448"/>
                  <a:pt x="131" y="467"/>
                </a:cubicBezTo>
                <a:cubicBezTo>
                  <a:pt x="125" y="485"/>
                  <a:pt x="118" y="504"/>
                  <a:pt x="107" y="522"/>
                </a:cubicBezTo>
                <a:cubicBezTo>
                  <a:pt x="96" y="541"/>
                  <a:pt x="88" y="555"/>
                  <a:pt x="82" y="565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0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3"/>
                  <a:pt x="1" y="632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3"/>
                  <a:pt x="7" y="618"/>
                </a:cubicBezTo>
                <a:cubicBezTo>
                  <a:pt x="72" y="549"/>
                  <a:pt x="106" y="449"/>
                  <a:pt x="106" y="316"/>
                </a:cubicBezTo>
                <a:cubicBezTo>
                  <a:pt x="106" y="184"/>
                  <a:pt x="72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4708440" y="432000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2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8"/>
                  <a:pt x="419" y="22"/>
                  <a:pt x="413" y="25"/>
                </a:cubicBezTo>
                <a:lnTo>
                  <a:pt x="212" y="26"/>
                </a:lnTo>
                <a:lnTo>
                  <a:pt x="10" y="26"/>
                </a:lnTo>
                <a:cubicBezTo>
                  <a:pt x="3" y="23"/>
                  <a:pt x="0" y="19"/>
                  <a:pt x="0" y="13"/>
                </a:cubicBezTo>
                <a:moveTo>
                  <a:pt x="0" y="137"/>
                </a:moveTo>
                <a:cubicBezTo>
                  <a:pt x="0" y="130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2"/>
                  <a:pt x="422" y="137"/>
                </a:cubicBezTo>
                <a:cubicBezTo>
                  <a:pt x="422" y="142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4948560" y="4187520"/>
            <a:ext cx="303840" cy="318960"/>
          </a:xfrm>
          <a:custGeom>
            <a:avLst/>
            <a:gdLst/>
            <a:ahLst/>
            <a:rect l="0" t="0" r="r" b="b"/>
            <a:pathLst>
              <a:path w="844" h="886">
                <a:moveTo>
                  <a:pt x="3" y="1"/>
                </a:moveTo>
                <a:cubicBezTo>
                  <a:pt x="4" y="0"/>
                  <a:pt x="132" y="0"/>
                  <a:pt x="387" y="0"/>
                </a:cubicBezTo>
                <a:lnTo>
                  <a:pt x="767" y="0"/>
                </a:lnTo>
                <a:lnTo>
                  <a:pt x="804" y="85"/>
                </a:lnTo>
                <a:cubicBezTo>
                  <a:pt x="829" y="143"/>
                  <a:pt x="842" y="174"/>
                  <a:pt x="844" y="177"/>
                </a:cubicBezTo>
                <a:lnTo>
                  <a:pt x="819" y="177"/>
                </a:lnTo>
                <a:lnTo>
                  <a:pt x="814" y="168"/>
                </a:lnTo>
                <a:cubicBezTo>
                  <a:pt x="805" y="151"/>
                  <a:pt x="793" y="135"/>
                  <a:pt x="779" y="119"/>
                </a:cubicBezTo>
                <a:cubicBezTo>
                  <a:pt x="758" y="99"/>
                  <a:pt x="734" y="83"/>
                  <a:pt x="708" y="70"/>
                </a:cubicBezTo>
                <a:cubicBezTo>
                  <a:pt x="683" y="58"/>
                  <a:pt x="653" y="49"/>
                  <a:pt x="619" y="43"/>
                </a:cubicBezTo>
                <a:cubicBezTo>
                  <a:pt x="586" y="37"/>
                  <a:pt x="554" y="34"/>
                  <a:pt x="524" y="33"/>
                </a:cubicBezTo>
                <a:cubicBezTo>
                  <a:pt x="494" y="31"/>
                  <a:pt x="455" y="30"/>
                  <a:pt x="408" y="30"/>
                </a:cubicBezTo>
                <a:lnTo>
                  <a:pt x="329" y="30"/>
                </a:lnTo>
                <a:lnTo>
                  <a:pt x="309" y="30"/>
                </a:lnTo>
                <a:lnTo>
                  <a:pt x="124" y="30"/>
                </a:lnTo>
                <a:lnTo>
                  <a:pt x="129" y="37"/>
                </a:lnTo>
                <a:cubicBezTo>
                  <a:pt x="325" y="304"/>
                  <a:pt x="423" y="439"/>
                  <a:pt x="424" y="442"/>
                </a:cubicBezTo>
                <a:cubicBezTo>
                  <a:pt x="424" y="443"/>
                  <a:pt x="424" y="444"/>
                  <a:pt x="424" y="446"/>
                </a:cubicBezTo>
                <a:cubicBezTo>
                  <a:pt x="423" y="447"/>
                  <a:pt x="367" y="511"/>
                  <a:pt x="257" y="637"/>
                </a:cubicBezTo>
                <a:lnTo>
                  <a:pt x="89" y="826"/>
                </a:lnTo>
                <a:cubicBezTo>
                  <a:pt x="89" y="827"/>
                  <a:pt x="133" y="827"/>
                  <a:pt x="223" y="827"/>
                </a:cubicBezTo>
                <a:cubicBezTo>
                  <a:pt x="245" y="827"/>
                  <a:pt x="275" y="827"/>
                  <a:pt x="313" y="827"/>
                </a:cubicBezTo>
                <a:cubicBezTo>
                  <a:pt x="350" y="827"/>
                  <a:pt x="377" y="827"/>
                  <a:pt x="394" y="828"/>
                </a:cubicBezTo>
                <a:cubicBezTo>
                  <a:pt x="451" y="828"/>
                  <a:pt x="497" y="827"/>
                  <a:pt x="533" y="825"/>
                </a:cubicBezTo>
                <a:cubicBezTo>
                  <a:pt x="568" y="822"/>
                  <a:pt x="603" y="818"/>
                  <a:pt x="638" y="811"/>
                </a:cubicBezTo>
                <a:cubicBezTo>
                  <a:pt x="673" y="805"/>
                  <a:pt x="703" y="794"/>
                  <a:pt x="727" y="780"/>
                </a:cubicBezTo>
                <a:cubicBezTo>
                  <a:pt x="752" y="766"/>
                  <a:pt x="774" y="748"/>
                  <a:pt x="793" y="725"/>
                </a:cubicBezTo>
                <a:cubicBezTo>
                  <a:pt x="801" y="714"/>
                  <a:pt x="810" y="699"/>
                  <a:pt x="819" y="680"/>
                </a:cubicBezTo>
                <a:lnTo>
                  <a:pt x="844" y="680"/>
                </a:lnTo>
                <a:cubicBezTo>
                  <a:pt x="844" y="680"/>
                  <a:pt x="842" y="685"/>
                  <a:pt x="839" y="693"/>
                </a:cubicBezTo>
                <a:cubicBezTo>
                  <a:pt x="836" y="701"/>
                  <a:pt x="831" y="715"/>
                  <a:pt x="824" y="734"/>
                </a:cubicBezTo>
                <a:cubicBezTo>
                  <a:pt x="816" y="753"/>
                  <a:pt x="809" y="771"/>
                  <a:pt x="804" y="787"/>
                </a:cubicBezTo>
                <a:lnTo>
                  <a:pt x="767" y="885"/>
                </a:lnTo>
                <a:lnTo>
                  <a:pt x="387" y="886"/>
                </a:lnTo>
                <a:cubicBezTo>
                  <a:pt x="132" y="886"/>
                  <a:pt x="5" y="886"/>
                  <a:pt x="4" y="885"/>
                </a:cubicBezTo>
                <a:cubicBezTo>
                  <a:pt x="1" y="884"/>
                  <a:pt x="0" y="882"/>
                  <a:pt x="0" y="879"/>
                </a:cubicBezTo>
                <a:cubicBezTo>
                  <a:pt x="0" y="878"/>
                  <a:pt x="0" y="877"/>
                  <a:pt x="1" y="875"/>
                </a:cubicBezTo>
                <a:lnTo>
                  <a:pt x="339" y="489"/>
                </a:lnTo>
                <a:cubicBezTo>
                  <a:pt x="339" y="489"/>
                  <a:pt x="332" y="480"/>
                  <a:pt x="318" y="461"/>
                </a:cubicBezTo>
                <a:cubicBezTo>
                  <a:pt x="304" y="442"/>
                  <a:pt x="282" y="412"/>
                  <a:pt x="252" y="370"/>
                </a:cubicBezTo>
                <a:cubicBezTo>
                  <a:pt x="222" y="328"/>
                  <a:pt x="194" y="289"/>
                  <a:pt x="170" y="256"/>
                </a:cubicBezTo>
                <a:lnTo>
                  <a:pt x="0" y="26"/>
                </a:lnTo>
                <a:lnTo>
                  <a:pt x="0" y="16"/>
                </a:lnTo>
                <a:cubicBezTo>
                  <a:pt x="0" y="7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6" name=""/>
          <p:cNvSpPr/>
          <p:nvPr/>
        </p:nvSpPr>
        <p:spPr>
          <a:xfrm>
            <a:off x="4973040" y="454500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3" y="27"/>
                </a:moveTo>
                <a:cubicBezTo>
                  <a:pt x="73" y="20"/>
                  <a:pt x="76" y="14"/>
                  <a:pt x="82" y="8"/>
                </a:cubicBezTo>
                <a:cubicBezTo>
                  <a:pt x="87" y="3"/>
                  <a:pt x="94" y="0"/>
                  <a:pt x="101" y="0"/>
                </a:cubicBezTo>
                <a:cubicBezTo>
                  <a:pt x="107" y="0"/>
                  <a:pt x="111" y="2"/>
                  <a:pt x="115" y="5"/>
                </a:cubicBezTo>
                <a:cubicBezTo>
                  <a:pt x="118" y="9"/>
                  <a:pt x="120" y="13"/>
                  <a:pt x="120" y="19"/>
                </a:cubicBezTo>
                <a:cubicBezTo>
                  <a:pt x="120" y="25"/>
                  <a:pt x="117" y="32"/>
                  <a:pt x="112" y="37"/>
                </a:cubicBezTo>
                <a:cubicBezTo>
                  <a:pt x="106" y="43"/>
                  <a:pt x="99" y="46"/>
                  <a:pt x="92" y="46"/>
                </a:cubicBezTo>
                <a:cubicBezTo>
                  <a:pt x="87" y="46"/>
                  <a:pt x="83" y="45"/>
                  <a:pt x="79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8"/>
                </a:moveTo>
                <a:cubicBezTo>
                  <a:pt x="0" y="166"/>
                  <a:pt x="2" y="161"/>
                  <a:pt x="4" y="154"/>
                </a:cubicBezTo>
                <a:cubicBezTo>
                  <a:pt x="7" y="147"/>
                  <a:pt x="10" y="140"/>
                  <a:pt x="15" y="131"/>
                </a:cubicBezTo>
                <a:cubicBezTo>
                  <a:pt x="19" y="122"/>
                  <a:pt x="26" y="114"/>
                  <a:pt x="35" y="108"/>
                </a:cubicBezTo>
                <a:cubicBezTo>
                  <a:pt x="43" y="101"/>
                  <a:pt x="52" y="97"/>
                  <a:pt x="61" y="98"/>
                </a:cubicBezTo>
                <a:cubicBezTo>
                  <a:pt x="73" y="98"/>
                  <a:pt x="83" y="101"/>
                  <a:pt x="90" y="108"/>
                </a:cubicBezTo>
                <a:cubicBezTo>
                  <a:pt x="98" y="115"/>
                  <a:pt x="102" y="124"/>
                  <a:pt x="103" y="137"/>
                </a:cubicBezTo>
                <a:cubicBezTo>
                  <a:pt x="103" y="142"/>
                  <a:pt x="100" y="150"/>
                  <a:pt x="96" y="162"/>
                </a:cubicBezTo>
                <a:cubicBezTo>
                  <a:pt x="92" y="173"/>
                  <a:pt x="86" y="189"/>
                  <a:pt x="78" y="209"/>
                </a:cubicBezTo>
                <a:cubicBezTo>
                  <a:pt x="71" y="228"/>
                  <a:pt x="64" y="245"/>
                  <a:pt x="60" y="259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8" y="285"/>
                  <a:pt x="71" y="284"/>
                  <a:pt x="73" y="283"/>
                </a:cubicBezTo>
                <a:cubicBezTo>
                  <a:pt x="76" y="282"/>
                  <a:pt x="80" y="280"/>
                  <a:pt x="84" y="277"/>
                </a:cubicBezTo>
                <a:cubicBezTo>
                  <a:pt x="88" y="274"/>
                  <a:pt x="92" y="269"/>
                  <a:pt x="96" y="261"/>
                </a:cubicBezTo>
                <a:cubicBezTo>
                  <a:pt x="100" y="254"/>
                  <a:pt x="104" y="246"/>
                  <a:pt x="107" y="235"/>
                </a:cubicBezTo>
                <a:cubicBezTo>
                  <a:pt x="108" y="232"/>
                  <a:pt x="109" y="229"/>
                  <a:pt x="109" y="229"/>
                </a:cubicBezTo>
                <a:cubicBezTo>
                  <a:pt x="110" y="228"/>
                  <a:pt x="112" y="228"/>
                  <a:pt x="117" y="228"/>
                </a:cubicBezTo>
                <a:cubicBezTo>
                  <a:pt x="123" y="228"/>
                  <a:pt x="127" y="229"/>
                  <a:pt x="127" y="232"/>
                </a:cubicBezTo>
                <a:cubicBezTo>
                  <a:pt x="127" y="235"/>
                  <a:pt x="125" y="239"/>
                  <a:pt x="122" y="246"/>
                </a:cubicBezTo>
                <a:cubicBezTo>
                  <a:pt x="119" y="253"/>
                  <a:pt x="115" y="261"/>
                  <a:pt x="111" y="269"/>
                </a:cubicBezTo>
                <a:cubicBezTo>
                  <a:pt x="106" y="277"/>
                  <a:pt x="99" y="285"/>
                  <a:pt x="90" y="291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4"/>
                  <a:pt x="34" y="227"/>
                  <a:pt x="45" y="198"/>
                </a:cubicBezTo>
                <a:cubicBezTo>
                  <a:pt x="57" y="168"/>
                  <a:pt x="63" y="150"/>
                  <a:pt x="65" y="144"/>
                </a:cubicBezTo>
                <a:cubicBezTo>
                  <a:pt x="67" y="138"/>
                  <a:pt x="68" y="132"/>
                  <a:pt x="68" y="126"/>
                </a:cubicBezTo>
                <a:cubicBezTo>
                  <a:pt x="68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40"/>
                  <a:pt x="22" y="153"/>
                  <a:pt x="18" y="168"/>
                </a:cubicBezTo>
                <a:lnTo>
                  <a:pt x="17" y="169"/>
                </a:lnTo>
                <a:cubicBezTo>
                  <a:pt x="17" y="170"/>
                  <a:pt x="17" y="170"/>
                  <a:pt x="17" y="171"/>
                </a:cubicBezTo>
                <a:cubicBezTo>
                  <a:pt x="17" y="171"/>
                  <a:pt x="16" y="171"/>
                  <a:pt x="16" y="172"/>
                </a:cubicBezTo>
                <a:cubicBezTo>
                  <a:pt x="15" y="172"/>
                  <a:pt x="15" y="172"/>
                  <a:pt x="14" y="172"/>
                </a:cubicBezTo>
                <a:lnTo>
                  <a:pt x="13" y="172"/>
                </a:ln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5034240" y="4592160"/>
            <a:ext cx="107640" cy="38160"/>
          </a:xfrm>
          <a:custGeom>
            <a:avLst/>
            <a:gdLst/>
            <a:ahLst/>
            <a:rect l="0" t="0" r="r" b="b"/>
            <a:pathLst>
              <a:path w="299" h="106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7" y="3"/>
                  <a:pt x="299" y="6"/>
                  <a:pt x="299" y="9"/>
                </a:cubicBezTo>
                <a:cubicBezTo>
                  <a:pt x="299" y="12"/>
                  <a:pt x="297" y="15"/>
                  <a:pt x="293" y="18"/>
                </a:cubicBezTo>
                <a:lnTo>
                  <a:pt x="150" y="18"/>
                </a:lnTo>
                <a:lnTo>
                  <a:pt x="7" y="18"/>
                </a:lnTo>
                <a:cubicBezTo>
                  <a:pt x="2" y="17"/>
                  <a:pt x="0" y="14"/>
                  <a:pt x="0" y="9"/>
                </a:cubicBezTo>
                <a:moveTo>
                  <a:pt x="0" y="97"/>
                </a:moveTo>
                <a:cubicBezTo>
                  <a:pt x="0" y="92"/>
                  <a:pt x="2" y="89"/>
                  <a:pt x="7" y="87"/>
                </a:cubicBezTo>
                <a:lnTo>
                  <a:pt x="293" y="87"/>
                </a:lnTo>
                <a:cubicBezTo>
                  <a:pt x="297" y="91"/>
                  <a:pt x="299" y="94"/>
                  <a:pt x="299" y="97"/>
                </a:cubicBezTo>
                <a:cubicBezTo>
                  <a:pt x="299" y="101"/>
                  <a:pt x="297" y="104"/>
                  <a:pt x="292" y="106"/>
                </a:cubicBezTo>
                <a:lnTo>
                  <a:pt x="6" y="106"/>
                </a:lnTo>
                <a:cubicBezTo>
                  <a:pt x="2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5163840" y="4544280"/>
            <a:ext cx="55800" cy="107280"/>
          </a:xfrm>
          <a:custGeom>
            <a:avLst/>
            <a:gdLst/>
            <a:ahLst/>
            <a:rect l="0" t="0" r="r" b="b"/>
            <a:pathLst>
              <a:path w="155" h="298">
                <a:moveTo>
                  <a:pt x="58" y="39"/>
                </a:moveTo>
                <a:lnTo>
                  <a:pt x="52" y="41"/>
                </a:lnTo>
                <a:cubicBezTo>
                  <a:pt x="48" y="43"/>
                  <a:pt x="42" y="44"/>
                  <a:pt x="34" y="46"/>
                </a:cubicBezTo>
                <a:cubicBezTo>
                  <a:pt x="27" y="47"/>
                  <a:pt x="18" y="48"/>
                  <a:pt x="8" y="49"/>
                </a:cubicBezTo>
                <a:lnTo>
                  <a:pt x="0" y="49"/>
                </a:lnTo>
                <a:lnTo>
                  <a:pt x="0" y="28"/>
                </a:lnTo>
                <a:lnTo>
                  <a:pt x="8" y="28"/>
                </a:lnTo>
                <a:cubicBezTo>
                  <a:pt x="22" y="28"/>
                  <a:pt x="35" y="25"/>
                  <a:pt x="47" y="21"/>
                </a:cubicBezTo>
                <a:cubicBezTo>
                  <a:pt x="59" y="18"/>
                  <a:pt x="68" y="14"/>
                  <a:pt x="72" y="11"/>
                </a:cubicBezTo>
                <a:cubicBezTo>
                  <a:pt x="77" y="7"/>
                  <a:pt x="81" y="4"/>
                  <a:pt x="85" y="1"/>
                </a:cubicBezTo>
                <a:cubicBezTo>
                  <a:pt x="86" y="0"/>
                  <a:pt x="87" y="0"/>
                  <a:pt x="90" y="0"/>
                </a:cubicBezTo>
                <a:cubicBezTo>
                  <a:pt x="93" y="0"/>
                  <a:pt x="96" y="0"/>
                  <a:pt x="98" y="2"/>
                </a:cubicBezTo>
                <a:lnTo>
                  <a:pt x="98" y="136"/>
                </a:lnTo>
                <a:lnTo>
                  <a:pt x="98" y="270"/>
                </a:lnTo>
                <a:cubicBezTo>
                  <a:pt x="100" y="272"/>
                  <a:pt x="102" y="273"/>
                  <a:pt x="104" y="274"/>
                </a:cubicBezTo>
                <a:cubicBezTo>
                  <a:pt x="105" y="275"/>
                  <a:pt x="109" y="275"/>
                  <a:pt x="114" y="276"/>
                </a:cubicBezTo>
                <a:cubicBezTo>
                  <a:pt x="121" y="276"/>
                  <a:pt x="130" y="277"/>
                  <a:pt x="143" y="277"/>
                </a:cubicBezTo>
                <a:lnTo>
                  <a:pt x="155" y="277"/>
                </a:lnTo>
                <a:lnTo>
                  <a:pt x="155" y="298"/>
                </a:lnTo>
                <a:lnTo>
                  <a:pt x="150" y="298"/>
                </a:lnTo>
                <a:cubicBezTo>
                  <a:pt x="144" y="296"/>
                  <a:pt x="120" y="296"/>
                  <a:pt x="78" y="296"/>
                </a:cubicBezTo>
                <a:cubicBezTo>
                  <a:pt x="37" y="296"/>
                  <a:pt x="14" y="296"/>
                  <a:pt x="8" y="298"/>
                </a:cubicBezTo>
                <a:lnTo>
                  <a:pt x="2" y="298"/>
                </a:lnTo>
                <a:lnTo>
                  <a:pt x="2" y="277"/>
                </a:lnTo>
                <a:lnTo>
                  <a:pt x="14" y="277"/>
                </a:lnTo>
                <a:cubicBezTo>
                  <a:pt x="20" y="277"/>
                  <a:pt x="26" y="277"/>
                  <a:pt x="31" y="277"/>
                </a:cubicBezTo>
                <a:cubicBezTo>
                  <a:pt x="36" y="277"/>
                  <a:pt x="39" y="277"/>
                  <a:pt x="42" y="276"/>
                </a:cubicBezTo>
                <a:cubicBezTo>
                  <a:pt x="45" y="276"/>
                  <a:pt x="47" y="276"/>
                  <a:pt x="49" y="275"/>
                </a:cubicBezTo>
                <a:cubicBezTo>
                  <a:pt x="51" y="274"/>
                  <a:pt x="52" y="274"/>
                  <a:pt x="53" y="274"/>
                </a:cubicBezTo>
                <a:cubicBezTo>
                  <a:pt x="53" y="274"/>
                  <a:pt x="54" y="273"/>
                  <a:pt x="55" y="272"/>
                </a:cubicBezTo>
                <a:cubicBezTo>
                  <a:pt x="57" y="270"/>
                  <a:pt x="58" y="270"/>
                  <a:pt x="58" y="270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5055480" y="4070880"/>
            <a:ext cx="90360" cy="73080"/>
          </a:xfrm>
          <a:custGeom>
            <a:avLst/>
            <a:gdLst/>
            <a:ahLst/>
            <a:rect l="0" t="0" r="r" b="b"/>
            <a:pathLst>
              <a:path w="251" h="203">
                <a:moveTo>
                  <a:pt x="0" y="69"/>
                </a:moveTo>
                <a:cubicBezTo>
                  <a:pt x="0" y="67"/>
                  <a:pt x="1" y="65"/>
                  <a:pt x="1" y="62"/>
                </a:cubicBezTo>
                <a:cubicBezTo>
                  <a:pt x="2" y="59"/>
                  <a:pt x="4" y="53"/>
                  <a:pt x="7" y="45"/>
                </a:cubicBezTo>
                <a:cubicBezTo>
                  <a:pt x="10" y="36"/>
                  <a:pt x="13" y="29"/>
                  <a:pt x="16" y="24"/>
                </a:cubicBezTo>
                <a:cubicBezTo>
                  <a:pt x="19" y="18"/>
                  <a:pt x="23" y="12"/>
                  <a:pt x="31" y="7"/>
                </a:cubicBezTo>
                <a:cubicBezTo>
                  <a:pt x="38" y="2"/>
                  <a:pt x="45" y="-1"/>
                  <a:pt x="52" y="0"/>
                </a:cubicBezTo>
                <a:cubicBezTo>
                  <a:pt x="63" y="0"/>
                  <a:pt x="72" y="2"/>
                  <a:pt x="79" y="8"/>
                </a:cubicBezTo>
                <a:cubicBezTo>
                  <a:pt x="86" y="13"/>
                  <a:pt x="90" y="18"/>
                  <a:pt x="92" y="23"/>
                </a:cubicBezTo>
                <a:cubicBezTo>
                  <a:pt x="94" y="28"/>
                  <a:pt x="95" y="31"/>
                  <a:pt x="95" y="32"/>
                </a:cubicBezTo>
                <a:cubicBezTo>
                  <a:pt x="95" y="33"/>
                  <a:pt x="95" y="33"/>
                  <a:pt x="95" y="33"/>
                </a:cubicBezTo>
                <a:lnTo>
                  <a:pt x="100" y="28"/>
                </a:lnTo>
                <a:cubicBezTo>
                  <a:pt x="118" y="9"/>
                  <a:pt x="139" y="0"/>
                  <a:pt x="162" y="0"/>
                </a:cubicBezTo>
                <a:cubicBezTo>
                  <a:pt x="178" y="0"/>
                  <a:pt x="191" y="4"/>
                  <a:pt x="201" y="12"/>
                </a:cubicBezTo>
                <a:cubicBezTo>
                  <a:pt x="211" y="20"/>
                  <a:pt x="216" y="31"/>
                  <a:pt x="216" y="47"/>
                </a:cubicBezTo>
                <a:cubicBezTo>
                  <a:pt x="217" y="62"/>
                  <a:pt x="211" y="86"/>
                  <a:pt x="199" y="118"/>
                </a:cubicBezTo>
                <a:cubicBezTo>
                  <a:pt x="188" y="149"/>
                  <a:pt x="182" y="168"/>
                  <a:pt x="182" y="175"/>
                </a:cubicBezTo>
                <a:cubicBezTo>
                  <a:pt x="182" y="183"/>
                  <a:pt x="185" y="187"/>
                  <a:pt x="190" y="187"/>
                </a:cubicBezTo>
                <a:cubicBezTo>
                  <a:pt x="192" y="187"/>
                  <a:pt x="193" y="186"/>
                  <a:pt x="194" y="186"/>
                </a:cubicBezTo>
                <a:cubicBezTo>
                  <a:pt x="203" y="185"/>
                  <a:pt x="210" y="179"/>
                  <a:pt x="217" y="169"/>
                </a:cubicBezTo>
                <a:cubicBezTo>
                  <a:pt x="224" y="159"/>
                  <a:pt x="229" y="147"/>
                  <a:pt x="233" y="133"/>
                </a:cubicBezTo>
                <a:cubicBezTo>
                  <a:pt x="234" y="131"/>
                  <a:pt x="237" y="130"/>
                  <a:pt x="242" y="130"/>
                </a:cubicBezTo>
                <a:cubicBezTo>
                  <a:pt x="248" y="130"/>
                  <a:pt x="251" y="131"/>
                  <a:pt x="251" y="133"/>
                </a:cubicBezTo>
                <a:cubicBezTo>
                  <a:pt x="251" y="134"/>
                  <a:pt x="250" y="136"/>
                  <a:pt x="249" y="140"/>
                </a:cubicBezTo>
                <a:cubicBezTo>
                  <a:pt x="247" y="149"/>
                  <a:pt x="243" y="157"/>
                  <a:pt x="239" y="166"/>
                </a:cubicBezTo>
                <a:cubicBezTo>
                  <a:pt x="235" y="174"/>
                  <a:pt x="228" y="182"/>
                  <a:pt x="219" y="191"/>
                </a:cubicBezTo>
                <a:cubicBezTo>
                  <a:pt x="209" y="199"/>
                  <a:pt x="199" y="203"/>
                  <a:pt x="188" y="203"/>
                </a:cubicBezTo>
                <a:cubicBezTo>
                  <a:pt x="174" y="203"/>
                  <a:pt x="164" y="199"/>
                  <a:pt x="157" y="191"/>
                </a:cubicBezTo>
                <a:cubicBezTo>
                  <a:pt x="151" y="182"/>
                  <a:pt x="148" y="174"/>
                  <a:pt x="148" y="166"/>
                </a:cubicBezTo>
                <a:cubicBezTo>
                  <a:pt x="148" y="160"/>
                  <a:pt x="153" y="142"/>
                  <a:pt x="164" y="112"/>
                </a:cubicBezTo>
                <a:cubicBezTo>
                  <a:pt x="175" y="81"/>
                  <a:pt x="180" y="58"/>
                  <a:pt x="181" y="43"/>
                </a:cubicBezTo>
                <a:cubicBezTo>
                  <a:pt x="181" y="25"/>
                  <a:pt x="174" y="17"/>
                  <a:pt x="161" y="17"/>
                </a:cubicBezTo>
                <a:lnTo>
                  <a:pt x="159" y="17"/>
                </a:lnTo>
                <a:cubicBezTo>
                  <a:pt x="133" y="17"/>
                  <a:pt x="111" y="32"/>
                  <a:pt x="94" y="62"/>
                </a:cubicBezTo>
                <a:lnTo>
                  <a:pt x="91" y="67"/>
                </a:lnTo>
                <a:lnTo>
                  <a:pt x="76" y="128"/>
                </a:lnTo>
                <a:cubicBezTo>
                  <a:pt x="66" y="167"/>
                  <a:pt x="61" y="188"/>
                  <a:pt x="59" y="191"/>
                </a:cubicBezTo>
                <a:cubicBezTo>
                  <a:pt x="55" y="199"/>
                  <a:pt x="49" y="203"/>
                  <a:pt x="40" y="203"/>
                </a:cubicBezTo>
                <a:cubicBezTo>
                  <a:pt x="36" y="203"/>
                  <a:pt x="33" y="202"/>
                  <a:pt x="30" y="200"/>
                </a:cubicBezTo>
                <a:cubicBezTo>
                  <a:pt x="28" y="199"/>
                  <a:pt x="25" y="197"/>
                  <a:pt x="24" y="195"/>
                </a:cubicBezTo>
                <a:cubicBezTo>
                  <a:pt x="24" y="193"/>
                  <a:pt x="23" y="192"/>
                  <a:pt x="24" y="191"/>
                </a:cubicBezTo>
                <a:cubicBezTo>
                  <a:pt x="24" y="187"/>
                  <a:pt x="30" y="162"/>
                  <a:pt x="42" y="118"/>
                </a:cubicBezTo>
                <a:cubicBezTo>
                  <a:pt x="53" y="72"/>
                  <a:pt x="59" y="48"/>
                  <a:pt x="59" y="44"/>
                </a:cubicBezTo>
                <a:cubicBezTo>
                  <a:pt x="60" y="42"/>
                  <a:pt x="60" y="39"/>
                  <a:pt x="60" y="34"/>
                </a:cubicBezTo>
                <a:cubicBezTo>
                  <a:pt x="60" y="22"/>
                  <a:pt x="56" y="16"/>
                  <a:pt x="49" y="16"/>
                </a:cubicBezTo>
                <a:cubicBezTo>
                  <a:pt x="38" y="16"/>
                  <a:pt x="28" y="31"/>
                  <a:pt x="20" y="61"/>
                </a:cubicBezTo>
                <a:cubicBezTo>
                  <a:pt x="18" y="67"/>
                  <a:pt x="17" y="70"/>
                  <a:pt x="17" y="70"/>
                </a:cubicBezTo>
                <a:cubicBezTo>
                  <a:pt x="17" y="72"/>
                  <a:pt x="14" y="73"/>
                  <a:pt x="9" y="73"/>
                </a:cubicBezTo>
                <a:lnTo>
                  <a:pt x="3" y="73"/>
                </a:lnTo>
                <a:cubicBezTo>
                  <a:pt x="1" y="71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0" name=""/>
          <p:cNvSpPr/>
          <p:nvPr/>
        </p:nvSpPr>
        <p:spPr>
          <a:xfrm>
            <a:off x="5291640" y="4232880"/>
            <a:ext cx="31320" cy="227880"/>
          </a:xfrm>
          <a:custGeom>
            <a:avLst/>
            <a:gdLst/>
            <a:ahLst/>
            <a:rect l="0" t="0" r="r" b="b"/>
            <a:pathLst>
              <a:path w="87" h="633">
                <a:moveTo>
                  <a:pt x="0" y="633"/>
                </a:moveTo>
                <a:lnTo>
                  <a:pt x="0" y="0"/>
                </a:lnTo>
                <a:lnTo>
                  <a:pt x="87" y="0"/>
                </a:lnTo>
                <a:lnTo>
                  <a:pt x="87" y="25"/>
                </a:lnTo>
                <a:lnTo>
                  <a:pt x="25" y="25"/>
                </a:lnTo>
                <a:lnTo>
                  <a:pt x="25" y="608"/>
                </a:lnTo>
                <a:lnTo>
                  <a:pt x="87" y="608"/>
                </a:lnTo>
                <a:lnTo>
                  <a:pt x="87" y="633"/>
                </a:lnTo>
                <a:lnTo>
                  <a:pt x="0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1" name=""/>
          <p:cNvSpPr/>
          <p:nvPr/>
        </p:nvSpPr>
        <p:spPr>
          <a:xfrm>
            <a:off x="5332680" y="430308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3" y="82"/>
                  <a:pt x="10" y="68"/>
                </a:cubicBezTo>
                <a:cubicBezTo>
                  <a:pt x="16" y="53"/>
                  <a:pt x="26" y="38"/>
                  <a:pt x="41" y="23"/>
                </a:cubicBezTo>
                <a:cubicBezTo>
                  <a:pt x="55" y="7"/>
                  <a:pt x="71" y="-1"/>
                  <a:pt x="88" y="0"/>
                </a:cubicBezTo>
                <a:cubicBezTo>
                  <a:pt x="105" y="0"/>
                  <a:pt x="119" y="5"/>
                  <a:pt x="130" y="14"/>
                </a:cubicBezTo>
                <a:cubicBezTo>
                  <a:pt x="140" y="24"/>
                  <a:pt x="146" y="38"/>
                  <a:pt x="146" y="55"/>
                </a:cubicBezTo>
                <a:cubicBezTo>
                  <a:pt x="145" y="63"/>
                  <a:pt x="145" y="67"/>
                  <a:pt x="144" y="68"/>
                </a:cubicBezTo>
                <a:cubicBezTo>
                  <a:pt x="144" y="69"/>
                  <a:pt x="141" y="79"/>
                  <a:pt x="134" y="97"/>
                </a:cubicBezTo>
                <a:cubicBezTo>
                  <a:pt x="127" y="116"/>
                  <a:pt x="120" y="137"/>
                  <a:pt x="113" y="160"/>
                </a:cubicBezTo>
                <a:cubicBezTo>
                  <a:pt x="106" y="182"/>
                  <a:pt x="103" y="200"/>
                  <a:pt x="103" y="214"/>
                </a:cubicBezTo>
                <a:cubicBezTo>
                  <a:pt x="103" y="232"/>
                  <a:pt x="106" y="245"/>
                  <a:pt x="112" y="252"/>
                </a:cubicBezTo>
                <a:cubicBezTo>
                  <a:pt x="118" y="259"/>
                  <a:pt x="127" y="263"/>
                  <a:pt x="139" y="263"/>
                </a:cubicBezTo>
                <a:cubicBezTo>
                  <a:pt x="148" y="263"/>
                  <a:pt x="157" y="261"/>
                  <a:pt x="166" y="256"/>
                </a:cubicBezTo>
                <a:cubicBezTo>
                  <a:pt x="174" y="252"/>
                  <a:pt x="181" y="247"/>
                  <a:pt x="185" y="242"/>
                </a:cubicBezTo>
                <a:cubicBezTo>
                  <a:pt x="190" y="237"/>
                  <a:pt x="196" y="230"/>
                  <a:pt x="202" y="221"/>
                </a:cubicBezTo>
                <a:cubicBezTo>
                  <a:pt x="202" y="221"/>
                  <a:pt x="203" y="216"/>
                  <a:pt x="206" y="208"/>
                </a:cubicBezTo>
                <a:cubicBezTo>
                  <a:pt x="208" y="200"/>
                  <a:pt x="211" y="188"/>
                  <a:pt x="214" y="171"/>
                </a:cubicBezTo>
                <a:cubicBezTo>
                  <a:pt x="218" y="154"/>
                  <a:pt x="222" y="139"/>
                  <a:pt x="226" y="124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3"/>
                  <a:pt x="268" y="7"/>
                  <a:pt x="280" y="7"/>
                </a:cubicBezTo>
                <a:cubicBezTo>
                  <a:pt x="286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0"/>
                  <a:pt x="291" y="74"/>
                  <a:pt x="271" y="158"/>
                </a:cubicBezTo>
                <a:cubicBezTo>
                  <a:pt x="250" y="241"/>
                  <a:pt x="238" y="287"/>
                  <a:pt x="235" y="295"/>
                </a:cubicBezTo>
                <a:cubicBezTo>
                  <a:pt x="223" y="330"/>
                  <a:pt x="203" y="358"/>
                  <a:pt x="174" y="378"/>
                </a:cubicBezTo>
                <a:cubicBezTo>
                  <a:pt x="145" y="399"/>
                  <a:pt x="116" y="410"/>
                  <a:pt x="87" y="410"/>
                </a:cubicBezTo>
                <a:cubicBezTo>
                  <a:pt x="68" y="410"/>
                  <a:pt x="51" y="405"/>
                  <a:pt x="36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5"/>
                  <a:pt x="26" y="320"/>
                  <a:pt x="31" y="317"/>
                </a:cubicBezTo>
                <a:cubicBezTo>
                  <a:pt x="36" y="314"/>
                  <a:pt x="41" y="312"/>
                  <a:pt x="44" y="311"/>
                </a:cubicBezTo>
                <a:cubicBezTo>
                  <a:pt x="48" y="309"/>
                  <a:pt x="51" y="309"/>
                  <a:pt x="55" y="309"/>
                </a:cubicBezTo>
                <a:cubicBezTo>
                  <a:pt x="74" y="309"/>
                  <a:pt x="83" y="318"/>
                  <a:pt x="83" y="335"/>
                </a:cubicBezTo>
                <a:cubicBezTo>
                  <a:pt x="83" y="344"/>
                  <a:pt x="80" y="351"/>
                  <a:pt x="75" y="358"/>
                </a:cubicBezTo>
                <a:cubicBezTo>
                  <a:pt x="70" y="364"/>
                  <a:pt x="65" y="368"/>
                  <a:pt x="61" y="370"/>
                </a:cubicBezTo>
                <a:cubicBezTo>
                  <a:pt x="56" y="372"/>
                  <a:pt x="53" y="373"/>
                  <a:pt x="53" y="373"/>
                </a:cubicBezTo>
                <a:lnTo>
                  <a:pt x="51" y="374"/>
                </a:lnTo>
                <a:cubicBezTo>
                  <a:pt x="51" y="376"/>
                  <a:pt x="55" y="379"/>
                  <a:pt x="63" y="382"/>
                </a:cubicBezTo>
                <a:cubicBezTo>
                  <a:pt x="70" y="385"/>
                  <a:pt x="77" y="386"/>
                  <a:pt x="84" y="386"/>
                </a:cubicBezTo>
                <a:lnTo>
                  <a:pt x="89" y="386"/>
                </a:lnTo>
                <a:cubicBezTo>
                  <a:pt x="96" y="386"/>
                  <a:pt x="102" y="386"/>
                  <a:pt x="106" y="385"/>
                </a:cubicBezTo>
                <a:cubicBezTo>
                  <a:pt x="120" y="381"/>
                  <a:pt x="132" y="373"/>
                  <a:pt x="144" y="361"/>
                </a:cubicBezTo>
                <a:cubicBezTo>
                  <a:pt x="156" y="348"/>
                  <a:pt x="165" y="335"/>
                  <a:pt x="171" y="321"/>
                </a:cubicBezTo>
                <a:cubicBezTo>
                  <a:pt x="178" y="308"/>
                  <a:pt x="183" y="296"/>
                  <a:pt x="186" y="286"/>
                </a:cubicBezTo>
                <a:cubicBezTo>
                  <a:pt x="189" y="276"/>
                  <a:pt x="191" y="270"/>
                  <a:pt x="191" y="267"/>
                </a:cubicBezTo>
                <a:lnTo>
                  <a:pt x="187" y="270"/>
                </a:lnTo>
                <a:cubicBezTo>
                  <a:pt x="185" y="271"/>
                  <a:pt x="181" y="274"/>
                  <a:pt x="175" y="277"/>
                </a:cubicBezTo>
                <a:cubicBezTo>
                  <a:pt x="170" y="280"/>
                  <a:pt x="164" y="282"/>
                  <a:pt x="159" y="284"/>
                </a:cubicBezTo>
                <a:cubicBezTo>
                  <a:pt x="150" y="286"/>
                  <a:pt x="142" y="287"/>
                  <a:pt x="134" y="287"/>
                </a:cubicBezTo>
                <a:cubicBezTo>
                  <a:pt x="115" y="287"/>
                  <a:pt x="98" y="283"/>
                  <a:pt x="83" y="273"/>
                </a:cubicBezTo>
                <a:cubicBezTo>
                  <a:pt x="68" y="264"/>
                  <a:pt x="58" y="249"/>
                  <a:pt x="54" y="229"/>
                </a:cubicBezTo>
                <a:cubicBezTo>
                  <a:pt x="53" y="226"/>
                  <a:pt x="53" y="219"/>
                  <a:pt x="53" y="209"/>
                </a:cubicBezTo>
                <a:cubicBezTo>
                  <a:pt x="53" y="185"/>
                  <a:pt x="61" y="153"/>
                  <a:pt x="75" y="115"/>
                </a:cubicBezTo>
                <a:cubicBezTo>
                  <a:pt x="90" y="75"/>
                  <a:pt x="97" y="50"/>
                  <a:pt x="97" y="40"/>
                </a:cubicBezTo>
                <a:cubicBezTo>
                  <a:pt x="97" y="39"/>
                  <a:pt x="97" y="39"/>
                  <a:pt x="97" y="38"/>
                </a:cubicBez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7" y="28"/>
                  <a:pt x="95" y="26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6" y="24"/>
                  <a:pt x="67" y="28"/>
                  <a:pt x="59" y="36"/>
                </a:cubicBezTo>
                <a:cubicBezTo>
                  <a:pt x="51" y="44"/>
                  <a:pt x="45" y="53"/>
                  <a:pt x="40" y="62"/>
                </a:cubicBezTo>
                <a:cubicBezTo>
                  <a:pt x="34" y="71"/>
                  <a:pt x="31" y="80"/>
                  <a:pt x="28" y="88"/>
                </a:cubicBezTo>
                <a:cubicBezTo>
                  <a:pt x="26" y="97"/>
                  <a:pt x="24" y="101"/>
                  <a:pt x="23" y="102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2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2" name=""/>
          <p:cNvSpPr/>
          <p:nvPr/>
        </p:nvSpPr>
        <p:spPr>
          <a:xfrm>
            <a:off x="5450400" y="433152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1"/>
                  <a:pt x="116" y="5"/>
                </a:cubicBezTo>
                <a:cubicBezTo>
                  <a:pt x="119" y="9"/>
                  <a:pt x="121" y="13"/>
                  <a:pt x="121" y="18"/>
                </a:cubicBezTo>
                <a:cubicBezTo>
                  <a:pt x="121" y="25"/>
                  <a:pt x="118" y="32"/>
                  <a:pt x="112" y="37"/>
                </a:cubicBezTo>
                <a:cubicBezTo>
                  <a:pt x="106" y="43"/>
                  <a:pt x="100" y="46"/>
                  <a:pt x="93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8"/>
                </a:moveTo>
                <a:cubicBezTo>
                  <a:pt x="0" y="166"/>
                  <a:pt x="1" y="161"/>
                  <a:pt x="4" y="154"/>
                </a:cubicBezTo>
                <a:cubicBezTo>
                  <a:pt x="7" y="147"/>
                  <a:pt x="10" y="140"/>
                  <a:pt x="15" y="131"/>
                </a:cubicBezTo>
                <a:cubicBezTo>
                  <a:pt x="19" y="123"/>
                  <a:pt x="26" y="114"/>
                  <a:pt x="35" y="107"/>
                </a:cubicBezTo>
                <a:cubicBezTo>
                  <a:pt x="43" y="101"/>
                  <a:pt x="53" y="97"/>
                  <a:pt x="62" y="98"/>
                </a:cubicBezTo>
                <a:cubicBezTo>
                  <a:pt x="74" y="98"/>
                  <a:pt x="84" y="101"/>
                  <a:pt x="91" y="108"/>
                </a:cubicBezTo>
                <a:cubicBezTo>
                  <a:pt x="99" y="115"/>
                  <a:pt x="103" y="125"/>
                  <a:pt x="104" y="137"/>
                </a:cubicBezTo>
                <a:cubicBezTo>
                  <a:pt x="104" y="142"/>
                  <a:pt x="101" y="150"/>
                  <a:pt x="97" y="162"/>
                </a:cubicBezTo>
                <a:cubicBezTo>
                  <a:pt x="93" y="173"/>
                  <a:pt x="87" y="189"/>
                  <a:pt x="79" y="209"/>
                </a:cubicBezTo>
                <a:cubicBezTo>
                  <a:pt x="72" y="228"/>
                  <a:pt x="65" y="245"/>
                  <a:pt x="61" y="259"/>
                </a:cubicBezTo>
                <a:cubicBezTo>
                  <a:pt x="59" y="266"/>
                  <a:pt x="58" y="270"/>
                  <a:pt x="58" y="273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9" y="285"/>
                  <a:pt x="71" y="284"/>
                  <a:pt x="74" y="283"/>
                </a:cubicBezTo>
                <a:cubicBezTo>
                  <a:pt x="77" y="282"/>
                  <a:pt x="81" y="280"/>
                  <a:pt x="85" y="277"/>
                </a:cubicBezTo>
                <a:cubicBezTo>
                  <a:pt x="89" y="274"/>
                  <a:pt x="93" y="269"/>
                  <a:pt x="97" y="261"/>
                </a:cubicBezTo>
                <a:cubicBezTo>
                  <a:pt x="101" y="254"/>
                  <a:pt x="105" y="245"/>
                  <a:pt x="108" y="235"/>
                </a:cubicBezTo>
                <a:cubicBezTo>
                  <a:pt x="109" y="231"/>
                  <a:pt x="110" y="229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4" y="228"/>
                  <a:pt x="127" y="229"/>
                  <a:pt x="127" y="232"/>
                </a:cubicBezTo>
                <a:cubicBezTo>
                  <a:pt x="127" y="235"/>
                  <a:pt x="125" y="239"/>
                  <a:pt x="123" y="246"/>
                </a:cubicBezTo>
                <a:cubicBezTo>
                  <a:pt x="120" y="253"/>
                  <a:pt x="116" y="261"/>
                  <a:pt x="112" y="269"/>
                </a:cubicBezTo>
                <a:cubicBezTo>
                  <a:pt x="107" y="277"/>
                  <a:pt x="100" y="285"/>
                  <a:pt x="91" y="291"/>
                </a:cubicBezTo>
                <a:cubicBezTo>
                  <a:pt x="83" y="298"/>
                  <a:pt x="74" y="301"/>
                  <a:pt x="64" y="301"/>
                </a:cubicBezTo>
                <a:cubicBezTo>
                  <a:pt x="54" y="301"/>
                  <a:pt x="44" y="298"/>
                  <a:pt x="36" y="292"/>
                </a:cubicBezTo>
                <a:cubicBezTo>
                  <a:pt x="28" y="285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4"/>
                  <a:pt x="34" y="227"/>
                  <a:pt x="45" y="198"/>
                </a:cubicBezTo>
                <a:cubicBezTo>
                  <a:pt x="58" y="168"/>
                  <a:pt x="64" y="150"/>
                  <a:pt x="66" y="144"/>
                </a:cubicBezTo>
                <a:cubicBezTo>
                  <a:pt x="68" y="138"/>
                  <a:pt x="69" y="132"/>
                  <a:pt x="69" y="126"/>
                </a:cubicBezTo>
                <a:cubicBezTo>
                  <a:pt x="69" y="119"/>
                  <a:pt x="67" y="115"/>
                  <a:pt x="61" y="115"/>
                </a:cubicBezTo>
                <a:cubicBezTo>
                  <a:pt x="52" y="115"/>
                  <a:pt x="42" y="121"/>
                  <a:pt x="35" y="130"/>
                </a:cubicBezTo>
                <a:cubicBezTo>
                  <a:pt x="28" y="140"/>
                  <a:pt x="22" y="153"/>
                  <a:pt x="18" y="168"/>
                </a:cubicBezTo>
                <a:lnTo>
                  <a:pt x="17" y="169"/>
                </a:lnTo>
                <a:cubicBezTo>
                  <a:pt x="17" y="170"/>
                  <a:pt x="17" y="170"/>
                  <a:pt x="17" y="171"/>
                </a:cubicBezTo>
                <a:lnTo>
                  <a:pt x="16" y="171"/>
                </a:lnTo>
                <a:cubicBezTo>
                  <a:pt x="15" y="172"/>
                  <a:pt x="15" y="172"/>
                  <a:pt x="14" y="172"/>
                </a:cubicBezTo>
                <a:lnTo>
                  <a:pt x="13" y="172"/>
                </a:ln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3" name=""/>
          <p:cNvSpPr/>
          <p:nvPr/>
        </p:nvSpPr>
        <p:spPr>
          <a:xfrm>
            <a:off x="5557680" y="424548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1" y="411"/>
                </a:moveTo>
                <a:lnTo>
                  <a:pt x="19" y="411"/>
                </a:lnTo>
                <a:cubicBezTo>
                  <a:pt x="36" y="411"/>
                  <a:pt x="46" y="408"/>
                  <a:pt x="49" y="402"/>
                </a:cubicBezTo>
                <a:lnTo>
                  <a:pt x="49" y="397"/>
                </a:lnTo>
                <a:cubicBezTo>
                  <a:pt x="49" y="394"/>
                  <a:pt x="49" y="389"/>
                  <a:pt x="49" y="383"/>
                </a:cubicBezTo>
                <a:cubicBezTo>
                  <a:pt x="49" y="377"/>
                  <a:pt x="49" y="370"/>
                  <a:pt x="49" y="362"/>
                </a:cubicBezTo>
                <a:cubicBezTo>
                  <a:pt x="49" y="354"/>
                  <a:pt x="49" y="345"/>
                  <a:pt x="50" y="335"/>
                </a:cubicBezTo>
                <a:cubicBezTo>
                  <a:pt x="50" y="325"/>
                  <a:pt x="50" y="314"/>
                  <a:pt x="50" y="303"/>
                </a:cubicBezTo>
                <a:cubicBezTo>
                  <a:pt x="49" y="292"/>
                  <a:pt x="49" y="281"/>
                  <a:pt x="50" y="267"/>
                </a:cubicBezTo>
                <a:cubicBezTo>
                  <a:pt x="50" y="255"/>
                  <a:pt x="50" y="243"/>
                  <a:pt x="50" y="231"/>
                </a:cubicBezTo>
                <a:cubicBezTo>
                  <a:pt x="50" y="216"/>
                  <a:pt x="50" y="199"/>
                  <a:pt x="50" y="182"/>
                </a:cubicBezTo>
                <a:cubicBezTo>
                  <a:pt x="50" y="165"/>
                  <a:pt x="50" y="149"/>
                  <a:pt x="50" y="135"/>
                </a:cubicBezTo>
                <a:cubicBezTo>
                  <a:pt x="50" y="120"/>
                  <a:pt x="50" y="108"/>
                  <a:pt x="50" y="97"/>
                </a:cubicBezTo>
                <a:cubicBezTo>
                  <a:pt x="50" y="86"/>
                  <a:pt x="50" y="76"/>
                  <a:pt x="49" y="69"/>
                </a:cubicBezTo>
                <a:cubicBezTo>
                  <a:pt x="49" y="61"/>
                  <a:pt x="49" y="58"/>
                  <a:pt x="49" y="58"/>
                </a:cubicBezTo>
                <a:cubicBezTo>
                  <a:pt x="48" y="50"/>
                  <a:pt x="45" y="45"/>
                  <a:pt x="40" y="42"/>
                </a:cubicBezTo>
                <a:cubicBezTo>
                  <a:pt x="36" y="40"/>
                  <a:pt x="26" y="38"/>
                  <a:pt x="12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2"/>
                  <a:pt x="1" y="7"/>
                  <a:pt x="2" y="7"/>
                </a:cubicBezTo>
                <a:lnTo>
                  <a:pt x="8" y="7"/>
                </a:lnTo>
                <a:cubicBezTo>
                  <a:pt x="12" y="6"/>
                  <a:pt x="18" y="6"/>
                  <a:pt x="26" y="6"/>
                </a:cubicBezTo>
                <a:cubicBezTo>
                  <a:pt x="34" y="5"/>
                  <a:pt x="42" y="5"/>
                  <a:pt x="50" y="4"/>
                </a:cubicBezTo>
                <a:cubicBezTo>
                  <a:pt x="57" y="4"/>
                  <a:pt x="65" y="3"/>
                  <a:pt x="73" y="3"/>
                </a:cubicBezTo>
                <a:cubicBezTo>
                  <a:pt x="82" y="3"/>
                  <a:pt x="88" y="2"/>
                  <a:pt x="92" y="1"/>
                </a:cubicBezTo>
                <a:cubicBezTo>
                  <a:pt x="96" y="0"/>
                  <a:pt x="99" y="0"/>
                  <a:pt x="99" y="1"/>
                </a:cubicBezTo>
                <a:lnTo>
                  <a:pt x="101" y="1"/>
                </a:lnTo>
                <a:lnTo>
                  <a:pt x="101" y="200"/>
                </a:lnTo>
                <a:cubicBezTo>
                  <a:pt x="101" y="334"/>
                  <a:pt x="101" y="402"/>
                  <a:pt x="102" y="402"/>
                </a:cubicBezTo>
                <a:cubicBezTo>
                  <a:pt x="103" y="406"/>
                  <a:pt x="106" y="408"/>
                  <a:pt x="109" y="409"/>
                </a:cubicBezTo>
                <a:cubicBezTo>
                  <a:pt x="118" y="411"/>
                  <a:pt x="128" y="411"/>
                  <a:pt x="141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1" y="440"/>
                </a:lnTo>
                <a:cubicBezTo>
                  <a:pt x="121" y="439"/>
                  <a:pt x="111" y="439"/>
                  <a:pt x="100" y="439"/>
                </a:cubicBezTo>
                <a:cubicBezTo>
                  <a:pt x="89" y="439"/>
                  <a:pt x="81" y="439"/>
                  <a:pt x="76" y="438"/>
                </a:cubicBezTo>
                <a:cubicBezTo>
                  <a:pt x="71" y="438"/>
                  <a:pt x="63" y="438"/>
                  <a:pt x="52" y="438"/>
                </a:cubicBezTo>
                <a:cubicBezTo>
                  <a:pt x="41" y="439"/>
                  <a:pt x="30" y="439"/>
                  <a:pt x="20" y="440"/>
                </a:cubicBezTo>
                <a:lnTo>
                  <a:pt x="6" y="440"/>
                </a:lnTo>
                <a:lnTo>
                  <a:pt x="0" y="440"/>
                </a:lnTo>
                <a:lnTo>
                  <a:pt x="0" y="411"/>
                </a:lnTo>
                <a:lnTo>
                  <a:pt x="11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5621760" y="430164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9"/>
                </a:moveTo>
                <a:cubicBezTo>
                  <a:pt x="0" y="109"/>
                  <a:pt x="13" y="74"/>
                  <a:pt x="41" y="44"/>
                </a:cubicBezTo>
                <a:cubicBezTo>
                  <a:pt x="68" y="15"/>
                  <a:pt x="101" y="0"/>
                  <a:pt x="140" y="0"/>
                </a:cubicBezTo>
                <a:cubicBezTo>
                  <a:pt x="178" y="0"/>
                  <a:pt x="212" y="14"/>
                  <a:pt x="239" y="43"/>
                </a:cubicBezTo>
                <a:cubicBezTo>
                  <a:pt x="266" y="73"/>
                  <a:pt x="280" y="108"/>
                  <a:pt x="281" y="148"/>
                </a:cubicBezTo>
                <a:cubicBezTo>
                  <a:pt x="281" y="188"/>
                  <a:pt x="267" y="222"/>
                  <a:pt x="240" y="250"/>
                </a:cubicBezTo>
                <a:cubicBezTo>
                  <a:pt x="213" y="277"/>
                  <a:pt x="179" y="291"/>
                  <a:pt x="140" y="291"/>
                </a:cubicBezTo>
                <a:cubicBezTo>
                  <a:pt x="99" y="291"/>
                  <a:pt x="65" y="277"/>
                  <a:pt x="39" y="248"/>
                </a:cubicBezTo>
                <a:cubicBezTo>
                  <a:pt x="13" y="220"/>
                  <a:pt x="0" y="187"/>
                  <a:pt x="0" y="149"/>
                </a:cubicBezTo>
                <a:moveTo>
                  <a:pt x="140" y="265"/>
                </a:moveTo>
                <a:cubicBezTo>
                  <a:pt x="191" y="265"/>
                  <a:pt x="218" y="231"/>
                  <a:pt x="218" y="162"/>
                </a:cubicBezTo>
                <a:lnTo>
                  <a:pt x="218" y="142"/>
                </a:lnTo>
                <a:lnTo>
                  <a:pt x="218" y="126"/>
                </a:lnTo>
                <a:cubicBezTo>
                  <a:pt x="218" y="117"/>
                  <a:pt x="218" y="109"/>
                  <a:pt x="217" y="102"/>
                </a:cubicBezTo>
                <a:cubicBezTo>
                  <a:pt x="217" y="96"/>
                  <a:pt x="216" y="87"/>
                  <a:pt x="213" y="78"/>
                </a:cubicBezTo>
                <a:cubicBezTo>
                  <a:pt x="210" y="69"/>
                  <a:pt x="207" y="61"/>
                  <a:pt x="202" y="55"/>
                </a:cubicBezTo>
                <a:cubicBezTo>
                  <a:pt x="198" y="50"/>
                  <a:pt x="191" y="43"/>
                  <a:pt x="182" y="37"/>
                </a:cubicBezTo>
                <a:cubicBezTo>
                  <a:pt x="173" y="31"/>
                  <a:pt x="163" y="27"/>
                  <a:pt x="151" y="24"/>
                </a:cubicBezTo>
                <a:cubicBezTo>
                  <a:pt x="149" y="24"/>
                  <a:pt x="146" y="23"/>
                  <a:pt x="141" y="23"/>
                </a:cubicBezTo>
                <a:cubicBezTo>
                  <a:pt x="129" y="23"/>
                  <a:pt x="117" y="26"/>
                  <a:pt x="105" y="31"/>
                </a:cubicBezTo>
                <a:cubicBezTo>
                  <a:pt x="87" y="40"/>
                  <a:pt x="75" y="54"/>
                  <a:pt x="70" y="71"/>
                </a:cubicBezTo>
                <a:cubicBezTo>
                  <a:pt x="64" y="87"/>
                  <a:pt x="61" y="106"/>
                  <a:pt x="61" y="129"/>
                </a:cubicBezTo>
                <a:lnTo>
                  <a:pt x="61" y="141"/>
                </a:lnTo>
                <a:cubicBezTo>
                  <a:pt x="61" y="182"/>
                  <a:pt x="65" y="210"/>
                  <a:pt x="74" y="227"/>
                </a:cubicBezTo>
                <a:cubicBezTo>
                  <a:pt x="87" y="253"/>
                  <a:pt x="109" y="265"/>
                  <a:pt x="140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5" name=""/>
          <p:cNvSpPr/>
          <p:nvPr/>
        </p:nvSpPr>
        <p:spPr>
          <a:xfrm>
            <a:off x="5735520" y="4300560"/>
            <a:ext cx="104400" cy="150480"/>
          </a:xfrm>
          <a:custGeom>
            <a:avLst/>
            <a:gdLst/>
            <a:ahLst/>
            <a:rect l="0" t="0" r="r" b="b"/>
            <a:pathLst>
              <a:path w="290" h="418">
                <a:moveTo>
                  <a:pt x="191" y="28"/>
                </a:moveTo>
                <a:cubicBezTo>
                  <a:pt x="210" y="9"/>
                  <a:pt x="231" y="0"/>
                  <a:pt x="254" y="0"/>
                </a:cubicBezTo>
                <a:cubicBezTo>
                  <a:pt x="267" y="0"/>
                  <a:pt x="276" y="4"/>
                  <a:pt x="281" y="12"/>
                </a:cubicBezTo>
                <a:cubicBezTo>
                  <a:pt x="287" y="20"/>
                  <a:pt x="290" y="28"/>
                  <a:pt x="290" y="36"/>
                </a:cubicBezTo>
                <a:cubicBezTo>
                  <a:pt x="290" y="42"/>
                  <a:pt x="288" y="47"/>
                  <a:pt x="284" y="52"/>
                </a:cubicBezTo>
                <a:cubicBezTo>
                  <a:pt x="280" y="56"/>
                  <a:pt x="275" y="59"/>
                  <a:pt x="267" y="59"/>
                </a:cubicBezTo>
                <a:cubicBezTo>
                  <a:pt x="253" y="59"/>
                  <a:pt x="245" y="52"/>
                  <a:pt x="244" y="40"/>
                </a:cubicBezTo>
                <a:cubicBezTo>
                  <a:pt x="243" y="34"/>
                  <a:pt x="243" y="29"/>
                  <a:pt x="245" y="26"/>
                </a:cubicBezTo>
                <a:lnTo>
                  <a:pt x="246" y="25"/>
                </a:lnTo>
                <a:lnTo>
                  <a:pt x="246" y="24"/>
                </a:lnTo>
                <a:cubicBezTo>
                  <a:pt x="234" y="25"/>
                  <a:pt x="223" y="30"/>
                  <a:pt x="213" y="38"/>
                </a:cubicBezTo>
                <a:cubicBezTo>
                  <a:pt x="209" y="40"/>
                  <a:pt x="207" y="41"/>
                  <a:pt x="207" y="42"/>
                </a:cubicBezTo>
                <a:cubicBezTo>
                  <a:pt x="207" y="43"/>
                  <a:pt x="208" y="44"/>
                  <a:pt x="210" y="45"/>
                </a:cubicBezTo>
                <a:cubicBezTo>
                  <a:pt x="212" y="47"/>
                  <a:pt x="214" y="50"/>
                  <a:pt x="216" y="53"/>
                </a:cubicBezTo>
                <a:cubicBezTo>
                  <a:pt x="218" y="56"/>
                  <a:pt x="220" y="60"/>
                  <a:pt x="223" y="64"/>
                </a:cubicBezTo>
                <a:cubicBezTo>
                  <a:pt x="225" y="69"/>
                  <a:pt x="227" y="74"/>
                  <a:pt x="228" y="81"/>
                </a:cubicBezTo>
                <a:cubicBezTo>
                  <a:pt x="230" y="88"/>
                  <a:pt x="230" y="95"/>
                  <a:pt x="231" y="102"/>
                </a:cubicBezTo>
                <a:cubicBezTo>
                  <a:pt x="231" y="128"/>
                  <a:pt x="221" y="150"/>
                  <a:pt x="200" y="168"/>
                </a:cubicBezTo>
                <a:cubicBezTo>
                  <a:pt x="179" y="186"/>
                  <a:pt x="154" y="196"/>
                  <a:pt x="123" y="196"/>
                </a:cubicBezTo>
                <a:cubicBezTo>
                  <a:pt x="102" y="196"/>
                  <a:pt x="81" y="190"/>
                  <a:pt x="61" y="178"/>
                </a:cubicBezTo>
                <a:cubicBezTo>
                  <a:pt x="56" y="186"/>
                  <a:pt x="54" y="194"/>
                  <a:pt x="54" y="202"/>
                </a:cubicBezTo>
                <a:cubicBezTo>
                  <a:pt x="54" y="217"/>
                  <a:pt x="59" y="228"/>
                  <a:pt x="70" y="235"/>
                </a:cubicBezTo>
                <a:cubicBezTo>
                  <a:pt x="74" y="238"/>
                  <a:pt x="78" y="239"/>
                  <a:pt x="81" y="239"/>
                </a:cubicBezTo>
                <a:cubicBezTo>
                  <a:pt x="84" y="239"/>
                  <a:pt x="100" y="239"/>
                  <a:pt x="127" y="240"/>
                </a:cubicBezTo>
                <a:cubicBezTo>
                  <a:pt x="162" y="241"/>
                  <a:pt x="185" y="242"/>
                  <a:pt x="195" y="244"/>
                </a:cubicBezTo>
                <a:cubicBezTo>
                  <a:pt x="221" y="248"/>
                  <a:pt x="241" y="256"/>
                  <a:pt x="256" y="270"/>
                </a:cubicBezTo>
                <a:cubicBezTo>
                  <a:pt x="272" y="286"/>
                  <a:pt x="280" y="307"/>
                  <a:pt x="280" y="333"/>
                </a:cubicBezTo>
                <a:cubicBezTo>
                  <a:pt x="280" y="361"/>
                  <a:pt x="264" y="383"/>
                  <a:pt x="231" y="398"/>
                </a:cubicBezTo>
                <a:cubicBezTo>
                  <a:pt x="206" y="411"/>
                  <a:pt x="176" y="418"/>
                  <a:pt x="141" y="418"/>
                </a:cubicBezTo>
                <a:cubicBezTo>
                  <a:pt x="106" y="418"/>
                  <a:pt x="76" y="411"/>
                  <a:pt x="50" y="398"/>
                </a:cubicBezTo>
                <a:cubicBezTo>
                  <a:pt x="17" y="383"/>
                  <a:pt x="0" y="362"/>
                  <a:pt x="0" y="335"/>
                </a:cubicBezTo>
                <a:cubicBezTo>
                  <a:pt x="0" y="319"/>
                  <a:pt x="5" y="306"/>
                  <a:pt x="14" y="296"/>
                </a:cubicBezTo>
                <a:cubicBezTo>
                  <a:pt x="22" y="286"/>
                  <a:pt x="31" y="279"/>
                  <a:pt x="40" y="275"/>
                </a:cubicBezTo>
                <a:lnTo>
                  <a:pt x="47" y="271"/>
                </a:lnTo>
                <a:cubicBezTo>
                  <a:pt x="32" y="258"/>
                  <a:pt x="24" y="240"/>
                  <a:pt x="24" y="218"/>
                </a:cubicBezTo>
                <a:cubicBezTo>
                  <a:pt x="24" y="198"/>
                  <a:pt x="30" y="180"/>
                  <a:pt x="43" y="164"/>
                </a:cubicBezTo>
                <a:cubicBezTo>
                  <a:pt x="24" y="146"/>
                  <a:pt x="15" y="125"/>
                  <a:pt x="15" y="102"/>
                </a:cubicBezTo>
                <a:cubicBezTo>
                  <a:pt x="15" y="75"/>
                  <a:pt x="25" y="53"/>
                  <a:pt x="47" y="35"/>
                </a:cubicBezTo>
                <a:cubicBezTo>
                  <a:pt x="69" y="17"/>
                  <a:pt x="94" y="7"/>
                  <a:pt x="124" y="7"/>
                </a:cubicBezTo>
                <a:cubicBezTo>
                  <a:pt x="146" y="7"/>
                  <a:pt x="166" y="12"/>
                  <a:pt x="184" y="23"/>
                </a:cubicBezTo>
                <a:lnTo>
                  <a:pt x="191" y="28"/>
                </a:lnTo>
                <a:moveTo>
                  <a:pt x="172" y="69"/>
                </a:moveTo>
                <a:cubicBezTo>
                  <a:pt x="170" y="58"/>
                  <a:pt x="164" y="48"/>
                  <a:pt x="156" y="42"/>
                </a:cubicBezTo>
                <a:cubicBezTo>
                  <a:pt x="147" y="35"/>
                  <a:pt x="136" y="31"/>
                  <a:pt x="123" y="31"/>
                </a:cubicBezTo>
                <a:cubicBezTo>
                  <a:pt x="111" y="31"/>
                  <a:pt x="100" y="34"/>
                  <a:pt x="91" y="41"/>
                </a:cubicBezTo>
                <a:cubicBezTo>
                  <a:pt x="82" y="48"/>
                  <a:pt x="77" y="57"/>
                  <a:pt x="75" y="69"/>
                </a:cubicBezTo>
                <a:cubicBezTo>
                  <a:pt x="73" y="77"/>
                  <a:pt x="73" y="87"/>
                  <a:pt x="73" y="102"/>
                </a:cubicBezTo>
                <a:cubicBezTo>
                  <a:pt x="73" y="120"/>
                  <a:pt x="74" y="134"/>
                  <a:pt x="77" y="143"/>
                </a:cubicBezTo>
                <a:cubicBezTo>
                  <a:pt x="80" y="152"/>
                  <a:pt x="86" y="159"/>
                  <a:pt x="96" y="165"/>
                </a:cubicBezTo>
                <a:cubicBezTo>
                  <a:pt x="103" y="169"/>
                  <a:pt x="112" y="171"/>
                  <a:pt x="123" y="171"/>
                </a:cubicBezTo>
                <a:cubicBezTo>
                  <a:pt x="133" y="171"/>
                  <a:pt x="141" y="170"/>
                  <a:pt x="147" y="167"/>
                </a:cubicBezTo>
                <a:cubicBezTo>
                  <a:pt x="154" y="164"/>
                  <a:pt x="159" y="160"/>
                  <a:pt x="162" y="155"/>
                </a:cubicBezTo>
                <a:cubicBezTo>
                  <a:pt x="165" y="151"/>
                  <a:pt x="167" y="147"/>
                  <a:pt x="169" y="143"/>
                </a:cubicBezTo>
                <a:cubicBezTo>
                  <a:pt x="171" y="139"/>
                  <a:pt x="172" y="136"/>
                  <a:pt x="172" y="133"/>
                </a:cubicBezTo>
                <a:cubicBezTo>
                  <a:pt x="173" y="127"/>
                  <a:pt x="174" y="116"/>
                  <a:pt x="174" y="102"/>
                </a:cubicBezTo>
                <a:cubicBezTo>
                  <a:pt x="174" y="87"/>
                  <a:pt x="173" y="77"/>
                  <a:pt x="172" y="69"/>
                </a:cubicBezTo>
                <a:moveTo>
                  <a:pt x="238" y="335"/>
                </a:moveTo>
                <a:cubicBezTo>
                  <a:pt x="238" y="323"/>
                  <a:pt x="235" y="315"/>
                  <a:pt x="229" y="308"/>
                </a:cubicBezTo>
                <a:cubicBezTo>
                  <a:pt x="223" y="301"/>
                  <a:pt x="214" y="296"/>
                  <a:pt x="203" y="293"/>
                </a:cubicBezTo>
                <a:cubicBezTo>
                  <a:pt x="192" y="290"/>
                  <a:pt x="181" y="288"/>
                  <a:pt x="172" y="288"/>
                </a:cubicBezTo>
                <a:cubicBezTo>
                  <a:pt x="163" y="287"/>
                  <a:pt x="151" y="286"/>
                  <a:pt x="138" y="286"/>
                </a:cubicBezTo>
                <a:lnTo>
                  <a:pt x="121" y="286"/>
                </a:lnTo>
                <a:cubicBezTo>
                  <a:pt x="93" y="286"/>
                  <a:pt x="76" y="288"/>
                  <a:pt x="70" y="290"/>
                </a:cubicBezTo>
                <a:cubicBezTo>
                  <a:pt x="62" y="294"/>
                  <a:pt x="55" y="300"/>
                  <a:pt x="50" y="308"/>
                </a:cubicBezTo>
                <a:cubicBezTo>
                  <a:pt x="45" y="316"/>
                  <a:pt x="42" y="324"/>
                  <a:pt x="42" y="334"/>
                </a:cubicBezTo>
                <a:cubicBezTo>
                  <a:pt x="42" y="338"/>
                  <a:pt x="43" y="343"/>
                  <a:pt x="46" y="349"/>
                </a:cubicBezTo>
                <a:cubicBezTo>
                  <a:pt x="48" y="354"/>
                  <a:pt x="54" y="361"/>
                  <a:pt x="60" y="368"/>
                </a:cubicBezTo>
                <a:cubicBezTo>
                  <a:pt x="66" y="375"/>
                  <a:pt x="77" y="381"/>
                  <a:pt x="91" y="385"/>
                </a:cubicBezTo>
                <a:cubicBezTo>
                  <a:pt x="104" y="390"/>
                  <a:pt x="121" y="393"/>
                  <a:pt x="141" y="393"/>
                </a:cubicBezTo>
                <a:cubicBezTo>
                  <a:pt x="170" y="393"/>
                  <a:pt x="194" y="387"/>
                  <a:pt x="211" y="375"/>
                </a:cubicBezTo>
                <a:cubicBezTo>
                  <a:pt x="229" y="363"/>
                  <a:pt x="238" y="350"/>
                  <a:pt x="238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5864400" y="42328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60"/>
                  <a:pt x="6" y="233"/>
                </a:cubicBezTo>
                <a:cubicBezTo>
                  <a:pt x="10" y="207"/>
                  <a:pt x="15" y="185"/>
                  <a:pt x="20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7"/>
                  <a:pt x="95" y="85"/>
                  <a:pt x="83" y="107"/>
                </a:cubicBezTo>
                <a:cubicBezTo>
                  <a:pt x="73" y="128"/>
                  <a:pt x="64" y="158"/>
                  <a:pt x="57" y="194"/>
                </a:cubicBezTo>
                <a:cubicBezTo>
                  <a:pt x="49" y="231"/>
                  <a:pt x="46" y="272"/>
                  <a:pt x="46" y="316"/>
                </a:cubicBezTo>
                <a:cubicBezTo>
                  <a:pt x="46" y="361"/>
                  <a:pt x="49" y="401"/>
                  <a:pt x="57" y="438"/>
                </a:cubicBezTo>
                <a:cubicBezTo>
                  <a:pt x="64" y="474"/>
                  <a:pt x="72" y="503"/>
                  <a:pt x="82" y="526"/>
                </a:cubicBezTo>
                <a:cubicBezTo>
                  <a:pt x="93" y="548"/>
                  <a:pt x="104" y="567"/>
                  <a:pt x="114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4" y="582"/>
                  <a:pt x="45" y="537"/>
                  <a:pt x="27" y="483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5922720" y="4303080"/>
            <a:ext cx="122040" cy="145080"/>
          </a:xfrm>
          <a:custGeom>
            <a:avLst/>
            <a:gdLst/>
            <a:ahLst/>
            <a:rect l="0" t="0" r="r" b="b"/>
            <a:pathLst>
              <a:path w="339" h="403">
                <a:moveTo>
                  <a:pt x="39" y="98"/>
                </a:moveTo>
                <a:cubicBezTo>
                  <a:pt x="39" y="97"/>
                  <a:pt x="40" y="95"/>
                  <a:pt x="40" y="93"/>
                </a:cubicBezTo>
                <a:cubicBezTo>
                  <a:pt x="40" y="91"/>
                  <a:pt x="41" y="86"/>
                  <a:pt x="43" y="79"/>
                </a:cubicBezTo>
                <a:cubicBezTo>
                  <a:pt x="45" y="72"/>
                  <a:pt x="47" y="65"/>
                  <a:pt x="49" y="59"/>
                </a:cubicBezTo>
                <a:cubicBezTo>
                  <a:pt x="52" y="53"/>
                  <a:pt x="55" y="46"/>
                  <a:pt x="59" y="38"/>
                </a:cubicBezTo>
                <a:cubicBezTo>
                  <a:pt x="63" y="30"/>
                  <a:pt x="67" y="24"/>
                  <a:pt x="72" y="19"/>
                </a:cubicBezTo>
                <a:cubicBezTo>
                  <a:pt x="76" y="15"/>
                  <a:pt x="82" y="10"/>
                  <a:pt x="88" y="6"/>
                </a:cubicBezTo>
                <a:cubicBezTo>
                  <a:pt x="94" y="1"/>
                  <a:pt x="101" y="-1"/>
                  <a:pt x="109" y="0"/>
                </a:cubicBezTo>
                <a:cubicBezTo>
                  <a:pt x="141" y="0"/>
                  <a:pt x="161" y="13"/>
                  <a:pt x="170" y="40"/>
                </a:cubicBezTo>
                <a:lnTo>
                  <a:pt x="176" y="35"/>
                </a:lnTo>
                <a:cubicBezTo>
                  <a:pt x="202" y="11"/>
                  <a:pt x="227" y="0"/>
                  <a:pt x="251" y="0"/>
                </a:cubicBezTo>
                <a:cubicBezTo>
                  <a:pt x="278" y="0"/>
                  <a:pt x="300" y="10"/>
                  <a:pt x="316" y="30"/>
                </a:cubicBezTo>
                <a:cubicBezTo>
                  <a:pt x="332" y="49"/>
                  <a:pt x="339" y="73"/>
                  <a:pt x="339" y="102"/>
                </a:cubicBezTo>
                <a:cubicBezTo>
                  <a:pt x="339" y="147"/>
                  <a:pt x="323" y="189"/>
                  <a:pt x="291" y="228"/>
                </a:cubicBezTo>
                <a:cubicBezTo>
                  <a:pt x="258" y="266"/>
                  <a:pt x="222" y="285"/>
                  <a:pt x="182" y="286"/>
                </a:cubicBezTo>
                <a:cubicBezTo>
                  <a:pt x="172" y="286"/>
                  <a:pt x="164" y="284"/>
                  <a:pt x="157" y="282"/>
                </a:cubicBezTo>
                <a:cubicBezTo>
                  <a:pt x="152" y="280"/>
                  <a:pt x="147" y="277"/>
                  <a:pt x="142" y="272"/>
                </a:cubicBezTo>
                <a:cubicBezTo>
                  <a:pt x="137" y="268"/>
                  <a:pt x="133" y="265"/>
                  <a:pt x="130" y="262"/>
                </a:cubicBezTo>
                <a:lnTo>
                  <a:pt x="126" y="257"/>
                </a:lnTo>
                <a:cubicBezTo>
                  <a:pt x="126" y="257"/>
                  <a:pt x="121" y="275"/>
                  <a:pt x="112" y="313"/>
                </a:cubicBezTo>
                <a:cubicBezTo>
                  <a:pt x="103" y="349"/>
                  <a:pt x="99" y="367"/>
                  <a:pt x="99" y="368"/>
                </a:cubicBezTo>
                <a:cubicBezTo>
                  <a:pt x="99" y="370"/>
                  <a:pt x="100" y="372"/>
                  <a:pt x="104" y="372"/>
                </a:cubicBezTo>
                <a:cubicBezTo>
                  <a:pt x="107" y="372"/>
                  <a:pt x="115" y="373"/>
                  <a:pt x="127" y="374"/>
                </a:cubicBezTo>
                <a:lnTo>
                  <a:pt x="143" y="374"/>
                </a:lnTo>
                <a:cubicBezTo>
                  <a:pt x="146" y="377"/>
                  <a:pt x="147" y="379"/>
                  <a:pt x="147" y="380"/>
                </a:cubicBezTo>
                <a:cubicBezTo>
                  <a:pt x="147" y="380"/>
                  <a:pt x="146" y="384"/>
                  <a:pt x="145" y="391"/>
                </a:cubicBezTo>
                <a:cubicBezTo>
                  <a:pt x="144" y="396"/>
                  <a:pt x="142" y="399"/>
                  <a:pt x="141" y="401"/>
                </a:cubicBezTo>
                <a:cubicBezTo>
                  <a:pt x="140" y="402"/>
                  <a:pt x="137" y="403"/>
                  <a:pt x="133" y="403"/>
                </a:cubicBezTo>
                <a:cubicBezTo>
                  <a:pt x="132" y="403"/>
                  <a:pt x="130" y="403"/>
                  <a:pt x="126" y="403"/>
                </a:cubicBezTo>
                <a:cubicBezTo>
                  <a:pt x="122" y="403"/>
                  <a:pt x="115" y="403"/>
                  <a:pt x="104" y="402"/>
                </a:cubicBezTo>
                <a:cubicBezTo>
                  <a:pt x="94" y="402"/>
                  <a:pt x="81" y="402"/>
                  <a:pt x="65" y="402"/>
                </a:cubicBezTo>
                <a:cubicBezTo>
                  <a:pt x="36" y="402"/>
                  <a:pt x="17" y="402"/>
                  <a:pt x="9" y="403"/>
                </a:cubicBezTo>
                <a:lnTo>
                  <a:pt x="4" y="403"/>
                </a:lnTo>
                <a:cubicBezTo>
                  <a:pt x="1" y="400"/>
                  <a:pt x="0" y="398"/>
                  <a:pt x="0" y="396"/>
                </a:cubicBezTo>
                <a:cubicBezTo>
                  <a:pt x="0" y="385"/>
                  <a:pt x="3" y="377"/>
                  <a:pt x="8" y="374"/>
                </a:cubicBezTo>
                <a:lnTo>
                  <a:pt x="20" y="374"/>
                </a:lnTo>
                <a:cubicBezTo>
                  <a:pt x="35" y="374"/>
                  <a:pt x="43" y="371"/>
                  <a:pt x="45" y="366"/>
                </a:cubicBezTo>
                <a:cubicBezTo>
                  <a:pt x="46" y="364"/>
                  <a:pt x="59" y="313"/>
                  <a:pt x="84" y="214"/>
                </a:cubicBezTo>
                <a:cubicBezTo>
                  <a:pt x="108" y="116"/>
                  <a:pt x="121" y="64"/>
                  <a:pt x="122" y="58"/>
                </a:cubicBezTo>
                <a:cubicBezTo>
                  <a:pt x="123" y="56"/>
                  <a:pt x="123" y="53"/>
                  <a:pt x="123" y="49"/>
                </a:cubicBezTo>
                <a:cubicBezTo>
                  <a:pt x="123" y="32"/>
                  <a:pt x="118" y="23"/>
                  <a:pt x="107" y="23"/>
                </a:cubicBezTo>
                <a:cubicBezTo>
                  <a:pt x="98" y="23"/>
                  <a:pt x="90" y="29"/>
                  <a:pt x="84" y="41"/>
                </a:cubicBezTo>
                <a:cubicBezTo>
                  <a:pt x="77" y="53"/>
                  <a:pt x="72" y="66"/>
                  <a:pt x="69" y="80"/>
                </a:cubicBezTo>
                <a:cubicBezTo>
                  <a:pt x="66" y="93"/>
                  <a:pt x="63" y="101"/>
                  <a:pt x="61" y="102"/>
                </a:cubicBezTo>
                <a:cubicBezTo>
                  <a:pt x="61" y="103"/>
                  <a:pt x="57" y="104"/>
                  <a:pt x="51" y="104"/>
                </a:cubicBezTo>
                <a:lnTo>
                  <a:pt x="43" y="104"/>
                </a:lnTo>
                <a:cubicBezTo>
                  <a:pt x="40" y="101"/>
                  <a:pt x="39" y="99"/>
                  <a:pt x="39" y="98"/>
                </a:cubicBezTo>
                <a:moveTo>
                  <a:pt x="137" y="215"/>
                </a:moveTo>
                <a:cubicBezTo>
                  <a:pt x="146" y="247"/>
                  <a:pt x="162" y="263"/>
                  <a:pt x="184" y="263"/>
                </a:cubicBezTo>
                <a:cubicBezTo>
                  <a:pt x="196" y="263"/>
                  <a:pt x="208" y="258"/>
                  <a:pt x="220" y="248"/>
                </a:cubicBezTo>
                <a:cubicBezTo>
                  <a:pt x="232" y="239"/>
                  <a:pt x="242" y="226"/>
                  <a:pt x="249" y="212"/>
                </a:cubicBezTo>
                <a:cubicBezTo>
                  <a:pt x="257" y="197"/>
                  <a:pt x="264" y="175"/>
                  <a:pt x="272" y="143"/>
                </a:cubicBezTo>
                <a:cubicBezTo>
                  <a:pt x="281" y="112"/>
                  <a:pt x="285" y="89"/>
                  <a:pt x="285" y="74"/>
                </a:cubicBezTo>
                <a:lnTo>
                  <a:pt x="285" y="70"/>
                </a:lnTo>
                <a:cubicBezTo>
                  <a:pt x="285" y="39"/>
                  <a:pt x="271" y="23"/>
                  <a:pt x="246" y="23"/>
                </a:cubicBezTo>
                <a:cubicBezTo>
                  <a:pt x="241" y="23"/>
                  <a:pt x="236" y="24"/>
                  <a:pt x="232" y="25"/>
                </a:cubicBezTo>
                <a:cubicBezTo>
                  <a:pt x="227" y="26"/>
                  <a:pt x="222" y="28"/>
                  <a:pt x="218" y="31"/>
                </a:cubicBezTo>
                <a:cubicBezTo>
                  <a:pt x="213" y="33"/>
                  <a:pt x="209" y="36"/>
                  <a:pt x="205" y="39"/>
                </a:cubicBezTo>
                <a:cubicBezTo>
                  <a:pt x="201" y="42"/>
                  <a:pt x="198" y="45"/>
                  <a:pt x="194" y="49"/>
                </a:cubicBezTo>
                <a:cubicBezTo>
                  <a:pt x="191" y="52"/>
                  <a:pt x="188" y="55"/>
                  <a:pt x="185" y="58"/>
                </a:cubicBezTo>
                <a:cubicBezTo>
                  <a:pt x="182" y="61"/>
                  <a:pt x="180" y="64"/>
                  <a:pt x="178" y="67"/>
                </a:cubicBezTo>
                <a:cubicBezTo>
                  <a:pt x="176" y="70"/>
                  <a:pt x="174" y="72"/>
                  <a:pt x="173" y="73"/>
                </a:cubicBezTo>
                <a:lnTo>
                  <a:pt x="171" y="76"/>
                </a:lnTo>
                <a:cubicBezTo>
                  <a:pt x="171" y="76"/>
                  <a:pt x="170" y="79"/>
                  <a:pt x="169" y="85"/>
                </a:cubicBezTo>
                <a:cubicBezTo>
                  <a:pt x="168" y="90"/>
                  <a:pt x="165" y="99"/>
                  <a:pt x="162" y="112"/>
                </a:cubicBezTo>
                <a:cubicBezTo>
                  <a:pt x="159" y="125"/>
                  <a:pt x="156" y="136"/>
                  <a:pt x="153" y="145"/>
                </a:cubicBezTo>
                <a:cubicBezTo>
                  <a:pt x="142" y="190"/>
                  <a:pt x="137" y="213"/>
                  <a:pt x="137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6057000" y="433152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2" y="27"/>
                </a:moveTo>
                <a:cubicBezTo>
                  <a:pt x="72" y="20"/>
                  <a:pt x="75" y="14"/>
                  <a:pt x="81" y="8"/>
                </a:cubicBezTo>
                <a:cubicBezTo>
                  <a:pt x="87" y="3"/>
                  <a:pt x="93" y="0"/>
                  <a:pt x="101" y="0"/>
                </a:cubicBezTo>
                <a:cubicBezTo>
                  <a:pt x="106" y="0"/>
                  <a:pt x="110" y="1"/>
                  <a:pt x="115" y="5"/>
                </a:cubicBezTo>
                <a:cubicBezTo>
                  <a:pt x="119" y="9"/>
                  <a:pt x="120" y="13"/>
                  <a:pt x="121" y="18"/>
                </a:cubicBezTo>
                <a:cubicBezTo>
                  <a:pt x="121" y="25"/>
                  <a:pt x="118" y="32"/>
                  <a:pt x="111" y="37"/>
                </a:cubicBezTo>
                <a:cubicBezTo>
                  <a:pt x="105" y="43"/>
                  <a:pt x="98" y="46"/>
                  <a:pt x="91" y="46"/>
                </a:cubicBezTo>
                <a:cubicBezTo>
                  <a:pt x="87" y="46"/>
                  <a:pt x="83" y="45"/>
                  <a:pt x="79" y="42"/>
                </a:cubicBezTo>
                <a:cubicBezTo>
                  <a:pt x="75" y="39"/>
                  <a:pt x="73" y="34"/>
                  <a:pt x="72" y="27"/>
                </a:cubicBezTo>
                <a:moveTo>
                  <a:pt x="0" y="168"/>
                </a:moveTo>
                <a:cubicBezTo>
                  <a:pt x="0" y="166"/>
                  <a:pt x="1" y="161"/>
                  <a:pt x="4" y="154"/>
                </a:cubicBezTo>
                <a:cubicBezTo>
                  <a:pt x="6" y="147"/>
                  <a:pt x="10" y="140"/>
                  <a:pt x="14" y="131"/>
                </a:cubicBezTo>
                <a:cubicBezTo>
                  <a:pt x="19" y="123"/>
                  <a:pt x="25" y="114"/>
                  <a:pt x="34" y="107"/>
                </a:cubicBezTo>
                <a:cubicBezTo>
                  <a:pt x="43" y="101"/>
                  <a:pt x="52" y="97"/>
                  <a:pt x="61" y="98"/>
                </a:cubicBezTo>
                <a:cubicBezTo>
                  <a:pt x="72" y="98"/>
                  <a:pt x="82" y="101"/>
                  <a:pt x="90" y="108"/>
                </a:cubicBezTo>
                <a:cubicBezTo>
                  <a:pt x="98" y="115"/>
                  <a:pt x="102" y="125"/>
                  <a:pt x="102" y="137"/>
                </a:cubicBezTo>
                <a:cubicBezTo>
                  <a:pt x="102" y="142"/>
                  <a:pt x="100" y="150"/>
                  <a:pt x="96" y="162"/>
                </a:cubicBezTo>
                <a:cubicBezTo>
                  <a:pt x="91" y="173"/>
                  <a:pt x="86" y="189"/>
                  <a:pt x="78" y="209"/>
                </a:cubicBezTo>
                <a:cubicBezTo>
                  <a:pt x="70" y="228"/>
                  <a:pt x="64" y="245"/>
                  <a:pt x="59" y="259"/>
                </a:cubicBezTo>
                <a:cubicBezTo>
                  <a:pt x="57" y="266"/>
                  <a:pt x="57" y="270"/>
                  <a:pt x="57" y="273"/>
                </a:cubicBezTo>
                <a:cubicBezTo>
                  <a:pt x="57" y="281"/>
                  <a:pt x="59" y="285"/>
                  <a:pt x="64" y="285"/>
                </a:cubicBezTo>
                <a:cubicBezTo>
                  <a:pt x="67" y="285"/>
                  <a:pt x="70" y="284"/>
                  <a:pt x="73" y="283"/>
                </a:cubicBezTo>
                <a:cubicBezTo>
                  <a:pt x="76" y="282"/>
                  <a:pt x="79" y="280"/>
                  <a:pt x="83" y="277"/>
                </a:cubicBezTo>
                <a:cubicBezTo>
                  <a:pt x="87" y="274"/>
                  <a:pt x="91" y="269"/>
                  <a:pt x="95" y="261"/>
                </a:cubicBezTo>
                <a:cubicBezTo>
                  <a:pt x="99" y="254"/>
                  <a:pt x="103" y="245"/>
                  <a:pt x="106" y="235"/>
                </a:cubicBezTo>
                <a:cubicBezTo>
                  <a:pt x="107" y="231"/>
                  <a:pt x="108" y="229"/>
                  <a:pt x="109" y="229"/>
                </a:cubicBezTo>
                <a:cubicBezTo>
                  <a:pt x="109" y="228"/>
                  <a:pt x="112" y="228"/>
                  <a:pt x="117" y="228"/>
                </a:cubicBezTo>
                <a:cubicBezTo>
                  <a:pt x="123" y="228"/>
                  <a:pt x="126" y="229"/>
                  <a:pt x="126" y="232"/>
                </a:cubicBezTo>
                <a:cubicBezTo>
                  <a:pt x="126" y="235"/>
                  <a:pt x="125" y="239"/>
                  <a:pt x="122" y="246"/>
                </a:cubicBezTo>
                <a:cubicBezTo>
                  <a:pt x="119" y="253"/>
                  <a:pt x="116" y="261"/>
                  <a:pt x="110" y="269"/>
                </a:cubicBezTo>
                <a:cubicBezTo>
                  <a:pt x="105" y="277"/>
                  <a:pt x="98" y="285"/>
                  <a:pt x="90" y="291"/>
                </a:cubicBezTo>
                <a:cubicBezTo>
                  <a:pt x="81" y="298"/>
                  <a:pt x="72" y="301"/>
                  <a:pt x="62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5"/>
                  <a:pt x="24" y="276"/>
                  <a:pt x="23" y="263"/>
                </a:cubicBezTo>
                <a:cubicBezTo>
                  <a:pt x="23" y="258"/>
                  <a:pt x="24" y="253"/>
                  <a:pt x="25" y="249"/>
                </a:cubicBezTo>
                <a:cubicBezTo>
                  <a:pt x="27" y="244"/>
                  <a:pt x="33" y="227"/>
                  <a:pt x="45" y="198"/>
                </a:cubicBezTo>
                <a:cubicBezTo>
                  <a:pt x="56" y="168"/>
                  <a:pt x="63" y="150"/>
                  <a:pt x="64" y="144"/>
                </a:cubicBezTo>
                <a:cubicBezTo>
                  <a:pt x="66" y="138"/>
                  <a:pt x="67" y="132"/>
                  <a:pt x="67" y="126"/>
                </a:cubicBezTo>
                <a:cubicBezTo>
                  <a:pt x="67" y="119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21"/>
                  <a:pt x="34" y="130"/>
                </a:cubicBezTo>
                <a:cubicBezTo>
                  <a:pt x="27" y="140"/>
                  <a:pt x="21" y="153"/>
                  <a:pt x="17" y="168"/>
                </a:cubicBezTo>
                <a:lnTo>
                  <a:pt x="17" y="169"/>
                </a:lnTo>
                <a:cubicBezTo>
                  <a:pt x="16" y="170"/>
                  <a:pt x="16" y="170"/>
                  <a:pt x="16" y="171"/>
                </a:cubicBezTo>
                <a:lnTo>
                  <a:pt x="15" y="171"/>
                </a:lnTo>
                <a:cubicBezTo>
                  <a:pt x="15" y="172"/>
                  <a:pt x="14" y="172"/>
                  <a:pt x="14" y="172"/>
                </a:cubicBezTo>
                <a:cubicBezTo>
                  <a:pt x="14" y="172"/>
                  <a:pt x="13" y="172"/>
                  <a:pt x="12" y="172"/>
                </a:cubicBezTo>
                <a:cubicBezTo>
                  <a:pt x="11" y="172"/>
                  <a:pt x="10" y="172"/>
                  <a:pt x="8" y="172"/>
                </a:cubicBezTo>
                <a:lnTo>
                  <a:pt x="2" y="172"/>
                </a:lnTo>
                <a:cubicBezTo>
                  <a:pt x="0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9" name=""/>
          <p:cNvSpPr/>
          <p:nvPr/>
        </p:nvSpPr>
        <p:spPr>
          <a:xfrm>
            <a:off x="6132960" y="42328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7" y="96"/>
                  <a:pt x="125" y="149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3"/>
                  <a:pt x="146" y="399"/>
                </a:cubicBezTo>
                <a:cubicBezTo>
                  <a:pt x="141" y="426"/>
                  <a:pt x="137" y="448"/>
                  <a:pt x="131" y="467"/>
                </a:cubicBezTo>
                <a:cubicBezTo>
                  <a:pt x="126" y="485"/>
                  <a:pt x="118" y="504"/>
                  <a:pt x="108" y="522"/>
                </a:cubicBezTo>
                <a:cubicBezTo>
                  <a:pt x="97" y="541"/>
                  <a:pt x="89" y="555"/>
                  <a:pt x="83" y="565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5" y="610"/>
                  <a:pt x="39" y="617"/>
                  <a:pt x="37" y="619"/>
                </a:cubicBezTo>
                <a:cubicBezTo>
                  <a:pt x="34" y="621"/>
                  <a:pt x="30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4" y="633"/>
                  <a:pt x="3" y="633"/>
                  <a:pt x="2" y="632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3"/>
                  <a:pt x="7" y="618"/>
                </a:cubicBezTo>
                <a:cubicBezTo>
                  <a:pt x="72" y="549"/>
                  <a:pt x="106" y="449"/>
                  <a:pt x="106" y="316"/>
                </a:cubicBezTo>
                <a:cubicBezTo>
                  <a:pt x="106" y="184"/>
                  <a:pt x="72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0" name=""/>
          <p:cNvSpPr/>
          <p:nvPr/>
        </p:nvSpPr>
        <p:spPr>
          <a:xfrm>
            <a:off x="6272280" y="427104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20"/>
                </a:moveTo>
                <a:cubicBezTo>
                  <a:pt x="0" y="220"/>
                  <a:pt x="0" y="217"/>
                  <a:pt x="0" y="211"/>
                </a:cubicBezTo>
                <a:cubicBezTo>
                  <a:pt x="0" y="206"/>
                  <a:pt x="3" y="202"/>
                  <a:pt x="9" y="199"/>
                </a:cubicBezTo>
                <a:lnTo>
                  <a:pt x="199" y="199"/>
                </a:lnTo>
                <a:lnTo>
                  <a:pt x="199" y="103"/>
                </a:lnTo>
                <a:lnTo>
                  <a:pt x="200" y="8"/>
                </a:lnTo>
                <a:cubicBezTo>
                  <a:pt x="204" y="2"/>
                  <a:pt x="208" y="0"/>
                  <a:pt x="212" y="0"/>
                </a:cubicBezTo>
                <a:cubicBezTo>
                  <a:pt x="217" y="0"/>
                  <a:pt x="221" y="3"/>
                  <a:pt x="224" y="9"/>
                </a:cubicBezTo>
                <a:lnTo>
                  <a:pt x="224" y="199"/>
                </a:lnTo>
                <a:lnTo>
                  <a:pt x="413" y="199"/>
                </a:lnTo>
                <a:cubicBezTo>
                  <a:pt x="419" y="202"/>
                  <a:pt x="422" y="206"/>
                  <a:pt x="422" y="211"/>
                </a:cubicBezTo>
                <a:cubicBezTo>
                  <a:pt x="422" y="216"/>
                  <a:pt x="419" y="221"/>
                  <a:pt x="413" y="224"/>
                </a:cubicBezTo>
                <a:lnTo>
                  <a:pt x="224" y="224"/>
                </a:lnTo>
                <a:lnTo>
                  <a:pt x="224" y="412"/>
                </a:lnTo>
                <a:cubicBezTo>
                  <a:pt x="221" y="418"/>
                  <a:pt x="217" y="421"/>
                  <a:pt x="213" y="421"/>
                </a:cubicBezTo>
                <a:lnTo>
                  <a:pt x="212" y="421"/>
                </a:lnTo>
                <a:lnTo>
                  <a:pt x="210" y="421"/>
                </a:lnTo>
                <a:cubicBezTo>
                  <a:pt x="205" y="421"/>
                  <a:pt x="201" y="418"/>
                  <a:pt x="199" y="412"/>
                </a:cubicBezTo>
                <a:lnTo>
                  <a:pt x="199" y="224"/>
                </a:lnTo>
                <a:lnTo>
                  <a:pt x="9" y="224"/>
                </a:lnTo>
                <a:cubicBezTo>
                  <a:pt x="3" y="221"/>
                  <a:pt x="0" y="217"/>
                  <a:pt x="0" y="211"/>
                </a:cubicBezTo>
                <a:lnTo>
                  <a:pt x="0" y="22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1" name=""/>
          <p:cNvSpPr/>
          <p:nvPr/>
        </p:nvSpPr>
        <p:spPr>
          <a:xfrm>
            <a:off x="6508440" y="423288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0" y="316"/>
                </a:moveTo>
                <a:cubicBezTo>
                  <a:pt x="0" y="287"/>
                  <a:pt x="3" y="260"/>
                  <a:pt x="7" y="233"/>
                </a:cubicBezTo>
                <a:cubicBezTo>
                  <a:pt x="11" y="207"/>
                  <a:pt x="16" y="185"/>
                  <a:pt x="21" y="166"/>
                </a:cubicBezTo>
                <a:cubicBezTo>
                  <a:pt x="27" y="147"/>
                  <a:pt x="35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9" y="11"/>
                  <a:pt x="125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2"/>
                  <a:pt x="153" y="6"/>
                </a:cubicBezTo>
                <a:cubicBezTo>
                  <a:pt x="153" y="7"/>
                  <a:pt x="149" y="11"/>
                  <a:pt x="142" y="19"/>
                </a:cubicBezTo>
                <a:cubicBezTo>
                  <a:pt x="135" y="27"/>
                  <a:pt x="126" y="38"/>
                  <a:pt x="115" y="53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3" y="128"/>
                  <a:pt x="65" y="158"/>
                  <a:pt x="57" y="194"/>
                </a:cubicBezTo>
                <a:cubicBezTo>
                  <a:pt x="50" y="231"/>
                  <a:pt x="47" y="272"/>
                  <a:pt x="47" y="316"/>
                </a:cubicBezTo>
                <a:cubicBezTo>
                  <a:pt x="47" y="361"/>
                  <a:pt x="50" y="401"/>
                  <a:pt x="57" y="438"/>
                </a:cubicBezTo>
                <a:cubicBezTo>
                  <a:pt x="65" y="474"/>
                  <a:pt x="73" y="503"/>
                  <a:pt x="83" y="526"/>
                </a:cubicBezTo>
                <a:cubicBezTo>
                  <a:pt x="93" y="548"/>
                  <a:pt x="104" y="567"/>
                  <a:pt x="114" y="581"/>
                </a:cubicBezTo>
                <a:cubicBezTo>
                  <a:pt x="126" y="595"/>
                  <a:pt x="135" y="606"/>
                  <a:pt x="142" y="614"/>
                </a:cubicBezTo>
                <a:cubicBezTo>
                  <a:pt x="149" y="623"/>
                  <a:pt x="153" y="627"/>
                  <a:pt x="153" y="628"/>
                </a:cubicBezTo>
                <a:cubicBezTo>
                  <a:pt x="153" y="632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4" y="618"/>
                </a:lnTo>
                <a:cubicBezTo>
                  <a:pt x="75" y="582"/>
                  <a:pt x="46" y="537"/>
                  <a:pt x="28" y="483"/>
                </a:cubicBezTo>
                <a:cubicBezTo>
                  <a:pt x="10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2" name=""/>
          <p:cNvSpPr/>
          <p:nvPr/>
        </p:nvSpPr>
        <p:spPr>
          <a:xfrm>
            <a:off x="6594840" y="425196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3" y="56"/>
                </a:moveTo>
                <a:lnTo>
                  <a:pt x="75" y="59"/>
                </a:lnTo>
                <a:cubicBezTo>
                  <a:pt x="69" y="61"/>
                  <a:pt x="60" y="63"/>
                  <a:pt x="49" y="65"/>
                </a:cubicBezTo>
                <a:cubicBezTo>
                  <a:pt x="38" y="67"/>
                  <a:pt x="26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1" y="37"/>
                  <a:pt x="68" y="31"/>
                </a:cubicBezTo>
                <a:cubicBezTo>
                  <a:pt x="84" y="26"/>
                  <a:pt x="96" y="21"/>
                  <a:pt x="103" y="16"/>
                </a:cubicBezTo>
                <a:cubicBezTo>
                  <a:pt x="110" y="11"/>
                  <a:pt x="116" y="7"/>
                  <a:pt x="121" y="2"/>
                </a:cubicBezTo>
                <a:cubicBezTo>
                  <a:pt x="122" y="1"/>
                  <a:pt x="124" y="0"/>
                  <a:pt x="128" y="0"/>
                </a:cubicBezTo>
                <a:cubicBezTo>
                  <a:pt x="132" y="0"/>
                  <a:pt x="136" y="1"/>
                  <a:pt x="139" y="4"/>
                </a:cubicBezTo>
                <a:lnTo>
                  <a:pt x="139" y="194"/>
                </a:lnTo>
                <a:lnTo>
                  <a:pt x="140" y="384"/>
                </a:lnTo>
                <a:cubicBezTo>
                  <a:pt x="143" y="387"/>
                  <a:pt x="145" y="389"/>
                  <a:pt x="147" y="389"/>
                </a:cubicBezTo>
                <a:cubicBezTo>
                  <a:pt x="149" y="390"/>
                  <a:pt x="154" y="391"/>
                  <a:pt x="162" y="392"/>
                </a:cubicBezTo>
                <a:cubicBezTo>
                  <a:pt x="170" y="393"/>
                  <a:pt x="183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2" y="421"/>
                  <a:pt x="169" y="420"/>
                  <a:pt x="111" y="420"/>
                </a:cubicBezTo>
                <a:cubicBezTo>
                  <a:pt x="53" y="420"/>
                  <a:pt x="20" y="421"/>
                  <a:pt x="10" y="422"/>
                </a:cubicBezTo>
                <a:lnTo>
                  <a:pt x="3" y="422"/>
                </a:lnTo>
                <a:lnTo>
                  <a:pt x="3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1" y="393"/>
                  <a:pt x="56" y="393"/>
                  <a:pt x="60" y="393"/>
                </a:cubicBezTo>
                <a:cubicBezTo>
                  <a:pt x="64" y="392"/>
                  <a:pt x="67" y="392"/>
                  <a:pt x="70" y="391"/>
                </a:cubicBezTo>
                <a:cubicBezTo>
                  <a:pt x="73" y="390"/>
                  <a:pt x="75" y="389"/>
                  <a:pt x="75" y="389"/>
                </a:cubicBezTo>
                <a:cubicBezTo>
                  <a:pt x="76" y="389"/>
                  <a:pt x="77" y="388"/>
                  <a:pt x="79" y="386"/>
                </a:cubicBezTo>
                <a:cubicBezTo>
                  <a:pt x="81" y="384"/>
                  <a:pt x="82" y="383"/>
                  <a:pt x="83" y="384"/>
                </a:cubicBezTo>
                <a:lnTo>
                  <a:pt x="83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3" name=""/>
          <p:cNvSpPr/>
          <p:nvPr/>
        </p:nvSpPr>
        <p:spPr>
          <a:xfrm>
            <a:off x="6759360" y="434232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3"/>
                </a:cubicBezTo>
                <a:cubicBezTo>
                  <a:pt x="0" y="8"/>
                  <a:pt x="3" y="4"/>
                  <a:pt x="9" y="0"/>
                </a:cubicBezTo>
                <a:lnTo>
                  <a:pt x="377" y="0"/>
                </a:lnTo>
                <a:cubicBezTo>
                  <a:pt x="384" y="4"/>
                  <a:pt x="387" y="8"/>
                  <a:pt x="387" y="13"/>
                </a:cubicBezTo>
                <a:cubicBezTo>
                  <a:pt x="387" y="18"/>
                  <a:pt x="384" y="23"/>
                  <a:pt x="377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4" name=""/>
          <p:cNvSpPr/>
          <p:nvPr/>
        </p:nvSpPr>
        <p:spPr>
          <a:xfrm>
            <a:off x="6972840" y="430308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8"/>
                </a:cubicBezTo>
                <a:cubicBezTo>
                  <a:pt x="15" y="53"/>
                  <a:pt x="26" y="38"/>
                  <a:pt x="39" y="23"/>
                </a:cubicBezTo>
                <a:cubicBezTo>
                  <a:pt x="53" y="7"/>
                  <a:pt x="69" y="-1"/>
                  <a:pt x="86" y="0"/>
                </a:cubicBezTo>
                <a:cubicBezTo>
                  <a:pt x="104" y="0"/>
                  <a:pt x="117" y="5"/>
                  <a:pt x="128" y="14"/>
                </a:cubicBezTo>
                <a:cubicBezTo>
                  <a:pt x="138" y="24"/>
                  <a:pt x="144" y="38"/>
                  <a:pt x="144" y="55"/>
                </a:cubicBezTo>
                <a:cubicBezTo>
                  <a:pt x="144" y="63"/>
                  <a:pt x="143" y="67"/>
                  <a:pt x="142" y="68"/>
                </a:cubicBezTo>
                <a:cubicBezTo>
                  <a:pt x="142" y="69"/>
                  <a:pt x="139" y="79"/>
                  <a:pt x="132" y="97"/>
                </a:cubicBezTo>
                <a:cubicBezTo>
                  <a:pt x="126" y="116"/>
                  <a:pt x="119" y="137"/>
                  <a:pt x="112" y="160"/>
                </a:cubicBezTo>
                <a:cubicBezTo>
                  <a:pt x="104" y="182"/>
                  <a:pt x="101" y="200"/>
                  <a:pt x="101" y="214"/>
                </a:cubicBezTo>
                <a:cubicBezTo>
                  <a:pt x="101" y="232"/>
                  <a:pt x="104" y="245"/>
                  <a:pt x="110" y="252"/>
                </a:cubicBezTo>
                <a:cubicBezTo>
                  <a:pt x="116" y="259"/>
                  <a:pt x="125" y="263"/>
                  <a:pt x="137" y="263"/>
                </a:cubicBezTo>
                <a:cubicBezTo>
                  <a:pt x="147" y="263"/>
                  <a:pt x="156" y="261"/>
                  <a:pt x="164" y="256"/>
                </a:cubicBezTo>
                <a:cubicBezTo>
                  <a:pt x="172" y="252"/>
                  <a:pt x="179" y="247"/>
                  <a:pt x="184" y="242"/>
                </a:cubicBezTo>
                <a:cubicBezTo>
                  <a:pt x="188" y="237"/>
                  <a:pt x="194" y="230"/>
                  <a:pt x="201" y="221"/>
                </a:cubicBezTo>
                <a:cubicBezTo>
                  <a:pt x="201" y="221"/>
                  <a:pt x="202" y="216"/>
                  <a:pt x="204" y="208"/>
                </a:cubicBezTo>
                <a:cubicBezTo>
                  <a:pt x="206" y="200"/>
                  <a:pt x="209" y="188"/>
                  <a:pt x="213" y="171"/>
                </a:cubicBezTo>
                <a:cubicBezTo>
                  <a:pt x="216" y="154"/>
                  <a:pt x="220" y="139"/>
                  <a:pt x="225" y="124"/>
                </a:cubicBezTo>
                <a:cubicBezTo>
                  <a:pt x="241" y="60"/>
                  <a:pt x="250" y="27"/>
                  <a:pt x="251" y="24"/>
                </a:cubicBezTo>
                <a:cubicBezTo>
                  <a:pt x="257" y="13"/>
                  <a:pt x="266" y="7"/>
                  <a:pt x="278" y="7"/>
                </a:cubicBezTo>
                <a:cubicBezTo>
                  <a:pt x="285" y="7"/>
                  <a:pt x="289" y="8"/>
                  <a:pt x="293" y="11"/>
                </a:cubicBezTo>
                <a:cubicBezTo>
                  <a:pt x="296" y="14"/>
                  <a:pt x="298" y="17"/>
                  <a:pt x="300" y="19"/>
                </a:cubicBezTo>
                <a:cubicBezTo>
                  <a:pt x="301" y="21"/>
                  <a:pt x="301" y="23"/>
                  <a:pt x="301" y="25"/>
                </a:cubicBezTo>
                <a:cubicBezTo>
                  <a:pt x="301" y="30"/>
                  <a:pt x="291" y="74"/>
                  <a:pt x="269" y="158"/>
                </a:cubicBezTo>
                <a:cubicBezTo>
                  <a:pt x="248" y="241"/>
                  <a:pt x="237" y="287"/>
                  <a:pt x="234" y="295"/>
                </a:cubicBezTo>
                <a:cubicBezTo>
                  <a:pt x="222" y="330"/>
                  <a:pt x="201" y="358"/>
                  <a:pt x="172" y="378"/>
                </a:cubicBezTo>
                <a:cubicBezTo>
                  <a:pt x="143" y="399"/>
                  <a:pt x="114" y="410"/>
                  <a:pt x="85" y="410"/>
                </a:cubicBezTo>
                <a:cubicBezTo>
                  <a:pt x="66" y="410"/>
                  <a:pt x="49" y="405"/>
                  <a:pt x="35" y="396"/>
                </a:cubicBezTo>
                <a:cubicBezTo>
                  <a:pt x="21" y="387"/>
                  <a:pt x="13" y="373"/>
                  <a:pt x="13" y="354"/>
                </a:cubicBezTo>
                <a:cubicBezTo>
                  <a:pt x="13" y="345"/>
                  <a:pt x="15" y="337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39" y="312"/>
                  <a:pt x="43" y="311"/>
                </a:cubicBezTo>
                <a:cubicBezTo>
                  <a:pt x="46" y="309"/>
                  <a:pt x="50" y="309"/>
                  <a:pt x="53" y="309"/>
                </a:cubicBezTo>
                <a:cubicBezTo>
                  <a:pt x="72" y="309"/>
                  <a:pt x="81" y="318"/>
                  <a:pt x="81" y="335"/>
                </a:cubicBezTo>
                <a:cubicBezTo>
                  <a:pt x="81" y="344"/>
                  <a:pt x="79" y="351"/>
                  <a:pt x="74" y="358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4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9"/>
                  <a:pt x="61" y="382"/>
                </a:cubicBezTo>
                <a:cubicBezTo>
                  <a:pt x="68" y="385"/>
                  <a:pt x="75" y="386"/>
                  <a:pt x="82" y="386"/>
                </a:cubicBezTo>
                <a:lnTo>
                  <a:pt x="87" y="386"/>
                </a:lnTo>
                <a:cubicBezTo>
                  <a:pt x="95" y="386"/>
                  <a:pt x="100" y="386"/>
                  <a:pt x="104" y="385"/>
                </a:cubicBezTo>
                <a:cubicBezTo>
                  <a:pt x="118" y="381"/>
                  <a:pt x="131" y="373"/>
                  <a:pt x="142" y="361"/>
                </a:cubicBezTo>
                <a:cubicBezTo>
                  <a:pt x="154" y="348"/>
                  <a:pt x="163" y="335"/>
                  <a:pt x="170" y="321"/>
                </a:cubicBezTo>
                <a:cubicBezTo>
                  <a:pt x="176" y="308"/>
                  <a:pt x="181" y="296"/>
                  <a:pt x="184" y="286"/>
                </a:cubicBezTo>
                <a:cubicBezTo>
                  <a:pt x="188" y="276"/>
                  <a:pt x="189" y="270"/>
                  <a:pt x="189" y="267"/>
                </a:cubicBezTo>
                <a:lnTo>
                  <a:pt x="185" y="270"/>
                </a:lnTo>
                <a:cubicBezTo>
                  <a:pt x="183" y="271"/>
                  <a:pt x="179" y="274"/>
                  <a:pt x="173" y="277"/>
                </a:cubicBezTo>
                <a:cubicBezTo>
                  <a:pt x="168" y="280"/>
                  <a:pt x="163" y="282"/>
                  <a:pt x="157" y="284"/>
                </a:cubicBezTo>
                <a:cubicBezTo>
                  <a:pt x="149" y="286"/>
                  <a:pt x="140" y="287"/>
                  <a:pt x="132" y="287"/>
                </a:cubicBezTo>
                <a:cubicBezTo>
                  <a:pt x="113" y="287"/>
                  <a:pt x="96" y="283"/>
                  <a:pt x="81" y="273"/>
                </a:cubicBezTo>
                <a:cubicBezTo>
                  <a:pt x="66" y="264"/>
                  <a:pt x="57" y="249"/>
                  <a:pt x="52" y="229"/>
                </a:cubicBezTo>
                <a:cubicBezTo>
                  <a:pt x="52" y="226"/>
                  <a:pt x="51" y="219"/>
                  <a:pt x="51" y="209"/>
                </a:cubicBezTo>
                <a:cubicBezTo>
                  <a:pt x="51" y="185"/>
                  <a:pt x="59" y="153"/>
                  <a:pt x="74" y="115"/>
                </a:cubicBezTo>
                <a:cubicBezTo>
                  <a:pt x="88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3" y="26"/>
                </a:cubicBezTo>
                <a:cubicBezTo>
                  <a:pt x="91" y="25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3"/>
                  <a:pt x="38" y="62"/>
                </a:cubicBezTo>
                <a:cubicBezTo>
                  <a:pt x="34" y="71"/>
                  <a:pt x="30" y="80"/>
                  <a:pt x="27" y="88"/>
                </a:cubicBezTo>
                <a:cubicBezTo>
                  <a:pt x="25" y="97"/>
                  <a:pt x="23" y="101"/>
                  <a:pt x="22" y="102"/>
                </a:cubicBezTo>
                <a:cubicBezTo>
                  <a:pt x="22" y="103"/>
                  <a:pt x="18" y="104"/>
                  <a:pt x="12" y="104"/>
                </a:cubicBezTo>
                <a:lnTo>
                  <a:pt x="3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5" name=""/>
          <p:cNvSpPr/>
          <p:nvPr/>
        </p:nvSpPr>
        <p:spPr>
          <a:xfrm>
            <a:off x="7090200" y="433152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3" y="27"/>
                </a:moveTo>
                <a:cubicBezTo>
                  <a:pt x="73" y="20"/>
                  <a:pt x="76" y="14"/>
                  <a:pt x="82" y="8"/>
                </a:cubicBezTo>
                <a:cubicBezTo>
                  <a:pt x="87" y="3"/>
                  <a:pt x="94" y="0"/>
                  <a:pt x="101" y="0"/>
                </a:cubicBezTo>
                <a:cubicBezTo>
                  <a:pt x="107" y="0"/>
                  <a:pt x="111" y="1"/>
                  <a:pt x="115" y="5"/>
                </a:cubicBezTo>
                <a:cubicBezTo>
                  <a:pt x="119" y="9"/>
                  <a:pt x="121" y="13"/>
                  <a:pt x="122" y="18"/>
                </a:cubicBezTo>
                <a:cubicBezTo>
                  <a:pt x="122" y="25"/>
                  <a:pt x="119" y="32"/>
                  <a:pt x="112" y="37"/>
                </a:cubicBezTo>
                <a:cubicBezTo>
                  <a:pt x="106" y="43"/>
                  <a:pt x="99" y="46"/>
                  <a:pt x="92" y="46"/>
                </a:cubicBezTo>
                <a:cubicBezTo>
                  <a:pt x="88" y="46"/>
                  <a:pt x="83" y="45"/>
                  <a:pt x="80" y="42"/>
                </a:cubicBezTo>
                <a:cubicBezTo>
                  <a:pt x="76" y="39"/>
                  <a:pt x="74" y="34"/>
                  <a:pt x="73" y="27"/>
                </a:cubicBezTo>
                <a:moveTo>
                  <a:pt x="0" y="168"/>
                </a:moveTo>
                <a:cubicBezTo>
                  <a:pt x="0" y="166"/>
                  <a:pt x="2" y="161"/>
                  <a:pt x="4" y="154"/>
                </a:cubicBezTo>
                <a:cubicBezTo>
                  <a:pt x="7" y="147"/>
                  <a:pt x="11" y="140"/>
                  <a:pt x="15" y="131"/>
                </a:cubicBezTo>
                <a:cubicBezTo>
                  <a:pt x="20" y="123"/>
                  <a:pt x="26" y="114"/>
                  <a:pt x="35" y="107"/>
                </a:cubicBezTo>
                <a:cubicBezTo>
                  <a:pt x="43" y="101"/>
                  <a:pt x="52" y="97"/>
                  <a:pt x="62" y="98"/>
                </a:cubicBezTo>
                <a:cubicBezTo>
                  <a:pt x="73" y="98"/>
                  <a:pt x="83" y="101"/>
                  <a:pt x="91" y="108"/>
                </a:cubicBezTo>
                <a:cubicBezTo>
                  <a:pt x="98" y="115"/>
                  <a:pt x="103" y="125"/>
                  <a:pt x="103" y="137"/>
                </a:cubicBezTo>
                <a:cubicBezTo>
                  <a:pt x="103" y="142"/>
                  <a:pt x="101" y="150"/>
                  <a:pt x="97" y="162"/>
                </a:cubicBezTo>
                <a:cubicBezTo>
                  <a:pt x="92" y="173"/>
                  <a:pt x="86" y="189"/>
                  <a:pt x="79" y="209"/>
                </a:cubicBezTo>
                <a:cubicBezTo>
                  <a:pt x="71" y="228"/>
                  <a:pt x="65" y="245"/>
                  <a:pt x="60" y="259"/>
                </a:cubicBezTo>
                <a:cubicBezTo>
                  <a:pt x="58" y="266"/>
                  <a:pt x="58" y="270"/>
                  <a:pt x="58" y="273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2"/>
                  <a:pt x="80" y="280"/>
                  <a:pt x="84" y="277"/>
                </a:cubicBezTo>
                <a:cubicBezTo>
                  <a:pt x="88" y="274"/>
                  <a:pt x="92" y="269"/>
                  <a:pt x="96" y="261"/>
                </a:cubicBezTo>
                <a:cubicBezTo>
                  <a:pt x="100" y="254"/>
                  <a:pt x="104" y="245"/>
                  <a:pt x="107" y="235"/>
                </a:cubicBezTo>
                <a:cubicBezTo>
                  <a:pt x="108" y="231"/>
                  <a:pt x="109" y="229"/>
                  <a:pt x="110" y="229"/>
                </a:cubicBezTo>
                <a:cubicBezTo>
                  <a:pt x="110" y="228"/>
                  <a:pt x="113" y="228"/>
                  <a:pt x="117" y="228"/>
                </a:cubicBezTo>
                <a:cubicBezTo>
                  <a:pt x="124" y="228"/>
                  <a:pt x="127" y="229"/>
                  <a:pt x="127" y="232"/>
                </a:cubicBezTo>
                <a:cubicBezTo>
                  <a:pt x="127" y="235"/>
                  <a:pt x="126" y="239"/>
                  <a:pt x="123" y="246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6" y="277"/>
                  <a:pt x="99" y="285"/>
                  <a:pt x="91" y="291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3" y="301"/>
                  <a:pt x="45" y="298"/>
                  <a:pt x="37" y="292"/>
                </a:cubicBezTo>
                <a:cubicBezTo>
                  <a:pt x="29" y="285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4"/>
                  <a:pt x="34" y="227"/>
                  <a:pt x="46" y="198"/>
                </a:cubicBezTo>
                <a:cubicBezTo>
                  <a:pt x="57" y="168"/>
                  <a:pt x="63" y="150"/>
                  <a:pt x="65" y="144"/>
                </a:cubicBezTo>
                <a:cubicBezTo>
                  <a:pt x="67" y="138"/>
                  <a:pt x="68" y="132"/>
                  <a:pt x="68" y="126"/>
                </a:cubicBezTo>
                <a:cubicBezTo>
                  <a:pt x="68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1"/>
                  <a:pt x="35" y="130"/>
                </a:cubicBezTo>
                <a:cubicBezTo>
                  <a:pt x="28" y="140"/>
                  <a:pt x="22" y="153"/>
                  <a:pt x="18" y="168"/>
                </a:cubicBezTo>
                <a:cubicBezTo>
                  <a:pt x="18" y="168"/>
                  <a:pt x="18" y="169"/>
                  <a:pt x="17" y="169"/>
                </a:cubicBezTo>
                <a:cubicBezTo>
                  <a:pt x="17" y="170"/>
                  <a:pt x="17" y="170"/>
                  <a:pt x="17" y="171"/>
                </a:cubicBezTo>
                <a:lnTo>
                  <a:pt x="16" y="171"/>
                </a:lnTo>
                <a:cubicBezTo>
                  <a:pt x="15" y="172"/>
                  <a:pt x="15" y="172"/>
                  <a:pt x="15" y="172"/>
                </a:cubicBez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7166520" y="42328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6" y="96"/>
                  <a:pt x="125" y="149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3"/>
                  <a:pt x="145" y="399"/>
                </a:cubicBezTo>
                <a:cubicBezTo>
                  <a:pt x="141" y="426"/>
                  <a:pt x="136" y="448"/>
                  <a:pt x="131" y="467"/>
                </a:cubicBezTo>
                <a:cubicBezTo>
                  <a:pt x="125" y="485"/>
                  <a:pt x="118" y="504"/>
                  <a:pt x="108" y="522"/>
                </a:cubicBezTo>
                <a:cubicBezTo>
                  <a:pt x="96" y="541"/>
                  <a:pt x="88" y="555"/>
                  <a:pt x="83" y="565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3"/>
                  <a:pt x="2" y="632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3"/>
                  <a:pt x="7" y="618"/>
                </a:cubicBezTo>
                <a:cubicBezTo>
                  <a:pt x="72" y="549"/>
                  <a:pt x="106" y="449"/>
                  <a:pt x="106" y="316"/>
                </a:cubicBezTo>
                <a:cubicBezTo>
                  <a:pt x="106" y="184"/>
                  <a:pt x="72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7" name=""/>
          <p:cNvSpPr/>
          <p:nvPr/>
        </p:nvSpPr>
        <p:spPr>
          <a:xfrm>
            <a:off x="7286400" y="424548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0" y="411"/>
                </a:moveTo>
                <a:lnTo>
                  <a:pt x="19" y="411"/>
                </a:lnTo>
                <a:cubicBezTo>
                  <a:pt x="35" y="411"/>
                  <a:pt x="45" y="408"/>
                  <a:pt x="48" y="402"/>
                </a:cubicBezTo>
                <a:lnTo>
                  <a:pt x="48" y="397"/>
                </a:lnTo>
                <a:cubicBezTo>
                  <a:pt x="48" y="394"/>
                  <a:pt x="48" y="389"/>
                  <a:pt x="48" y="383"/>
                </a:cubicBezTo>
                <a:cubicBezTo>
                  <a:pt x="48" y="377"/>
                  <a:pt x="48" y="370"/>
                  <a:pt x="48" y="362"/>
                </a:cubicBezTo>
                <a:cubicBezTo>
                  <a:pt x="48" y="354"/>
                  <a:pt x="49" y="345"/>
                  <a:pt x="49" y="335"/>
                </a:cubicBezTo>
                <a:cubicBezTo>
                  <a:pt x="49" y="325"/>
                  <a:pt x="49" y="314"/>
                  <a:pt x="49" y="303"/>
                </a:cubicBezTo>
                <a:cubicBezTo>
                  <a:pt x="49" y="292"/>
                  <a:pt x="49" y="281"/>
                  <a:pt x="49" y="267"/>
                </a:cubicBezTo>
                <a:cubicBezTo>
                  <a:pt x="49" y="255"/>
                  <a:pt x="49" y="243"/>
                  <a:pt x="49" y="231"/>
                </a:cubicBezTo>
                <a:cubicBezTo>
                  <a:pt x="49" y="216"/>
                  <a:pt x="49" y="199"/>
                  <a:pt x="49" y="182"/>
                </a:cubicBezTo>
                <a:cubicBezTo>
                  <a:pt x="49" y="165"/>
                  <a:pt x="49" y="149"/>
                  <a:pt x="49" y="135"/>
                </a:cubicBezTo>
                <a:cubicBezTo>
                  <a:pt x="49" y="120"/>
                  <a:pt x="49" y="108"/>
                  <a:pt x="49" y="97"/>
                </a:cubicBezTo>
                <a:cubicBezTo>
                  <a:pt x="49" y="86"/>
                  <a:pt x="49" y="76"/>
                  <a:pt x="48" y="69"/>
                </a:cubicBezTo>
                <a:cubicBezTo>
                  <a:pt x="48" y="61"/>
                  <a:pt x="48" y="58"/>
                  <a:pt x="48" y="58"/>
                </a:cubicBezTo>
                <a:cubicBezTo>
                  <a:pt x="47" y="50"/>
                  <a:pt x="44" y="45"/>
                  <a:pt x="40" y="42"/>
                </a:cubicBezTo>
                <a:cubicBezTo>
                  <a:pt x="35" y="40"/>
                  <a:pt x="25" y="38"/>
                  <a:pt x="11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7"/>
                </a:lnTo>
                <a:cubicBezTo>
                  <a:pt x="12" y="6"/>
                  <a:pt x="18" y="6"/>
                  <a:pt x="26" y="6"/>
                </a:cubicBezTo>
                <a:cubicBezTo>
                  <a:pt x="34" y="5"/>
                  <a:pt x="41" y="5"/>
                  <a:pt x="49" y="4"/>
                </a:cubicBezTo>
                <a:cubicBezTo>
                  <a:pt x="56" y="4"/>
                  <a:pt x="64" y="3"/>
                  <a:pt x="72" y="3"/>
                </a:cubicBezTo>
                <a:cubicBezTo>
                  <a:pt x="81" y="3"/>
                  <a:pt x="87" y="2"/>
                  <a:pt x="91" y="1"/>
                </a:cubicBezTo>
                <a:cubicBezTo>
                  <a:pt x="96" y="0"/>
                  <a:pt x="98" y="0"/>
                  <a:pt x="98" y="1"/>
                </a:cubicBezTo>
                <a:lnTo>
                  <a:pt x="101" y="1"/>
                </a:lnTo>
                <a:lnTo>
                  <a:pt x="101" y="200"/>
                </a:lnTo>
                <a:cubicBezTo>
                  <a:pt x="101" y="334"/>
                  <a:pt x="101" y="402"/>
                  <a:pt x="102" y="402"/>
                </a:cubicBezTo>
                <a:cubicBezTo>
                  <a:pt x="104" y="406"/>
                  <a:pt x="106" y="408"/>
                  <a:pt x="110" y="409"/>
                </a:cubicBezTo>
                <a:cubicBezTo>
                  <a:pt x="118" y="411"/>
                  <a:pt x="129" y="411"/>
                  <a:pt x="140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1" y="440"/>
                </a:lnTo>
                <a:cubicBezTo>
                  <a:pt x="121" y="439"/>
                  <a:pt x="111" y="439"/>
                  <a:pt x="100" y="439"/>
                </a:cubicBezTo>
                <a:cubicBezTo>
                  <a:pt x="88" y="439"/>
                  <a:pt x="80" y="439"/>
                  <a:pt x="75" y="438"/>
                </a:cubicBezTo>
                <a:cubicBezTo>
                  <a:pt x="70" y="438"/>
                  <a:pt x="62" y="438"/>
                  <a:pt x="51" y="438"/>
                </a:cubicBezTo>
                <a:cubicBezTo>
                  <a:pt x="40" y="439"/>
                  <a:pt x="29" y="439"/>
                  <a:pt x="19" y="440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8" name=""/>
          <p:cNvSpPr/>
          <p:nvPr/>
        </p:nvSpPr>
        <p:spPr>
          <a:xfrm>
            <a:off x="7350120" y="430164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9"/>
                </a:moveTo>
                <a:cubicBezTo>
                  <a:pt x="0" y="109"/>
                  <a:pt x="14" y="74"/>
                  <a:pt x="41" y="44"/>
                </a:cubicBezTo>
                <a:cubicBezTo>
                  <a:pt x="68" y="15"/>
                  <a:pt x="101" y="0"/>
                  <a:pt x="140" y="0"/>
                </a:cubicBezTo>
                <a:cubicBezTo>
                  <a:pt x="179" y="0"/>
                  <a:pt x="212" y="14"/>
                  <a:pt x="239" y="43"/>
                </a:cubicBezTo>
                <a:cubicBezTo>
                  <a:pt x="267" y="73"/>
                  <a:pt x="281" y="108"/>
                  <a:pt x="281" y="148"/>
                </a:cubicBezTo>
                <a:cubicBezTo>
                  <a:pt x="281" y="188"/>
                  <a:pt x="267" y="222"/>
                  <a:pt x="240" y="250"/>
                </a:cubicBezTo>
                <a:cubicBezTo>
                  <a:pt x="213" y="277"/>
                  <a:pt x="180" y="291"/>
                  <a:pt x="140" y="291"/>
                </a:cubicBezTo>
                <a:cubicBezTo>
                  <a:pt x="99" y="291"/>
                  <a:pt x="66" y="277"/>
                  <a:pt x="40" y="248"/>
                </a:cubicBezTo>
                <a:cubicBezTo>
                  <a:pt x="14" y="220"/>
                  <a:pt x="0" y="187"/>
                  <a:pt x="0" y="149"/>
                </a:cubicBezTo>
                <a:moveTo>
                  <a:pt x="140" y="265"/>
                </a:moveTo>
                <a:cubicBezTo>
                  <a:pt x="193" y="265"/>
                  <a:pt x="218" y="231"/>
                  <a:pt x="218" y="162"/>
                </a:cubicBezTo>
                <a:lnTo>
                  <a:pt x="218" y="142"/>
                </a:lnTo>
                <a:lnTo>
                  <a:pt x="218" y="126"/>
                </a:lnTo>
                <a:cubicBezTo>
                  <a:pt x="218" y="117"/>
                  <a:pt x="218" y="109"/>
                  <a:pt x="218" y="102"/>
                </a:cubicBezTo>
                <a:cubicBezTo>
                  <a:pt x="217" y="96"/>
                  <a:pt x="216" y="87"/>
                  <a:pt x="213" y="78"/>
                </a:cubicBezTo>
                <a:cubicBezTo>
                  <a:pt x="211" y="69"/>
                  <a:pt x="207" y="61"/>
                  <a:pt x="203" y="55"/>
                </a:cubicBezTo>
                <a:cubicBezTo>
                  <a:pt x="199" y="50"/>
                  <a:pt x="192" y="43"/>
                  <a:pt x="184" y="37"/>
                </a:cubicBezTo>
                <a:cubicBezTo>
                  <a:pt x="175" y="31"/>
                  <a:pt x="164" y="27"/>
                  <a:pt x="152" y="24"/>
                </a:cubicBezTo>
                <a:cubicBezTo>
                  <a:pt x="149" y="24"/>
                  <a:pt x="146" y="23"/>
                  <a:pt x="141" y="23"/>
                </a:cubicBezTo>
                <a:cubicBezTo>
                  <a:pt x="129" y="23"/>
                  <a:pt x="117" y="26"/>
                  <a:pt x="105" y="31"/>
                </a:cubicBezTo>
                <a:cubicBezTo>
                  <a:pt x="87" y="40"/>
                  <a:pt x="75" y="54"/>
                  <a:pt x="70" y="71"/>
                </a:cubicBezTo>
                <a:cubicBezTo>
                  <a:pt x="65" y="87"/>
                  <a:pt x="62" y="106"/>
                  <a:pt x="62" y="129"/>
                </a:cubicBezTo>
                <a:lnTo>
                  <a:pt x="62" y="141"/>
                </a:lnTo>
                <a:cubicBezTo>
                  <a:pt x="62" y="182"/>
                  <a:pt x="66" y="210"/>
                  <a:pt x="74" y="227"/>
                </a:cubicBezTo>
                <a:cubicBezTo>
                  <a:pt x="87" y="253"/>
                  <a:pt x="109" y="265"/>
                  <a:pt x="140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9" name=""/>
          <p:cNvSpPr/>
          <p:nvPr/>
        </p:nvSpPr>
        <p:spPr>
          <a:xfrm>
            <a:off x="7464240" y="430056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90" y="28"/>
                </a:moveTo>
                <a:cubicBezTo>
                  <a:pt x="209" y="9"/>
                  <a:pt x="230" y="0"/>
                  <a:pt x="254" y="0"/>
                </a:cubicBezTo>
                <a:cubicBezTo>
                  <a:pt x="266" y="0"/>
                  <a:pt x="275" y="4"/>
                  <a:pt x="281" y="12"/>
                </a:cubicBezTo>
                <a:cubicBezTo>
                  <a:pt x="286" y="20"/>
                  <a:pt x="289" y="28"/>
                  <a:pt x="289" y="36"/>
                </a:cubicBezTo>
                <a:cubicBezTo>
                  <a:pt x="289" y="42"/>
                  <a:pt x="287" y="47"/>
                  <a:pt x="283" y="52"/>
                </a:cubicBezTo>
                <a:cubicBezTo>
                  <a:pt x="279" y="56"/>
                  <a:pt x="274" y="59"/>
                  <a:pt x="266" y="59"/>
                </a:cubicBezTo>
                <a:cubicBezTo>
                  <a:pt x="252" y="59"/>
                  <a:pt x="245" y="52"/>
                  <a:pt x="243" y="40"/>
                </a:cubicBezTo>
                <a:cubicBezTo>
                  <a:pt x="242" y="34"/>
                  <a:pt x="243" y="29"/>
                  <a:pt x="245" y="26"/>
                </a:cubicBezTo>
                <a:lnTo>
                  <a:pt x="245" y="25"/>
                </a:lnTo>
                <a:lnTo>
                  <a:pt x="245" y="24"/>
                </a:lnTo>
                <a:cubicBezTo>
                  <a:pt x="234" y="25"/>
                  <a:pt x="222" y="30"/>
                  <a:pt x="212" y="38"/>
                </a:cubicBezTo>
                <a:cubicBezTo>
                  <a:pt x="208" y="40"/>
                  <a:pt x="207" y="41"/>
                  <a:pt x="207" y="42"/>
                </a:cubicBezTo>
                <a:cubicBezTo>
                  <a:pt x="207" y="43"/>
                  <a:pt x="208" y="44"/>
                  <a:pt x="209" y="45"/>
                </a:cubicBezTo>
                <a:cubicBezTo>
                  <a:pt x="211" y="47"/>
                  <a:pt x="213" y="50"/>
                  <a:pt x="215" y="53"/>
                </a:cubicBezTo>
                <a:cubicBezTo>
                  <a:pt x="217" y="56"/>
                  <a:pt x="219" y="60"/>
                  <a:pt x="222" y="64"/>
                </a:cubicBezTo>
                <a:cubicBezTo>
                  <a:pt x="224" y="69"/>
                  <a:pt x="226" y="74"/>
                  <a:pt x="228" y="81"/>
                </a:cubicBezTo>
                <a:cubicBezTo>
                  <a:pt x="229" y="88"/>
                  <a:pt x="230" y="95"/>
                  <a:pt x="230" y="102"/>
                </a:cubicBezTo>
                <a:cubicBezTo>
                  <a:pt x="230" y="128"/>
                  <a:pt x="220" y="150"/>
                  <a:pt x="199" y="168"/>
                </a:cubicBezTo>
                <a:cubicBezTo>
                  <a:pt x="179" y="186"/>
                  <a:pt x="153" y="196"/>
                  <a:pt x="122" y="196"/>
                </a:cubicBezTo>
                <a:cubicBezTo>
                  <a:pt x="101" y="196"/>
                  <a:pt x="80" y="190"/>
                  <a:pt x="59" y="178"/>
                </a:cubicBezTo>
                <a:cubicBezTo>
                  <a:pt x="54" y="186"/>
                  <a:pt x="52" y="194"/>
                  <a:pt x="52" y="202"/>
                </a:cubicBezTo>
                <a:cubicBezTo>
                  <a:pt x="52" y="217"/>
                  <a:pt x="58" y="228"/>
                  <a:pt x="69" y="235"/>
                </a:cubicBezTo>
                <a:cubicBezTo>
                  <a:pt x="72" y="238"/>
                  <a:pt x="76" y="239"/>
                  <a:pt x="79" y="239"/>
                </a:cubicBezTo>
                <a:cubicBezTo>
                  <a:pt x="83" y="239"/>
                  <a:pt x="98" y="239"/>
                  <a:pt x="125" y="240"/>
                </a:cubicBezTo>
                <a:cubicBezTo>
                  <a:pt x="161" y="241"/>
                  <a:pt x="184" y="242"/>
                  <a:pt x="194" y="244"/>
                </a:cubicBezTo>
                <a:cubicBezTo>
                  <a:pt x="220" y="248"/>
                  <a:pt x="240" y="256"/>
                  <a:pt x="255" y="270"/>
                </a:cubicBezTo>
                <a:cubicBezTo>
                  <a:pt x="271" y="286"/>
                  <a:pt x="279" y="307"/>
                  <a:pt x="279" y="333"/>
                </a:cubicBezTo>
                <a:cubicBezTo>
                  <a:pt x="279" y="361"/>
                  <a:pt x="263" y="383"/>
                  <a:pt x="230" y="398"/>
                </a:cubicBezTo>
                <a:cubicBezTo>
                  <a:pt x="205" y="411"/>
                  <a:pt x="175" y="418"/>
                  <a:pt x="139" y="418"/>
                </a:cubicBezTo>
                <a:cubicBezTo>
                  <a:pt x="104" y="418"/>
                  <a:pt x="74" y="411"/>
                  <a:pt x="49" y="398"/>
                </a:cubicBezTo>
                <a:cubicBezTo>
                  <a:pt x="16" y="383"/>
                  <a:pt x="0" y="362"/>
                  <a:pt x="0" y="335"/>
                </a:cubicBezTo>
                <a:cubicBezTo>
                  <a:pt x="0" y="319"/>
                  <a:pt x="4" y="306"/>
                  <a:pt x="13" y="296"/>
                </a:cubicBezTo>
                <a:cubicBezTo>
                  <a:pt x="22" y="286"/>
                  <a:pt x="31" y="279"/>
                  <a:pt x="39" y="275"/>
                </a:cubicBezTo>
                <a:lnTo>
                  <a:pt x="46" y="271"/>
                </a:lnTo>
                <a:cubicBezTo>
                  <a:pt x="31" y="258"/>
                  <a:pt x="24" y="240"/>
                  <a:pt x="24" y="218"/>
                </a:cubicBezTo>
                <a:cubicBezTo>
                  <a:pt x="24" y="198"/>
                  <a:pt x="30" y="180"/>
                  <a:pt x="42" y="164"/>
                </a:cubicBezTo>
                <a:cubicBezTo>
                  <a:pt x="23" y="146"/>
                  <a:pt x="14" y="125"/>
                  <a:pt x="14" y="102"/>
                </a:cubicBezTo>
                <a:cubicBezTo>
                  <a:pt x="14" y="75"/>
                  <a:pt x="25" y="53"/>
                  <a:pt x="46" y="35"/>
                </a:cubicBezTo>
                <a:cubicBezTo>
                  <a:pt x="67" y="17"/>
                  <a:pt x="92" y="7"/>
                  <a:pt x="122" y="7"/>
                </a:cubicBezTo>
                <a:cubicBezTo>
                  <a:pt x="144" y="7"/>
                  <a:pt x="165" y="12"/>
                  <a:pt x="183" y="23"/>
                </a:cubicBezTo>
                <a:lnTo>
                  <a:pt x="190" y="28"/>
                </a:lnTo>
                <a:moveTo>
                  <a:pt x="171" y="69"/>
                </a:moveTo>
                <a:cubicBezTo>
                  <a:pt x="169" y="58"/>
                  <a:pt x="164" y="48"/>
                  <a:pt x="155" y="42"/>
                </a:cubicBezTo>
                <a:cubicBezTo>
                  <a:pt x="145" y="35"/>
                  <a:pt x="134" y="31"/>
                  <a:pt x="121" y="31"/>
                </a:cubicBezTo>
                <a:cubicBezTo>
                  <a:pt x="109" y="31"/>
                  <a:pt x="98" y="34"/>
                  <a:pt x="89" y="41"/>
                </a:cubicBezTo>
                <a:cubicBezTo>
                  <a:pt x="81" y="48"/>
                  <a:pt x="75" y="57"/>
                  <a:pt x="73" y="69"/>
                </a:cubicBezTo>
                <a:cubicBezTo>
                  <a:pt x="72" y="77"/>
                  <a:pt x="71" y="87"/>
                  <a:pt x="71" y="102"/>
                </a:cubicBezTo>
                <a:cubicBezTo>
                  <a:pt x="71" y="120"/>
                  <a:pt x="73" y="134"/>
                  <a:pt x="76" y="143"/>
                </a:cubicBezTo>
                <a:cubicBezTo>
                  <a:pt x="78" y="152"/>
                  <a:pt x="85" y="159"/>
                  <a:pt x="94" y="165"/>
                </a:cubicBezTo>
                <a:cubicBezTo>
                  <a:pt x="102" y="169"/>
                  <a:pt x="111" y="171"/>
                  <a:pt x="122" y="171"/>
                </a:cubicBezTo>
                <a:cubicBezTo>
                  <a:pt x="131" y="171"/>
                  <a:pt x="139" y="170"/>
                  <a:pt x="147" y="167"/>
                </a:cubicBezTo>
                <a:cubicBezTo>
                  <a:pt x="153" y="164"/>
                  <a:pt x="158" y="160"/>
                  <a:pt x="161" y="155"/>
                </a:cubicBezTo>
                <a:cubicBezTo>
                  <a:pt x="164" y="151"/>
                  <a:pt x="167" y="147"/>
                  <a:pt x="168" y="143"/>
                </a:cubicBezTo>
                <a:cubicBezTo>
                  <a:pt x="170" y="139"/>
                  <a:pt x="171" y="136"/>
                  <a:pt x="171" y="133"/>
                </a:cubicBezTo>
                <a:cubicBezTo>
                  <a:pt x="173" y="127"/>
                  <a:pt x="173" y="116"/>
                  <a:pt x="173" y="102"/>
                </a:cubicBezTo>
                <a:cubicBezTo>
                  <a:pt x="173" y="87"/>
                  <a:pt x="173" y="77"/>
                  <a:pt x="171" y="69"/>
                </a:cubicBezTo>
                <a:moveTo>
                  <a:pt x="237" y="335"/>
                </a:moveTo>
                <a:cubicBezTo>
                  <a:pt x="237" y="323"/>
                  <a:pt x="234" y="315"/>
                  <a:pt x="228" y="308"/>
                </a:cubicBezTo>
                <a:cubicBezTo>
                  <a:pt x="222" y="301"/>
                  <a:pt x="214" y="296"/>
                  <a:pt x="202" y="293"/>
                </a:cubicBezTo>
                <a:cubicBezTo>
                  <a:pt x="191" y="290"/>
                  <a:pt x="181" y="288"/>
                  <a:pt x="171" y="288"/>
                </a:cubicBezTo>
                <a:cubicBezTo>
                  <a:pt x="162" y="287"/>
                  <a:pt x="151" y="286"/>
                  <a:pt x="136" y="286"/>
                </a:cubicBezTo>
                <a:lnTo>
                  <a:pt x="119" y="286"/>
                </a:lnTo>
                <a:cubicBezTo>
                  <a:pt x="91" y="286"/>
                  <a:pt x="74" y="288"/>
                  <a:pt x="69" y="290"/>
                </a:cubicBezTo>
                <a:cubicBezTo>
                  <a:pt x="60" y="294"/>
                  <a:pt x="54" y="300"/>
                  <a:pt x="49" y="308"/>
                </a:cubicBezTo>
                <a:cubicBezTo>
                  <a:pt x="44" y="316"/>
                  <a:pt x="42" y="324"/>
                  <a:pt x="41" y="334"/>
                </a:cubicBezTo>
                <a:cubicBezTo>
                  <a:pt x="41" y="338"/>
                  <a:pt x="43" y="343"/>
                  <a:pt x="45" y="349"/>
                </a:cubicBezTo>
                <a:cubicBezTo>
                  <a:pt x="48" y="354"/>
                  <a:pt x="52" y="361"/>
                  <a:pt x="58" y="368"/>
                </a:cubicBezTo>
                <a:cubicBezTo>
                  <a:pt x="65" y="375"/>
                  <a:pt x="75" y="381"/>
                  <a:pt x="89" y="385"/>
                </a:cubicBezTo>
                <a:cubicBezTo>
                  <a:pt x="103" y="390"/>
                  <a:pt x="120" y="393"/>
                  <a:pt x="139" y="393"/>
                </a:cubicBezTo>
                <a:cubicBezTo>
                  <a:pt x="169" y="393"/>
                  <a:pt x="193" y="387"/>
                  <a:pt x="211" y="375"/>
                </a:cubicBezTo>
                <a:cubicBezTo>
                  <a:pt x="228" y="363"/>
                  <a:pt x="237" y="350"/>
                  <a:pt x="237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7592760" y="42328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60"/>
                  <a:pt x="6" y="233"/>
                </a:cubicBezTo>
                <a:cubicBezTo>
                  <a:pt x="10" y="207"/>
                  <a:pt x="15" y="185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3" y="6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4" y="38"/>
                  <a:pt x="114" y="53"/>
                </a:cubicBezTo>
                <a:cubicBezTo>
                  <a:pt x="104" y="67"/>
                  <a:pt x="94" y="85"/>
                  <a:pt x="83" y="107"/>
                </a:cubicBezTo>
                <a:cubicBezTo>
                  <a:pt x="73" y="128"/>
                  <a:pt x="64" y="158"/>
                  <a:pt x="57" y="194"/>
                </a:cubicBezTo>
                <a:cubicBezTo>
                  <a:pt x="50" y="231"/>
                  <a:pt x="46" y="272"/>
                  <a:pt x="46" y="316"/>
                </a:cubicBezTo>
                <a:cubicBezTo>
                  <a:pt x="46" y="361"/>
                  <a:pt x="50" y="401"/>
                  <a:pt x="57" y="438"/>
                </a:cubicBezTo>
                <a:cubicBezTo>
                  <a:pt x="64" y="474"/>
                  <a:pt x="73" y="503"/>
                  <a:pt x="83" y="526"/>
                </a:cubicBezTo>
                <a:cubicBezTo>
                  <a:pt x="93" y="548"/>
                  <a:pt x="103" y="567"/>
                  <a:pt x="114" y="581"/>
                </a:cubicBezTo>
                <a:cubicBezTo>
                  <a:pt x="124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3"/>
                  <a:pt x="143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4" y="582"/>
                  <a:pt x="45" y="537"/>
                  <a:pt x="27" y="483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1" name=""/>
          <p:cNvSpPr/>
          <p:nvPr/>
        </p:nvSpPr>
        <p:spPr>
          <a:xfrm>
            <a:off x="7678800" y="425196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3" y="56"/>
                </a:moveTo>
                <a:lnTo>
                  <a:pt x="75" y="59"/>
                </a:lnTo>
                <a:cubicBezTo>
                  <a:pt x="69" y="61"/>
                  <a:pt x="61" y="63"/>
                  <a:pt x="50" y="65"/>
                </a:cubicBezTo>
                <a:cubicBezTo>
                  <a:pt x="38" y="67"/>
                  <a:pt x="25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1" y="37"/>
                  <a:pt x="68" y="31"/>
                </a:cubicBezTo>
                <a:cubicBezTo>
                  <a:pt x="85" y="26"/>
                  <a:pt x="97" y="21"/>
                  <a:pt x="103" y="16"/>
                </a:cubicBezTo>
                <a:cubicBezTo>
                  <a:pt x="110" y="11"/>
                  <a:pt x="116" y="7"/>
                  <a:pt x="121" y="2"/>
                </a:cubicBezTo>
                <a:cubicBezTo>
                  <a:pt x="122" y="1"/>
                  <a:pt x="124" y="0"/>
                  <a:pt x="129" y="0"/>
                </a:cubicBezTo>
                <a:cubicBezTo>
                  <a:pt x="132" y="0"/>
                  <a:pt x="136" y="1"/>
                  <a:pt x="139" y="4"/>
                </a:cubicBezTo>
                <a:lnTo>
                  <a:pt x="139" y="194"/>
                </a:lnTo>
                <a:lnTo>
                  <a:pt x="140" y="384"/>
                </a:lnTo>
                <a:cubicBezTo>
                  <a:pt x="143" y="387"/>
                  <a:pt x="146" y="389"/>
                  <a:pt x="148" y="389"/>
                </a:cubicBezTo>
                <a:cubicBezTo>
                  <a:pt x="150" y="390"/>
                  <a:pt x="155" y="391"/>
                  <a:pt x="163" y="392"/>
                </a:cubicBezTo>
                <a:cubicBezTo>
                  <a:pt x="171" y="393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2" y="422"/>
                </a:lnTo>
                <a:cubicBezTo>
                  <a:pt x="203" y="421"/>
                  <a:pt x="169" y="420"/>
                  <a:pt x="111" y="420"/>
                </a:cubicBezTo>
                <a:cubicBezTo>
                  <a:pt x="54" y="420"/>
                  <a:pt x="20" y="421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1" y="393"/>
                  <a:pt x="57" y="393"/>
                  <a:pt x="60" y="393"/>
                </a:cubicBezTo>
                <a:cubicBezTo>
                  <a:pt x="64" y="392"/>
                  <a:pt x="68" y="392"/>
                  <a:pt x="71" y="391"/>
                </a:cubicBezTo>
                <a:cubicBezTo>
                  <a:pt x="73" y="390"/>
                  <a:pt x="75" y="389"/>
                  <a:pt x="76" y="389"/>
                </a:cubicBezTo>
                <a:cubicBezTo>
                  <a:pt x="76" y="389"/>
                  <a:pt x="77" y="388"/>
                  <a:pt x="79" y="386"/>
                </a:cubicBezTo>
                <a:cubicBezTo>
                  <a:pt x="81" y="384"/>
                  <a:pt x="83" y="383"/>
                  <a:pt x="83" y="384"/>
                </a:cubicBezTo>
                <a:lnTo>
                  <a:pt x="83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2" name=""/>
          <p:cNvSpPr/>
          <p:nvPr/>
        </p:nvSpPr>
        <p:spPr>
          <a:xfrm>
            <a:off x="7843320" y="434232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3"/>
                </a:cubicBezTo>
                <a:cubicBezTo>
                  <a:pt x="0" y="8"/>
                  <a:pt x="3" y="4"/>
                  <a:pt x="9" y="0"/>
                </a:cubicBezTo>
                <a:lnTo>
                  <a:pt x="378" y="0"/>
                </a:lnTo>
                <a:cubicBezTo>
                  <a:pt x="384" y="4"/>
                  <a:pt x="387" y="8"/>
                  <a:pt x="387" y="13"/>
                </a:cubicBezTo>
                <a:cubicBezTo>
                  <a:pt x="387" y="18"/>
                  <a:pt x="384" y="23"/>
                  <a:pt x="378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3" name=""/>
          <p:cNvSpPr/>
          <p:nvPr/>
        </p:nvSpPr>
        <p:spPr>
          <a:xfrm>
            <a:off x="8043120" y="430308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40" y="97"/>
                  <a:pt x="40" y="95"/>
                  <a:pt x="40" y="93"/>
                </a:cubicBezTo>
                <a:cubicBezTo>
                  <a:pt x="41" y="91"/>
                  <a:pt x="42" y="86"/>
                  <a:pt x="44" y="79"/>
                </a:cubicBezTo>
                <a:cubicBezTo>
                  <a:pt x="45" y="72"/>
                  <a:pt x="47" y="65"/>
                  <a:pt x="50" y="59"/>
                </a:cubicBezTo>
                <a:cubicBezTo>
                  <a:pt x="52" y="53"/>
                  <a:pt x="56" y="46"/>
                  <a:pt x="59" y="38"/>
                </a:cubicBezTo>
                <a:cubicBezTo>
                  <a:pt x="63" y="30"/>
                  <a:pt x="67" y="24"/>
                  <a:pt x="72" y="19"/>
                </a:cubicBezTo>
                <a:cubicBezTo>
                  <a:pt x="77" y="15"/>
                  <a:pt x="82" y="10"/>
                  <a:pt x="89" y="6"/>
                </a:cubicBezTo>
                <a:cubicBezTo>
                  <a:pt x="95" y="1"/>
                  <a:pt x="102" y="-1"/>
                  <a:pt x="109" y="0"/>
                </a:cubicBezTo>
                <a:cubicBezTo>
                  <a:pt x="142" y="0"/>
                  <a:pt x="162" y="13"/>
                  <a:pt x="171" y="40"/>
                </a:cubicBezTo>
                <a:lnTo>
                  <a:pt x="177" y="35"/>
                </a:lnTo>
                <a:cubicBezTo>
                  <a:pt x="204" y="11"/>
                  <a:pt x="228" y="0"/>
                  <a:pt x="252" y="0"/>
                </a:cubicBezTo>
                <a:cubicBezTo>
                  <a:pt x="279" y="0"/>
                  <a:pt x="301" y="10"/>
                  <a:pt x="317" y="30"/>
                </a:cubicBezTo>
                <a:cubicBezTo>
                  <a:pt x="332" y="49"/>
                  <a:pt x="340" y="73"/>
                  <a:pt x="340" y="102"/>
                </a:cubicBezTo>
                <a:cubicBezTo>
                  <a:pt x="340" y="147"/>
                  <a:pt x="324" y="189"/>
                  <a:pt x="292" y="228"/>
                </a:cubicBezTo>
                <a:cubicBezTo>
                  <a:pt x="260" y="266"/>
                  <a:pt x="224" y="285"/>
                  <a:pt x="183" y="286"/>
                </a:cubicBezTo>
                <a:cubicBezTo>
                  <a:pt x="174" y="286"/>
                  <a:pt x="166" y="284"/>
                  <a:pt x="158" y="282"/>
                </a:cubicBezTo>
                <a:cubicBezTo>
                  <a:pt x="154" y="280"/>
                  <a:pt x="149" y="277"/>
                  <a:pt x="144" y="272"/>
                </a:cubicBezTo>
                <a:cubicBezTo>
                  <a:pt x="139" y="268"/>
                  <a:pt x="134" y="265"/>
                  <a:pt x="131" y="262"/>
                </a:cubicBezTo>
                <a:lnTo>
                  <a:pt x="126" y="257"/>
                </a:lnTo>
                <a:cubicBezTo>
                  <a:pt x="126" y="257"/>
                  <a:pt x="121" y="275"/>
                  <a:pt x="113" y="313"/>
                </a:cubicBezTo>
                <a:cubicBezTo>
                  <a:pt x="104" y="349"/>
                  <a:pt x="99" y="367"/>
                  <a:pt x="99" y="368"/>
                </a:cubicBezTo>
                <a:cubicBezTo>
                  <a:pt x="99" y="370"/>
                  <a:pt x="101" y="372"/>
                  <a:pt x="104" y="372"/>
                </a:cubicBezTo>
                <a:cubicBezTo>
                  <a:pt x="108" y="372"/>
                  <a:pt x="116" y="373"/>
                  <a:pt x="128" y="374"/>
                </a:cubicBezTo>
                <a:lnTo>
                  <a:pt x="145" y="374"/>
                </a:lnTo>
                <a:cubicBezTo>
                  <a:pt x="147" y="377"/>
                  <a:pt x="148" y="379"/>
                  <a:pt x="148" y="380"/>
                </a:cubicBezTo>
                <a:cubicBezTo>
                  <a:pt x="148" y="380"/>
                  <a:pt x="148" y="384"/>
                  <a:pt x="146" y="391"/>
                </a:cubicBezTo>
                <a:cubicBezTo>
                  <a:pt x="145" y="396"/>
                  <a:pt x="144" y="399"/>
                  <a:pt x="143" y="401"/>
                </a:cubicBezTo>
                <a:cubicBezTo>
                  <a:pt x="141" y="402"/>
                  <a:pt x="139" y="403"/>
                  <a:pt x="133" y="403"/>
                </a:cubicBezTo>
                <a:cubicBezTo>
                  <a:pt x="133" y="403"/>
                  <a:pt x="130" y="403"/>
                  <a:pt x="126" y="403"/>
                </a:cubicBezTo>
                <a:cubicBezTo>
                  <a:pt x="123" y="403"/>
                  <a:pt x="116" y="403"/>
                  <a:pt x="105" y="402"/>
                </a:cubicBezTo>
                <a:cubicBezTo>
                  <a:pt x="94" y="402"/>
                  <a:pt x="81" y="402"/>
                  <a:pt x="66" y="402"/>
                </a:cubicBezTo>
                <a:cubicBezTo>
                  <a:pt x="36" y="402"/>
                  <a:pt x="17" y="402"/>
                  <a:pt x="9" y="403"/>
                </a:cubicBezTo>
                <a:lnTo>
                  <a:pt x="4" y="403"/>
                </a:lnTo>
                <a:cubicBezTo>
                  <a:pt x="1" y="400"/>
                  <a:pt x="0" y="398"/>
                  <a:pt x="0" y="396"/>
                </a:cubicBezTo>
                <a:cubicBezTo>
                  <a:pt x="1" y="385"/>
                  <a:pt x="4" y="377"/>
                  <a:pt x="8" y="374"/>
                </a:cubicBezTo>
                <a:lnTo>
                  <a:pt x="21" y="374"/>
                </a:lnTo>
                <a:cubicBezTo>
                  <a:pt x="35" y="374"/>
                  <a:pt x="43" y="371"/>
                  <a:pt x="46" y="366"/>
                </a:cubicBezTo>
                <a:cubicBezTo>
                  <a:pt x="47" y="364"/>
                  <a:pt x="60" y="313"/>
                  <a:pt x="84" y="214"/>
                </a:cubicBezTo>
                <a:cubicBezTo>
                  <a:pt x="109" y="116"/>
                  <a:pt x="121" y="64"/>
                  <a:pt x="123" y="58"/>
                </a:cubicBezTo>
                <a:cubicBezTo>
                  <a:pt x="123" y="56"/>
                  <a:pt x="123" y="53"/>
                  <a:pt x="123" y="49"/>
                </a:cubicBezTo>
                <a:cubicBezTo>
                  <a:pt x="123" y="32"/>
                  <a:pt x="118" y="23"/>
                  <a:pt x="107" y="23"/>
                </a:cubicBezTo>
                <a:cubicBezTo>
                  <a:pt x="98" y="23"/>
                  <a:pt x="90" y="29"/>
                  <a:pt x="84" y="41"/>
                </a:cubicBezTo>
                <a:cubicBezTo>
                  <a:pt x="78" y="53"/>
                  <a:pt x="73" y="66"/>
                  <a:pt x="70" y="80"/>
                </a:cubicBezTo>
                <a:cubicBezTo>
                  <a:pt x="66" y="93"/>
                  <a:pt x="64" y="101"/>
                  <a:pt x="62" y="102"/>
                </a:cubicBezTo>
                <a:cubicBezTo>
                  <a:pt x="61" y="103"/>
                  <a:pt x="58" y="104"/>
                  <a:pt x="52" y="104"/>
                </a:cubicBezTo>
                <a:lnTo>
                  <a:pt x="43" y="104"/>
                </a:lnTo>
                <a:cubicBezTo>
                  <a:pt x="40" y="101"/>
                  <a:pt x="39" y="99"/>
                  <a:pt x="39" y="98"/>
                </a:cubicBezTo>
                <a:moveTo>
                  <a:pt x="138" y="215"/>
                </a:moveTo>
                <a:cubicBezTo>
                  <a:pt x="147" y="247"/>
                  <a:pt x="163" y="263"/>
                  <a:pt x="185" y="263"/>
                </a:cubicBezTo>
                <a:cubicBezTo>
                  <a:pt x="198" y="263"/>
                  <a:pt x="210" y="258"/>
                  <a:pt x="222" y="248"/>
                </a:cubicBezTo>
                <a:cubicBezTo>
                  <a:pt x="233" y="239"/>
                  <a:pt x="243" y="226"/>
                  <a:pt x="251" y="212"/>
                </a:cubicBezTo>
                <a:cubicBezTo>
                  <a:pt x="258" y="197"/>
                  <a:pt x="266" y="175"/>
                  <a:pt x="274" y="143"/>
                </a:cubicBezTo>
                <a:cubicBezTo>
                  <a:pt x="281" y="112"/>
                  <a:pt x="285" y="89"/>
                  <a:pt x="286" y="74"/>
                </a:cubicBezTo>
                <a:lnTo>
                  <a:pt x="286" y="70"/>
                </a:lnTo>
                <a:cubicBezTo>
                  <a:pt x="286" y="39"/>
                  <a:pt x="273" y="23"/>
                  <a:pt x="247" y="23"/>
                </a:cubicBezTo>
                <a:cubicBezTo>
                  <a:pt x="242" y="23"/>
                  <a:pt x="238" y="24"/>
                  <a:pt x="233" y="25"/>
                </a:cubicBezTo>
                <a:cubicBezTo>
                  <a:pt x="228" y="26"/>
                  <a:pt x="224" y="28"/>
                  <a:pt x="219" y="31"/>
                </a:cubicBezTo>
                <a:cubicBezTo>
                  <a:pt x="215" y="33"/>
                  <a:pt x="210" y="36"/>
                  <a:pt x="207" y="39"/>
                </a:cubicBezTo>
                <a:cubicBezTo>
                  <a:pt x="203" y="42"/>
                  <a:pt x="199" y="45"/>
                  <a:pt x="196" y="49"/>
                </a:cubicBezTo>
                <a:cubicBezTo>
                  <a:pt x="192" y="52"/>
                  <a:pt x="189" y="55"/>
                  <a:pt x="186" y="58"/>
                </a:cubicBezTo>
                <a:cubicBezTo>
                  <a:pt x="183" y="61"/>
                  <a:pt x="181" y="64"/>
                  <a:pt x="179" y="67"/>
                </a:cubicBezTo>
                <a:cubicBezTo>
                  <a:pt x="178" y="70"/>
                  <a:pt x="176" y="72"/>
                  <a:pt x="174" y="73"/>
                </a:cubicBezTo>
                <a:lnTo>
                  <a:pt x="172" y="76"/>
                </a:lnTo>
                <a:cubicBezTo>
                  <a:pt x="172" y="76"/>
                  <a:pt x="172" y="79"/>
                  <a:pt x="170" y="85"/>
                </a:cubicBezTo>
                <a:cubicBezTo>
                  <a:pt x="169" y="90"/>
                  <a:pt x="167" y="99"/>
                  <a:pt x="164" y="112"/>
                </a:cubicBezTo>
                <a:cubicBezTo>
                  <a:pt x="160" y="125"/>
                  <a:pt x="157" y="136"/>
                  <a:pt x="155" y="145"/>
                </a:cubicBezTo>
                <a:cubicBezTo>
                  <a:pt x="144" y="190"/>
                  <a:pt x="138" y="213"/>
                  <a:pt x="138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4" name=""/>
          <p:cNvSpPr/>
          <p:nvPr/>
        </p:nvSpPr>
        <p:spPr>
          <a:xfrm>
            <a:off x="8177400" y="433152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3" y="27"/>
                </a:moveTo>
                <a:cubicBezTo>
                  <a:pt x="73" y="20"/>
                  <a:pt x="76" y="14"/>
                  <a:pt x="81" y="8"/>
                </a:cubicBezTo>
                <a:cubicBezTo>
                  <a:pt x="87" y="3"/>
                  <a:pt x="94" y="0"/>
                  <a:pt x="102" y="0"/>
                </a:cubicBezTo>
                <a:cubicBezTo>
                  <a:pt x="107" y="0"/>
                  <a:pt x="112" y="1"/>
                  <a:pt x="115" y="5"/>
                </a:cubicBezTo>
                <a:cubicBezTo>
                  <a:pt x="119" y="9"/>
                  <a:pt x="121" y="13"/>
                  <a:pt x="121" y="18"/>
                </a:cubicBezTo>
                <a:cubicBezTo>
                  <a:pt x="121" y="25"/>
                  <a:pt x="118" y="32"/>
                  <a:pt x="112" y="37"/>
                </a:cubicBezTo>
                <a:cubicBezTo>
                  <a:pt x="106" y="43"/>
                  <a:pt x="100" y="46"/>
                  <a:pt x="92" y="46"/>
                </a:cubicBezTo>
                <a:cubicBezTo>
                  <a:pt x="87" y="46"/>
                  <a:pt x="83" y="45"/>
                  <a:pt x="79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8"/>
                </a:moveTo>
                <a:cubicBezTo>
                  <a:pt x="0" y="166"/>
                  <a:pt x="1" y="161"/>
                  <a:pt x="4" y="154"/>
                </a:cubicBezTo>
                <a:cubicBezTo>
                  <a:pt x="7" y="147"/>
                  <a:pt x="10" y="140"/>
                  <a:pt x="15" y="131"/>
                </a:cubicBezTo>
                <a:cubicBezTo>
                  <a:pt x="19" y="123"/>
                  <a:pt x="26" y="114"/>
                  <a:pt x="34" y="107"/>
                </a:cubicBezTo>
                <a:cubicBezTo>
                  <a:pt x="43" y="101"/>
                  <a:pt x="52" y="97"/>
                  <a:pt x="61" y="98"/>
                </a:cubicBezTo>
                <a:cubicBezTo>
                  <a:pt x="73" y="98"/>
                  <a:pt x="83" y="101"/>
                  <a:pt x="90" y="108"/>
                </a:cubicBezTo>
                <a:cubicBezTo>
                  <a:pt x="99" y="115"/>
                  <a:pt x="103" y="125"/>
                  <a:pt x="103" y="137"/>
                </a:cubicBezTo>
                <a:cubicBezTo>
                  <a:pt x="103" y="142"/>
                  <a:pt x="101" y="150"/>
                  <a:pt x="96" y="162"/>
                </a:cubicBezTo>
                <a:cubicBezTo>
                  <a:pt x="92" y="173"/>
                  <a:pt x="86" y="189"/>
                  <a:pt x="78" y="209"/>
                </a:cubicBezTo>
                <a:cubicBezTo>
                  <a:pt x="70" y="228"/>
                  <a:pt x="64" y="245"/>
                  <a:pt x="59" y="259"/>
                </a:cubicBezTo>
                <a:cubicBezTo>
                  <a:pt x="58" y="266"/>
                  <a:pt x="57" y="270"/>
                  <a:pt x="57" y="273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8" y="285"/>
                  <a:pt x="70" y="284"/>
                  <a:pt x="73" y="283"/>
                </a:cubicBezTo>
                <a:cubicBezTo>
                  <a:pt x="76" y="282"/>
                  <a:pt x="80" y="280"/>
                  <a:pt x="84" y="277"/>
                </a:cubicBezTo>
                <a:cubicBezTo>
                  <a:pt x="87" y="274"/>
                  <a:pt x="91" y="269"/>
                  <a:pt x="96" y="261"/>
                </a:cubicBezTo>
                <a:cubicBezTo>
                  <a:pt x="101" y="254"/>
                  <a:pt x="105" y="245"/>
                  <a:pt x="108" y="235"/>
                </a:cubicBezTo>
                <a:cubicBezTo>
                  <a:pt x="109" y="231"/>
                  <a:pt x="109" y="229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4" y="228"/>
                  <a:pt x="127" y="229"/>
                  <a:pt x="127" y="232"/>
                </a:cubicBezTo>
                <a:cubicBezTo>
                  <a:pt x="127" y="235"/>
                  <a:pt x="125" y="239"/>
                  <a:pt x="123" y="246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7" y="277"/>
                  <a:pt x="100" y="285"/>
                  <a:pt x="90" y="291"/>
                </a:cubicBezTo>
                <a:cubicBezTo>
                  <a:pt x="82" y="298"/>
                  <a:pt x="72" y="301"/>
                  <a:pt x="63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5"/>
                  <a:pt x="24" y="276"/>
                  <a:pt x="24" y="263"/>
                </a:cubicBezTo>
                <a:cubicBezTo>
                  <a:pt x="24" y="258"/>
                  <a:pt x="24" y="253"/>
                  <a:pt x="26" y="249"/>
                </a:cubicBezTo>
                <a:cubicBezTo>
                  <a:pt x="27" y="244"/>
                  <a:pt x="34" y="227"/>
                  <a:pt x="45" y="198"/>
                </a:cubicBezTo>
                <a:cubicBezTo>
                  <a:pt x="56" y="168"/>
                  <a:pt x="63" y="150"/>
                  <a:pt x="65" y="144"/>
                </a:cubicBezTo>
                <a:cubicBezTo>
                  <a:pt x="67" y="138"/>
                  <a:pt x="68" y="132"/>
                  <a:pt x="68" y="126"/>
                </a:cubicBezTo>
                <a:cubicBezTo>
                  <a:pt x="68" y="119"/>
                  <a:pt x="65" y="115"/>
                  <a:pt x="60" y="115"/>
                </a:cubicBezTo>
                <a:lnTo>
                  <a:pt x="59" y="115"/>
                </a:lnTo>
                <a:cubicBezTo>
                  <a:pt x="51" y="115"/>
                  <a:pt x="42" y="121"/>
                  <a:pt x="35" y="130"/>
                </a:cubicBezTo>
                <a:cubicBezTo>
                  <a:pt x="27" y="140"/>
                  <a:pt x="22" y="153"/>
                  <a:pt x="18" y="168"/>
                </a:cubicBezTo>
                <a:lnTo>
                  <a:pt x="17" y="169"/>
                </a:lnTo>
                <a:cubicBezTo>
                  <a:pt x="17" y="170"/>
                  <a:pt x="17" y="170"/>
                  <a:pt x="17" y="171"/>
                </a:cubicBezTo>
                <a:lnTo>
                  <a:pt x="16" y="171"/>
                </a:lnTo>
                <a:cubicBezTo>
                  <a:pt x="15" y="172"/>
                  <a:pt x="15" y="172"/>
                  <a:pt x="14" y="172"/>
                </a:cubicBezTo>
                <a:lnTo>
                  <a:pt x="13" y="172"/>
                </a:lnTo>
                <a:cubicBezTo>
                  <a:pt x="12" y="172"/>
                  <a:pt x="10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5" name=""/>
          <p:cNvSpPr/>
          <p:nvPr/>
        </p:nvSpPr>
        <p:spPr>
          <a:xfrm>
            <a:off x="8253360" y="42328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7" y="96"/>
                  <a:pt x="125" y="149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3"/>
                  <a:pt x="146" y="399"/>
                </a:cubicBezTo>
                <a:cubicBezTo>
                  <a:pt x="142" y="426"/>
                  <a:pt x="137" y="448"/>
                  <a:pt x="132" y="467"/>
                </a:cubicBezTo>
                <a:cubicBezTo>
                  <a:pt x="126" y="485"/>
                  <a:pt x="118" y="504"/>
                  <a:pt x="108" y="522"/>
                </a:cubicBezTo>
                <a:cubicBezTo>
                  <a:pt x="97" y="541"/>
                  <a:pt x="89" y="555"/>
                  <a:pt x="83" y="565"/>
                </a:cubicBezTo>
                <a:cubicBezTo>
                  <a:pt x="77" y="575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3"/>
                  <a:pt x="2" y="632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3"/>
                  <a:pt x="7" y="618"/>
                </a:cubicBezTo>
                <a:cubicBezTo>
                  <a:pt x="73" y="549"/>
                  <a:pt x="106" y="449"/>
                  <a:pt x="106" y="316"/>
                </a:cubicBezTo>
                <a:cubicBezTo>
                  <a:pt x="106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6" name=""/>
          <p:cNvSpPr/>
          <p:nvPr/>
        </p:nvSpPr>
        <p:spPr>
          <a:xfrm>
            <a:off x="8334360" y="4232880"/>
            <a:ext cx="31680" cy="227880"/>
          </a:xfrm>
          <a:custGeom>
            <a:avLst/>
            <a:gdLst/>
            <a:ahLst/>
            <a:rect l="0" t="0" r="r" b="b"/>
            <a:pathLst>
              <a:path w="88" h="633">
                <a:moveTo>
                  <a:pt x="0" y="25"/>
                </a:moveTo>
                <a:lnTo>
                  <a:pt x="0" y="0"/>
                </a:lnTo>
                <a:lnTo>
                  <a:pt x="88" y="0"/>
                </a:lnTo>
                <a:lnTo>
                  <a:pt x="88" y="633"/>
                </a:lnTo>
                <a:lnTo>
                  <a:pt x="0" y="633"/>
                </a:lnTo>
                <a:lnTo>
                  <a:pt x="0" y="608"/>
                </a:lnTo>
                <a:lnTo>
                  <a:pt x="63" y="608"/>
                </a:lnTo>
                <a:lnTo>
                  <a:pt x="63" y="25"/>
                </a:lnTo>
                <a:lnTo>
                  <a:pt x="0" y="2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1128600" y="3647160"/>
            <a:ext cx="4806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Практичнее работать с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логарифмом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правдоподобия.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747720" y="2401200"/>
            <a:ext cx="74379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Максимизация правдоподобия = Минимизация перекрестной энтропии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1140120" y="3565440"/>
            <a:ext cx="54000" cy="158400"/>
          </a:xfrm>
          <a:custGeom>
            <a:avLst/>
            <a:gdLst/>
            <a:ahLst/>
            <a:rect l="0" t="0" r="r" b="b"/>
            <a:pathLst>
              <a:path w="150" h="440">
                <a:moveTo>
                  <a:pt x="10" y="410"/>
                </a:moveTo>
                <a:lnTo>
                  <a:pt x="19" y="410"/>
                </a:lnTo>
                <a:cubicBezTo>
                  <a:pt x="35" y="410"/>
                  <a:pt x="46" y="408"/>
                  <a:pt x="49" y="402"/>
                </a:cubicBezTo>
                <a:lnTo>
                  <a:pt x="49" y="397"/>
                </a:lnTo>
                <a:cubicBezTo>
                  <a:pt x="49" y="393"/>
                  <a:pt x="49" y="387"/>
                  <a:pt x="49" y="381"/>
                </a:cubicBezTo>
                <a:cubicBezTo>
                  <a:pt x="49" y="375"/>
                  <a:pt x="49" y="368"/>
                  <a:pt x="49" y="360"/>
                </a:cubicBezTo>
                <a:cubicBezTo>
                  <a:pt x="49" y="352"/>
                  <a:pt x="49" y="343"/>
                  <a:pt x="50" y="333"/>
                </a:cubicBezTo>
                <a:cubicBezTo>
                  <a:pt x="50" y="323"/>
                  <a:pt x="50" y="312"/>
                  <a:pt x="50" y="301"/>
                </a:cubicBezTo>
                <a:cubicBezTo>
                  <a:pt x="49" y="290"/>
                  <a:pt x="49" y="279"/>
                  <a:pt x="50" y="267"/>
                </a:cubicBezTo>
                <a:cubicBezTo>
                  <a:pt x="50" y="254"/>
                  <a:pt x="50" y="242"/>
                  <a:pt x="50" y="231"/>
                </a:cubicBezTo>
                <a:cubicBezTo>
                  <a:pt x="50" y="215"/>
                  <a:pt x="50" y="199"/>
                  <a:pt x="50" y="181"/>
                </a:cubicBezTo>
                <a:cubicBezTo>
                  <a:pt x="50" y="164"/>
                  <a:pt x="50" y="148"/>
                  <a:pt x="50" y="134"/>
                </a:cubicBezTo>
                <a:cubicBezTo>
                  <a:pt x="50" y="120"/>
                  <a:pt x="50" y="107"/>
                  <a:pt x="50" y="96"/>
                </a:cubicBezTo>
                <a:cubicBezTo>
                  <a:pt x="50" y="85"/>
                  <a:pt x="50" y="76"/>
                  <a:pt x="49" y="68"/>
                </a:cubicBezTo>
                <a:cubicBezTo>
                  <a:pt x="49" y="61"/>
                  <a:pt x="49" y="57"/>
                  <a:pt x="49" y="57"/>
                </a:cubicBezTo>
                <a:cubicBezTo>
                  <a:pt x="48" y="49"/>
                  <a:pt x="45" y="44"/>
                  <a:pt x="40" y="42"/>
                </a:cubicBezTo>
                <a:cubicBezTo>
                  <a:pt x="35" y="39"/>
                  <a:pt x="25" y="37"/>
                  <a:pt x="11" y="36"/>
                </a:cubicBezTo>
                <a:lnTo>
                  <a:pt x="0" y="36"/>
                </a:lnTo>
                <a:lnTo>
                  <a:pt x="0" y="21"/>
                </a:lnTo>
                <a:cubicBezTo>
                  <a:pt x="0" y="12"/>
                  <a:pt x="0" y="7"/>
                  <a:pt x="1" y="7"/>
                </a:cubicBezTo>
                <a:lnTo>
                  <a:pt x="7" y="6"/>
                </a:lnTo>
                <a:cubicBezTo>
                  <a:pt x="11" y="6"/>
                  <a:pt x="17" y="5"/>
                  <a:pt x="25" y="5"/>
                </a:cubicBezTo>
                <a:cubicBezTo>
                  <a:pt x="33" y="4"/>
                  <a:pt x="42" y="4"/>
                  <a:pt x="50" y="4"/>
                </a:cubicBezTo>
                <a:cubicBezTo>
                  <a:pt x="57" y="3"/>
                  <a:pt x="65" y="3"/>
                  <a:pt x="73" y="2"/>
                </a:cubicBezTo>
                <a:cubicBezTo>
                  <a:pt x="82" y="2"/>
                  <a:pt x="88" y="1"/>
                  <a:pt x="92" y="0"/>
                </a:cubicBezTo>
                <a:cubicBezTo>
                  <a:pt x="96" y="0"/>
                  <a:pt x="99" y="-1"/>
                  <a:pt x="99" y="0"/>
                </a:cubicBezTo>
                <a:lnTo>
                  <a:pt x="101" y="0"/>
                </a:lnTo>
                <a:lnTo>
                  <a:pt x="101" y="199"/>
                </a:lnTo>
                <a:cubicBezTo>
                  <a:pt x="101" y="333"/>
                  <a:pt x="101" y="401"/>
                  <a:pt x="102" y="402"/>
                </a:cubicBezTo>
                <a:cubicBezTo>
                  <a:pt x="103" y="405"/>
                  <a:pt x="106" y="407"/>
                  <a:pt x="109" y="409"/>
                </a:cubicBezTo>
                <a:cubicBezTo>
                  <a:pt x="118" y="410"/>
                  <a:pt x="128" y="410"/>
                  <a:pt x="140" y="410"/>
                </a:cubicBezTo>
                <a:lnTo>
                  <a:pt x="150" y="410"/>
                </a:lnTo>
                <a:lnTo>
                  <a:pt x="150" y="440"/>
                </a:lnTo>
                <a:lnTo>
                  <a:pt x="145" y="440"/>
                </a:lnTo>
                <a:lnTo>
                  <a:pt x="131" y="439"/>
                </a:lnTo>
                <a:cubicBezTo>
                  <a:pt x="121" y="438"/>
                  <a:pt x="111" y="438"/>
                  <a:pt x="100" y="438"/>
                </a:cubicBezTo>
                <a:cubicBezTo>
                  <a:pt x="89" y="438"/>
                  <a:pt x="81" y="438"/>
                  <a:pt x="76" y="438"/>
                </a:cubicBezTo>
                <a:cubicBezTo>
                  <a:pt x="71" y="437"/>
                  <a:pt x="63" y="437"/>
                  <a:pt x="52" y="438"/>
                </a:cubicBezTo>
                <a:cubicBezTo>
                  <a:pt x="41" y="438"/>
                  <a:pt x="29" y="438"/>
                  <a:pt x="19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0"/>
                </a:lnTo>
                <a:lnTo>
                  <a:pt x="10" y="41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1203840" y="362124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8"/>
                </a:moveTo>
                <a:cubicBezTo>
                  <a:pt x="0" y="108"/>
                  <a:pt x="13" y="74"/>
                  <a:pt x="41" y="45"/>
                </a:cubicBezTo>
                <a:cubicBezTo>
                  <a:pt x="68" y="16"/>
                  <a:pt x="101" y="1"/>
                  <a:pt x="140" y="0"/>
                </a:cubicBezTo>
                <a:cubicBezTo>
                  <a:pt x="179" y="0"/>
                  <a:pt x="211" y="15"/>
                  <a:pt x="239" y="43"/>
                </a:cubicBezTo>
                <a:cubicBezTo>
                  <a:pt x="266" y="72"/>
                  <a:pt x="280" y="107"/>
                  <a:pt x="281" y="148"/>
                </a:cubicBezTo>
                <a:cubicBezTo>
                  <a:pt x="281" y="188"/>
                  <a:pt x="267" y="222"/>
                  <a:pt x="240" y="250"/>
                </a:cubicBezTo>
                <a:cubicBezTo>
                  <a:pt x="213" y="277"/>
                  <a:pt x="180" y="291"/>
                  <a:pt x="140" y="291"/>
                </a:cubicBezTo>
                <a:cubicBezTo>
                  <a:pt x="99" y="291"/>
                  <a:pt x="65" y="277"/>
                  <a:pt x="39" y="249"/>
                </a:cubicBezTo>
                <a:cubicBezTo>
                  <a:pt x="13" y="220"/>
                  <a:pt x="0" y="186"/>
                  <a:pt x="0" y="148"/>
                </a:cubicBezTo>
                <a:moveTo>
                  <a:pt x="140" y="266"/>
                </a:moveTo>
                <a:cubicBezTo>
                  <a:pt x="192" y="266"/>
                  <a:pt x="218" y="231"/>
                  <a:pt x="218" y="162"/>
                </a:cubicBezTo>
                <a:lnTo>
                  <a:pt x="218" y="141"/>
                </a:lnTo>
                <a:lnTo>
                  <a:pt x="218" y="126"/>
                </a:lnTo>
                <a:cubicBezTo>
                  <a:pt x="218" y="116"/>
                  <a:pt x="218" y="108"/>
                  <a:pt x="217" y="101"/>
                </a:cubicBezTo>
                <a:cubicBezTo>
                  <a:pt x="217" y="95"/>
                  <a:pt x="215" y="87"/>
                  <a:pt x="213" y="77"/>
                </a:cubicBezTo>
                <a:cubicBezTo>
                  <a:pt x="210" y="68"/>
                  <a:pt x="207" y="61"/>
                  <a:pt x="203" y="55"/>
                </a:cubicBezTo>
                <a:cubicBezTo>
                  <a:pt x="199" y="49"/>
                  <a:pt x="192" y="43"/>
                  <a:pt x="183" y="37"/>
                </a:cubicBezTo>
                <a:cubicBezTo>
                  <a:pt x="174" y="31"/>
                  <a:pt x="164" y="27"/>
                  <a:pt x="151" y="24"/>
                </a:cubicBezTo>
                <a:cubicBezTo>
                  <a:pt x="149" y="24"/>
                  <a:pt x="146" y="24"/>
                  <a:pt x="141" y="24"/>
                </a:cubicBezTo>
                <a:cubicBezTo>
                  <a:pt x="128" y="24"/>
                  <a:pt x="116" y="26"/>
                  <a:pt x="105" y="31"/>
                </a:cubicBezTo>
                <a:cubicBezTo>
                  <a:pt x="87" y="41"/>
                  <a:pt x="75" y="53"/>
                  <a:pt x="70" y="70"/>
                </a:cubicBezTo>
                <a:cubicBezTo>
                  <a:pt x="64" y="86"/>
                  <a:pt x="61" y="106"/>
                  <a:pt x="61" y="128"/>
                </a:cubicBezTo>
                <a:lnTo>
                  <a:pt x="61" y="141"/>
                </a:lnTo>
                <a:cubicBezTo>
                  <a:pt x="61" y="181"/>
                  <a:pt x="65" y="211"/>
                  <a:pt x="73" y="227"/>
                </a:cubicBezTo>
                <a:cubicBezTo>
                  <a:pt x="87" y="253"/>
                  <a:pt x="109" y="266"/>
                  <a:pt x="140" y="2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1317600" y="362016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90" y="28"/>
                </a:moveTo>
                <a:cubicBezTo>
                  <a:pt x="208" y="9"/>
                  <a:pt x="230" y="0"/>
                  <a:pt x="254" y="0"/>
                </a:cubicBezTo>
                <a:cubicBezTo>
                  <a:pt x="267" y="0"/>
                  <a:pt x="276" y="4"/>
                  <a:pt x="281" y="12"/>
                </a:cubicBezTo>
                <a:cubicBezTo>
                  <a:pt x="287" y="20"/>
                  <a:pt x="289" y="28"/>
                  <a:pt x="289" y="36"/>
                </a:cubicBezTo>
                <a:cubicBezTo>
                  <a:pt x="289" y="42"/>
                  <a:pt x="288" y="47"/>
                  <a:pt x="284" y="52"/>
                </a:cubicBezTo>
                <a:cubicBezTo>
                  <a:pt x="280" y="57"/>
                  <a:pt x="274" y="59"/>
                  <a:pt x="267" y="59"/>
                </a:cubicBezTo>
                <a:cubicBezTo>
                  <a:pt x="253" y="59"/>
                  <a:pt x="245" y="53"/>
                  <a:pt x="243" y="40"/>
                </a:cubicBezTo>
                <a:cubicBezTo>
                  <a:pt x="242" y="34"/>
                  <a:pt x="243" y="30"/>
                  <a:pt x="245" y="27"/>
                </a:cubicBezTo>
                <a:cubicBezTo>
                  <a:pt x="245" y="26"/>
                  <a:pt x="245" y="26"/>
                  <a:pt x="246" y="25"/>
                </a:cubicBezTo>
                <a:lnTo>
                  <a:pt x="246" y="24"/>
                </a:lnTo>
                <a:cubicBezTo>
                  <a:pt x="234" y="25"/>
                  <a:pt x="222" y="30"/>
                  <a:pt x="211" y="38"/>
                </a:cubicBezTo>
                <a:cubicBezTo>
                  <a:pt x="208" y="40"/>
                  <a:pt x="206" y="42"/>
                  <a:pt x="206" y="43"/>
                </a:cubicBezTo>
                <a:cubicBezTo>
                  <a:pt x="206" y="43"/>
                  <a:pt x="207" y="44"/>
                  <a:pt x="209" y="46"/>
                </a:cubicBezTo>
                <a:cubicBezTo>
                  <a:pt x="211" y="47"/>
                  <a:pt x="212" y="50"/>
                  <a:pt x="215" y="53"/>
                </a:cubicBezTo>
                <a:cubicBezTo>
                  <a:pt x="217" y="57"/>
                  <a:pt x="219" y="60"/>
                  <a:pt x="221" y="65"/>
                </a:cubicBezTo>
                <a:cubicBezTo>
                  <a:pt x="224" y="69"/>
                  <a:pt x="226" y="74"/>
                  <a:pt x="227" y="81"/>
                </a:cubicBezTo>
                <a:cubicBezTo>
                  <a:pt x="229" y="88"/>
                  <a:pt x="230" y="95"/>
                  <a:pt x="231" y="102"/>
                </a:cubicBezTo>
                <a:cubicBezTo>
                  <a:pt x="231" y="128"/>
                  <a:pt x="219" y="151"/>
                  <a:pt x="199" y="169"/>
                </a:cubicBezTo>
                <a:cubicBezTo>
                  <a:pt x="178" y="187"/>
                  <a:pt x="153" y="197"/>
                  <a:pt x="122" y="197"/>
                </a:cubicBezTo>
                <a:cubicBezTo>
                  <a:pt x="101" y="197"/>
                  <a:pt x="80" y="191"/>
                  <a:pt x="60" y="179"/>
                </a:cubicBezTo>
                <a:cubicBezTo>
                  <a:pt x="55" y="187"/>
                  <a:pt x="53" y="195"/>
                  <a:pt x="53" y="203"/>
                </a:cubicBezTo>
                <a:cubicBezTo>
                  <a:pt x="53" y="218"/>
                  <a:pt x="58" y="229"/>
                  <a:pt x="69" y="236"/>
                </a:cubicBezTo>
                <a:cubicBezTo>
                  <a:pt x="73" y="239"/>
                  <a:pt x="77" y="240"/>
                  <a:pt x="80" y="240"/>
                </a:cubicBezTo>
                <a:cubicBezTo>
                  <a:pt x="83" y="240"/>
                  <a:pt x="98" y="241"/>
                  <a:pt x="125" y="241"/>
                </a:cubicBezTo>
                <a:cubicBezTo>
                  <a:pt x="161" y="242"/>
                  <a:pt x="184" y="243"/>
                  <a:pt x="194" y="245"/>
                </a:cubicBezTo>
                <a:cubicBezTo>
                  <a:pt x="219" y="249"/>
                  <a:pt x="241" y="258"/>
                  <a:pt x="255" y="271"/>
                </a:cubicBezTo>
                <a:cubicBezTo>
                  <a:pt x="272" y="288"/>
                  <a:pt x="280" y="308"/>
                  <a:pt x="280" y="333"/>
                </a:cubicBezTo>
                <a:cubicBezTo>
                  <a:pt x="280" y="361"/>
                  <a:pt x="264" y="383"/>
                  <a:pt x="231" y="398"/>
                </a:cubicBezTo>
                <a:cubicBezTo>
                  <a:pt x="204" y="411"/>
                  <a:pt x="174" y="418"/>
                  <a:pt x="140" y="418"/>
                </a:cubicBezTo>
                <a:cubicBezTo>
                  <a:pt x="105" y="418"/>
                  <a:pt x="75" y="411"/>
                  <a:pt x="50" y="398"/>
                </a:cubicBezTo>
                <a:cubicBezTo>
                  <a:pt x="17" y="383"/>
                  <a:pt x="0" y="362"/>
                  <a:pt x="0" y="335"/>
                </a:cubicBezTo>
                <a:cubicBezTo>
                  <a:pt x="0" y="320"/>
                  <a:pt x="5" y="307"/>
                  <a:pt x="14" y="297"/>
                </a:cubicBezTo>
                <a:cubicBezTo>
                  <a:pt x="22" y="287"/>
                  <a:pt x="31" y="280"/>
                  <a:pt x="40" y="276"/>
                </a:cubicBezTo>
                <a:lnTo>
                  <a:pt x="47" y="272"/>
                </a:lnTo>
                <a:cubicBezTo>
                  <a:pt x="32" y="259"/>
                  <a:pt x="24" y="242"/>
                  <a:pt x="24" y="219"/>
                </a:cubicBezTo>
                <a:cubicBezTo>
                  <a:pt x="24" y="199"/>
                  <a:pt x="30" y="182"/>
                  <a:pt x="43" y="166"/>
                </a:cubicBezTo>
                <a:cubicBezTo>
                  <a:pt x="24" y="147"/>
                  <a:pt x="15" y="125"/>
                  <a:pt x="15" y="102"/>
                </a:cubicBezTo>
                <a:cubicBezTo>
                  <a:pt x="15" y="75"/>
                  <a:pt x="25" y="53"/>
                  <a:pt x="46" y="35"/>
                </a:cubicBezTo>
                <a:cubicBezTo>
                  <a:pt x="67" y="17"/>
                  <a:pt x="93" y="8"/>
                  <a:pt x="123" y="7"/>
                </a:cubicBezTo>
                <a:cubicBezTo>
                  <a:pt x="144" y="7"/>
                  <a:pt x="164" y="13"/>
                  <a:pt x="183" y="24"/>
                </a:cubicBezTo>
                <a:lnTo>
                  <a:pt x="190" y="28"/>
                </a:lnTo>
                <a:moveTo>
                  <a:pt x="171" y="70"/>
                </a:moveTo>
                <a:cubicBezTo>
                  <a:pt x="169" y="58"/>
                  <a:pt x="163" y="49"/>
                  <a:pt x="154" y="42"/>
                </a:cubicBezTo>
                <a:cubicBezTo>
                  <a:pt x="146" y="35"/>
                  <a:pt x="135" y="32"/>
                  <a:pt x="122" y="31"/>
                </a:cubicBezTo>
                <a:cubicBezTo>
                  <a:pt x="109" y="31"/>
                  <a:pt x="99" y="35"/>
                  <a:pt x="90" y="41"/>
                </a:cubicBezTo>
                <a:cubicBezTo>
                  <a:pt x="81" y="48"/>
                  <a:pt x="76" y="58"/>
                  <a:pt x="74" y="70"/>
                </a:cubicBezTo>
                <a:cubicBezTo>
                  <a:pt x="72" y="77"/>
                  <a:pt x="72" y="88"/>
                  <a:pt x="72" y="102"/>
                </a:cubicBezTo>
                <a:cubicBezTo>
                  <a:pt x="72" y="121"/>
                  <a:pt x="73" y="134"/>
                  <a:pt x="76" y="144"/>
                </a:cubicBezTo>
                <a:cubicBezTo>
                  <a:pt x="79" y="153"/>
                  <a:pt x="85" y="160"/>
                  <a:pt x="95" y="166"/>
                </a:cubicBezTo>
                <a:cubicBezTo>
                  <a:pt x="102" y="170"/>
                  <a:pt x="111" y="172"/>
                  <a:pt x="122" y="172"/>
                </a:cubicBezTo>
                <a:cubicBezTo>
                  <a:pt x="131" y="172"/>
                  <a:pt x="140" y="171"/>
                  <a:pt x="146" y="168"/>
                </a:cubicBezTo>
                <a:cubicBezTo>
                  <a:pt x="153" y="165"/>
                  <a:pt x="158" y="161"/>
                  <a:pt x="161" y="157"/>
                </a:cubicBezTo>
                <a:cubicBezTo>
                  <a:pt x="164" y="152"/>
                  <a:pt x="166" y="148"/>
                  <a:pt x="168" y="144"/>
                </a:cubicBezTo>
                <a:cubicBezTo>
                  <a:pt x="169" y="140"/>
                  <a:pt x="170" y="137"/>
                  <a:pt x="171" y="134"/>
                </a:cubicBezTo>
                <a:cubicBezTo>
                  <a:pt x="172" y="127"/>
                  <a:pt x="173" y="116"/>
                  <a:pt x="173" y="102"/>
                </a:cubicBezTo>
                <a:cubicBezTo>
                  <a:pt x="173" y="88"/>
                  <a:pt x="172" y="77"/>
                  <a:pt x="171" y="70"/>
                </a:cubicBezTo>
                <a:moveTo>
                  <a:pt x="238" y="335"/>
                </a:moveTo>
                <a:cubicBezTo>
                  <a:pt x="238" y="324"/>
                  <a:pt x="235" y="316"/>
                  <a:pt x="229" y="309"/>
                </a:cubicBezTo>
                <a:cubicBezTo>
                  <a:pt x="222" y="302"/>
                  <a:pt x="213" y="297"/>
                  <a:pt x="202" y="294"/>
                </a:cubicBezTo>
                <a:cubicBezTo>
                  <a:pt x="190" y="292"/>
                  <a:pt x="180" y="290"/>
                  <a:pt x="171" y="289"/>
                </a:cubicBezTo>
                <a:cubicBezTo>
                  <a:pt x="162" y="288"/>
                  <a:pt x="150" y="288"/>
                  <a:pt x="137" y="288"/>
                </a:cubicBezTo>
                <a:lnTo>
                  <a:pt x="120" y="288"/>
                </a:lnTo>
                <a:cubicBezTo>
                  <a:pt x="91" y="288"/>
                  <a:pt x="75" y="289"/>
                  <a:pt x="69" y="291"/>
                </a:cubicBezTo>
                <a:cubicBezTo>
                  <a:pt x="61" y="295"/>
                  <a:pt x="54" y="301"/>
                  <a:pt x="50" y="309"/>
                </a:cubicBezTo>
                <a:cubicBezTo>
                  <a:pt x="45" y="317"/>
                  <a:pt x="42" y="325"/>
                  <a:pt x="42" y="334"/>
                </a:cubicBezTo>
                <a:cubicBezTo>
                  <a:pt x="42" y="339"/>
                  <a:pt x="43" y="343"/>
                  <a:pt x="46" y="349"/>
                </a:cubicBezTo>
                <a:cubicBezTo>
                  <a:pt x="48" y="354"/>
                  <a:pt x="53" y="361"/>
                  <a:pt x="59" y="368"/>
                </a:cubicBezTo>
                <a:cubicBezTo>
                  <a:pt x="65" y="375"/>
                  <a:pt x="75" y="381"/>
                  <a:pt x="89" y="386"/>
                </a:cubicBezTo>
                <a:cubicBezTo>
                  <a:pt x="103" y="390"/>
                  <a:pt x="120" y="393"/>
                  <a:pt x="140" y="393"/>
                </a:cubicBezTo>
                <a:cubicBezTo>
                  <a:pt x="169" y="393"/>
                  <a:pt x="192" y="387"/>
                  <a:pt x="210" y="375"/>
                </a:cubicBezTo>
                <a:cubicBezTo>
                  <a:pt x="229" y="364"/>
                  <a:pt x="238" y="350"/>
                  <a:pt x="238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1470240" y="3567960"/>
            <a:ext cx="140040" cy="155880"/>
          </a:xfrm>
          <a:custGeom>
            <a:avLst/>
            <a:gdLst/>
            <a:ahLst/>
            <a:rect l="0" t="0" r="r" b="b"/>
            <a:pathLst>
              <a:path w="389" h="433">
                <a:moveTo>
                  <a:pt x="123" y="29"/>
                </a:moveTo>
                <a:cubicBezTo>
                  <a:pt x="109" y="29"/>
                  <a:pt x="102" y="28"/>
                  <a:pt x="101" y="26"/>
                </a:cubicBezTo>
                <a:cubicBezTo>
                  <a:pt x="100" y="26"/>
                  <a:pt x="100" y="24"/>
                  <a:pt x="100" y="21"/>
                </a:cubicBezTo>
                <a:cubicBezTo>
                  <a:pt x="100" y="11"/>
                  <a:pt x="102" y="4"/>
                  <a:pt x="107" y="0"/>
                </a:cubicBezTo>
                <a:cubicBezTo>
                  <a:pt x="108" y="0"/>
                  <a:pt x="111" y="0"/>
                  <a:pt x="116" y="0"/>
                </a:cubicBezTo>
                <a:cubicBezTo>
                  <a:pt x="139" y="1"/>
                  <a:pt x="166" y="2"/>
                  <a:pt x="197" y="2"/>
                </a:cubicBezTo>
                <a:cubicBezTo>
                  <a:pt x="256" y="2"/>
                  <a:pt x="290" y="1"/>
                  <a:pt x="299" y="0"/>
                </a:cubicBezTo>
                <a:lnTo>
                  <a:pt x="307" y="0"/>
                </a:lnTo>
                <a:cubicBezTo>
                  <a:pt x="309" y="2"/>
                  <a:pt x="311" y="4"/>
                  <a:pt x="311" y="5"/>
                </a:cubicBezTo>
                <a:cubicBezTo>
                  <a:pt x="311" y="7"/>
                  <a:pt x="310" y="11"/>
                  <a:pt x="309" y="17"/>
                </a:cubicBezTo>
                <a:cubicBezTo>
                  <a:pt x="307" y="23"/>
                  <a:pt x="305" y="27"/>
                  <a:pt x="304" y="29"/>
                </a:cubicBezTo>
                <a:lnTo>
                  <a:pt x="280" y="29"/>
                </a:lnTo>
                <a:cubicBezTo>
                  <a:pt x="250" y="29"/>
                  <a:pt x="233" y="31"/>
                  <a:pt x="228" y="35"/>
                </a:cubicBezTo>
                <a:cubicBezTo>
                  <a:pt x="225" y="36"/>
                  <a:pt x="222" y="42"/>
                  <a:pt x="220" y="52"/>
                </a:cubicBezTo>
                <a:cubicBezTo>
                  <a:pt x="217" y="62"/>
                  <a:pt x="202" y="118"/>
                  <a:pt x="177" y="219"/>
                </a:cubicBezTo>
                <a:cubicBezTo>
                  <a:pt x="170" y="248"/>
                  <a:pt x="163" y="277"/>
                  <a:pt x="156" y="307"/>
                </a:cubicBezTo>
                <a:cubicBezTo>
                  <a:pt x="148" y="338"/>
                  <a:pt x="142" y="361"/>
                  <a:pt x="139" y="377"/>
                </a:cubicBezTo>
                <a:lnTo>
                  <a:pt x="133" y="400"/>
                </a:lnTo>
                <a:cubicBezTo>
                  <a:pt x="133" y="401"/>
                  <a:pt x="135" y="402"/>
                  <a:pt x="139" y="402"/>
                </a:cubicBezTo>
                <a:cubicBezTo>
                  <a:pt x="142" y="402"/>
                  <a:pt x="155" y="403"/>
                  <a:pt x="176" y="403"/>
                </a:cubicBezTo>
                <a:lnTo>
                  <a:pt x="187" y="403"/>
                </a:lnTo>
                <a:cubicBezTo>
                  <a:pt x="200" y="403"/>
                  <a:pt x="211" y="403"/>
                  <a:pt x="219" y="403"/>
                </a:cubicBezTo>
                <a:cubicBezTo>
                  <a:pt x="227" y="402"/>
                  <a:pt x="237" y="401"/>
                  <a:pt x="250" y="398"/>
                </a:cubicBezTo>
                <a:cubicBezTo>
                  <a:pt x="263" y="396"/>
                  <a:pt x="273" y="392"/>
                  <a:pt x="281" y="387"/>
                </a:cubicBezTo>
                <a:cubicBezTo>
                  <a:pt x="290" y="382"/>
                  <a:pt x="299" y="375"/>
                  <a:pt x="309" y="366"/>
                </a:cubicBezTo>
                <a:cubicBezTo>
                  <a:pt x="319" y="356"/>
                  <a:pt x="328" y="345"/>
                  <a:pt x="336" y="331"/>
                </a:cubicBezTo>
                <a:cubicBezTo>
                  <a:pt x="343" y="318"/>
                  <a:pt x="349" y="304"/>
                  <a:pt x="355" y="288"/>
                </a:cubicBezTo>
                <a:cubicBezTo>
                  <a:pt x="361" y="273"/>
                  <a:pt x="364" y="264"/>
                  <a:pt x="366" y="262"/>
                </a:cubicBezTo>
                <a:cubicBezTo>
                  <a:pt x="368" y="261"/>
                  <a:pt x="371" y="260"/>
                  <a:pt x="376" y="260"/>
                </a:cubicBezTo>
                <a:lnTo>
                  <a:pt x="386" y="260"/>
                </a:lnTo>
                <a:cubicBezTo>
                  <a:pt x="388" y="264"/>
                  <a:pt x="389" y="266"/>
                  <a:pt x="389" y="267"/>
                </a:cubicBezTo>
                <a:cubicBezTo>
                  <a:pt x="389" y="268"/>
                  <a:pt x="385" y="280"/>
                  <a:pt x="376" y="304"/>
                </a:cubicBezTo>
                <a:cubicBezTo>
                  <a:pt x="367" y="328"/>
                  <a:pt x="358" y="354"/>
                  <a:pt x="348" y="380"/>
                </a:cubicBezTo>
                <a:cubicBezTo>
                  <a:pt x="338" y="407"/>
                  <a:pt x="332" y="422"/>
                  <a:pt x="331" y="427"/>
                </a:cubicBezTo>
                <a:cubicBezTo>
                  <a:pt x="331" y="429"/>
                  <a:pt x="330" y="430"/>
                  <a:pt x="329" y="431"/>
                </a:cubicBezTo>
                <a:cubicBezTo>
                  <a:pt x="328" y="431"/>
                  <a:pt x="325" y="432"/>
                  <a:pt x="319" y="433"/>
                </a:cubicBezTo>
                <a:cubicBezTo>
                  <a:pt x="313" y="433"/>
                  <a:pt x="304" y="434"/>
                  <a:pt x="292" y="433"/>
                </a:cubicBezTo>
                <a:cubicBezTo>
                  <a:pt x="287" y="433"/>
                  <a:pt x="271" y="433"/>
                  <a:pt x="244" y="433"/>
                </a:cubicBezTo>
                <a:cubicBezTo>
                  <a:pt x="216" y="433"/>
                  <a:pt x="190" y="433"/>
                  <a:pt x="165" y="433"/>
                </a:cubicBezTo>
                <a:lnTo>
                  <a:pt x="53" y="433"/>
                </a:lnTo>
                <a:cubicBezTo>
                  <a:pt x="17" y="433"/>
                  <a:pt x="0" y="430"/>
                  <a:pt x="0" y="426"/>
                </a:cubicBezTo>
                <a:cubicBezTo>
                  <a:pt x="0" y="423"/>
                  <a:pt x="0" y="420"/>
                  <a:pt x="1" y="417"/>
                </a:cubicBezTo>
                <a:cubicBezTo>
                  <a:pt x="3" y="409"/>
                  <a:pt x="5" y="405"/>
                  <a:pt x="7" y="404"/>
                </a:cubicBezTo>
                <a:cubicBezTo>
                  <a:pt x="9" y="404"/>
                  <a:pt x="12" y="403"/>
                  <a:pt x="17" y="403"/>
                </a:cubicBezTo>
                <a:lnTo>
                  <a:pt x="20" y="403"/>
                </a:lnTo>
                <a:cubicBezTo>
                  <a:pt x="32" y="403"/>
                  <a:pt x="44" y="403"/>
                  <a:pt x="58" y="402"/>
                </a:cubicBezTo>
                <a:cubicBezTo>
                  <a:pt x="64" y="400"/>
                  <a:pt x="68" y="398"/>
                  <a:pt x="70" y="394"/>
                </a:cubicBezTo>
                <a:cubicBezTo>
                  <a:pt x="72" y="392"/>
                  <a:pt x="87" y="334"/>
                  <a:pt x="116" y="217"/>
                </a:cubicBezTo>
                <a:cubicBezTo>
                  <a:pt x="145" y="102"/>
                  <a:pt x="159" y="41"/>
                  <a:pt x="159" y="35"/>
                </a:cubicBezTo>
                <a:cubicBezTo>
                  <a:pt x="159" y="32"/>
                  <a:pt x="147" y="30"/>
                  <a:pt x="123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0" name=""/>
          <p:cNvSpPr/>
          <p:nvPr/>
        </p:nvSpPr>
        <p:spPr>
          <a:xfrm>
            <a:off x="1639080" y="35524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7"/>
                  <a:pt x="2" y="260"/>
                  <a:pt x="7" y="234"/>
                </a:cubicBezTo>
                <a:cubicBezTo>
                  <a:pt x="11" y="208"/>
                  <a:pt x="16" y="185"/>
                  <a:pt x="21" y="166"/>
                </a:cubicBezTo>
                <a:cubicBezTo>
                  <a:pt x="27" y="147"/>
                  <a:pt x="34" y="129"/>
                  <a:pt x="44" y="110"/>
                </a:cubicBezTo>
                <a:cubicBezTo>
                  <a:pt x="56" y="92"/>
                  <a:pt x="64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4" y="7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4" y="27"/>
                  <a:pt x="126" y="38"/>
                  <a:pt x="116" y="53"/>
                </a:cubicBezTo>
                <a:cubicBezTo>
                  <a:pt x="106" y="68"/>
                  <a:pt x="95" y="86"/>
                  <a:pt x="85" y="107"/>
                </a:cubicBezTo>
                <a:cubicBezTo>
                  <a:pt x="74" y="129"/>
                  <a:pt x="65" y="158"/>
                  <a:pt x="58" y="195"/>
                </a:cubicBezTo>
                <a:cubicBezTo>
                  <a:pt x="50" y="231"/>
                  <a:pt x="46" y="272"/>
                  <a:pt x="46" y="317"/>
                </a:cubicBezTo>
                <a:cubicBezTo>
                  <a:pt x="46" y="361"/>
                  <a:pt x="50" y="402"/>
                  <a:pt x="58" y="438"/>
                </a:cubicBezTo>
                <a:cubicBezTo>
                  <a:pt x="65" y="474"/>
                  <a:pt x="74" y="503"/>
                  <a:pt x="84" y="526"/>
                </a:cubicBezTo>
                <a:cubicBezTo>
                  <a:pt x="94" y="548"/>
                  <a:pt x="104" y="567"/>
                  <a:pt x="115" y="581"/>
                </a:cubicBezTo>
                <a:cubicBezTo>
                  <a:pt x="126" y="595"/>
                  <a:pt x="134" y="606"/>
                  <a:pt x="142" y="615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8"/>
                </a:lnTo>
                <a:cubicBezTo>
                  <a:pt x="75" y="583"/>
                  <a:pt x="46" y="537"/>
                  <a:pt x="27" y="483"/>
                </a:cubicBezTo>
                <a:cubicBezTo>
                  <a:pt x="9" y="430"/>
                  <a:pt x="0" y="374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1711080" y="3622680"/>
            <a:ext cx="152640" cy="103320"/>
          </a:xfrm>
          <a:custGeom>
            <a:avLst/>
            <a:gdLst/>
            <a:ahLst/>
            <a:rect l="0" t="0" r="r" b="b"/>
            <a:pathLst>
              <a:path w="424" h="287">
                <a:moveTo>
                  <a:pt x="354" y="36"/>
                </a:moveTo>
                <a:cubicBezTo>
                  <a:pt x="354" y="27"/>
                  <a:pt x="358" y="19"/>
                  <a:pt x="366" y="12"/>
                </a:cubicBezTo>
                <a:cubicBezTo>
                  <a:pt x="374" y="4"/>
                  <a:pt x="383" y="0"/>
                  <a:pt x="393" y="0"/>
                </a:cubicBezTo>
                <a:cubicBezTo>
                  <a:pt x="400" y="0"/>
                  <a:pt x="407" y="3"/>
                  <a:pt x="414" y="11"/>
                </a:cubicBezTo>
                <a:cubicBezTo>
                  <a:pt x="420" y="18"/>
                  <a:pt x="423" y="30"/>
                  <a:pt x="424" y="47"/>
                </a:cubicBezTo>
                <a:cubicBezTo>
                  <a:pt x="424" y="59"/>
                  <a:pt x="420" y="83"/>
                  <a:pt x="412" y="121"/>
                </a:cubicBezTo>
                <a:cubicBezTo>
                  <a:pt x="405" y="144"/>
                  <a:pt x="400" y="164"/>
                  <a:pt x="395" y="179"/>
                </a:cubicBezTo>
                <a:cubicBezTo>
                  <a:pt x="390" y="194"/>
                  <a:pt x="382" y="211"/>
                  <a:pt x="373" y="230"/>
                </a:cubicBezTo>
                <a:cubicBezTo>
                  <a:pt x="363" y="249"/>
                  <a:pt x="351" y="263"/>
                  <a:pt x="338" y="273"/>
                </a:cubicBezTo>
                <a:cubicBezTo>
                  <a:pt x="324" y="283"/>
                  <a:pt x="309" y="287"/>
                  <a:pt x="292" y="287"/>
                </a:cubicBezTo>
                <a:cubicBezTo>
                  <a:pt x="274" y="287"/>
                  <a:pt x="257" y="284"/>
                  <a:pt x="243" y="277"/>
                </a:cubicBezTo>
                <a:cubicBezTo>
                  <a:pt x="229" y="271"/>
                  <a:pt x="218" y="262"/>
                  <a:pt x="212" y="250"/>
                </a:cubicBezTo>
                <a:cubicBezTo>
                  <a:pt x="212" y="251"/>
                  <a:pt x="211" y="251"/>
                  <a:pt x="210" y="253"/>
                </a:cubicBezTo>
                <a:cubicBezTo>
                  <a:pt x="193" y="276"/>
                  <a:pt x="172" y="287"/>
                  <a:pt x="147" y="287"/>
                </a:cubicBezTo>
                <a:cubicBezTo>
                  <a:pt x="136" y="287"/>
                  <a:pt x="125" y="286"/>
                  <a:pt x="115" y="284"/>
                </a:cubicBezTo>
                <a:cubicBezTo>
                  <a:pt x="105" y="281"/>
                  <a:pt x="94" y="277"/>
                  <a:pt x="85" y="272"/>
                </a:cubicBezTo>
                <a:cubicBezTo>
                  <a:pt x="75" y="266"/>
                  <a:pt x="67" y="258"/>
                  <a:pt x="61" y="247"/>
                </a:cubicBezTo>
                <a:cubicBezTo>
                  <a:pt x="55" y="236"/>
                  <a:pt x="52" y="223"/>
                  <a:pt x="52" y="207"/>
                </a:cubicBezTo>
                <a:cubicBezTo>
                  <a:pt x="52" y="184"/>
                  <a:pt x="60" y="154"/>
                  <a:pt x="74" y="115"/>
                </a:cubicBezTo>
                <a:cubicBezTo>
                  <a:pt x="88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3" y="27"/>
                </a:cubicBezTo>
                <a:cubicBezTo>
                  <a:pt x="92" y="25"/>
                  <a:pt x="89" y="24"/>
                  <a:pt x="87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3"/>
                  <a:pt x="39" y="62"/>
                </a:cubicBezTo>
                <a:cubicBezTo>
                  <a:pt x="34" y="71"/>
                  <a:pt x="30" y="80"/>
                  <a:pt x="28" y="89"/>
                </a:cubicBezTo>
                <a:cubicBezTo>
                  <a:pt x="25" y="98"/>
                  <a:pt x="24" y="103"/>
                  <a:pt x="23" y="104"/>
                </a:cubicBezTo>
                <a:cubicBezTo>
                  <a:pt x="22" y="104"/>
                  <a:pt x="18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7"/>
                  <a:pt x="2" y="91"/>
                  <a:pt x="5" y="80"/>
                </a:cubicBezTo>
                <a:cubicBezTo>
                  <a:pt x="8" y="71"/>
                  <a:pt x="13" y="60"/>
                  <a:pt x="20" y="48"/>
                </a:cubicBezTo>
                <a:cubicBezTo>
                  <a:pt x="26" y="36"/>
                  <a:pt x="35" y="25"/>
                  <a:pt x="47" y="15"/>
                </a:cubicBezTo>
                <a:cubicBezTo>
                  <a:pt x="60" y="6"/>
                  <a:pt x="73" y="1"/>
                  <a:pt x="88" y="1"/>
                </a:cubicBezTo>
                <a:cubicBezTo>
                  <a:pt x="108" y="1"/>
                  <a:pt x="121" y="6"/>
                  <a:pt x="131" y="17"/>
                </a:cubicBezTo>
                <a:cubicBezTo>
                  <a:pt x="141" y="27"/>
                  <a:pt x="146" y="39"/>
                  <a:pt x="146" y="53"/>
                </a:cubicBezTo>
                <a:cubicBezTo>
                  <a:pt x="146" y="61"/>
                  <a:pt x="139" y="84"/>
                  <a:pt x="125" y="123"/>
                </a:cubicBezTo>
                <a:cubicBezTo>
                  <a:pt x="111" y="160"/>
                  <a:pt x="104" y="190"/>
                  <a:pt x="104" y="210"/>
                </a:cubicBezTo>
                <a:cubicBezTo>
                  <a:pt x="104" y="230"/>
                  <a:pt x="108" y="243"/>
                  <a:pt x="117" y="251"/>
                </a:cubicBezTo>
                <a:cubicBezTo>
                  <a:pt x="126" y="259"/>
                  <a:pt x="137" y="264"/>
                  <a:pt x="151" y="264"/>
                </a:cubicBezTo>
                <a:cubicBezTo>
                  <a:pt x="169" y="264"/>
                  <a:pt x="185" y="251"/>
                  <a:pt x="199" y="226"/>
                </a:cubicBezTo>
                <a:lnTo>
                  <a:pt x="202" y="220"/>
                </a:lnTo>
                <a:lnTo>
                  <a:pt x="202" y="205"/>
                </a:lnTo>
                <a:cubicBezTo>
                  <a:pt x="202" y="204"/>
                  <a:pt x="202" y="202"/>
                  <a:pt x="202" y="200"/>
                </a:cubicBezTo>
                <a:cubicBezTo>
                  <a:pt x="202" y="197"/>
                  <a:pt x="202" y="195"/>
                  <a:pt x="203" y="195"/>
                </a:cubicBezTo>
                <a:cubicBezTo>
                  <a:pt x="203" y="194"/>
                  <a:pt x="203" y="192"/>
                  <a:pt x="203" y="190"/>
                </a:cubicBezTo>
                <a:cubicBezTo>
                  <a:pt x="203" y="188"/>
                  <a:pt x="203" y="186"/>
                  <a:pt x="204" y="184"/>
                </a:cubicBezTo>
                <a:cubicBezTo>
                  <a:pt x="204" y="183"/>
                  <a:pt x="205" y="180"/>
                  <a:pt x="206" y="176"/>
                </a:cubicBezTo>
                <a:cubicBezTo>
                  <a:pt x="207" y="172"/>
                  <a:pt x="207" y="169"/>
                  <a:pt x="208" y="165"/>
                </a:cubicBezTo>
                <a:cubicBezTo>
                  <a:pt x="208" y="162"/>
                  <a:pt x="209" y="157"/>
                  <a:pt x="211" y="150"/>
                </a:cubicBezTo>
                <a:cubicBezTo>
                  <a:pt x="214" y="144"/>
                  <a:pt x="215" y="137"/>
                  <a:pt x="216" y="130"/>
                </a:cubicBezTo>
                <a:cubicBezTo>
                  <a:pt x="218" y="123"/>
                  <a:pt x="220" y="114"/>
                  <a:pt x="223" y="103"/>
                </a:cubicBezTo>
                <a:cubicBezTo>
                  <a:pt x="236" y="54"/>
                  <a:pt x="243" y="28"/>
                  <a:pt x="244" y="24"/>
                </a:cubicBezTo>
                <a:cubicBezTo>
                  <a:pt x="250" y="13"/>
                  <a:pt x="259" y="7"/>
                  <a:pt x="271" y="7"/>
                </a:cubicBezTo>
                <a:cubicBezTo>
                  <a:pt x="279" y="7"/>
                  <a:pt x="285" y="9"/>
                  <a:pt x="288" y="13"/>
                </a:cubicBezTo>
                <a:cubicBezTo>
                  <a:pt x="291" y="18"/>
                  <a:pt x="293" y="22"/>
                  <a:pt x="293" y="25"/>
                </a:cubicBezTo>
                <a:cubicBezTo>
                  <a:pt x="293" y="31"/>
                  <a:pt x="287" y="58"/>
                  <a:pt x="275" y="107"/>
                </a:cubicBezTo>
                <a:cubicBezTo>
                  <a:pt x="262" y="156"/>
                  <a:pt x="256" y="184"/>
                  <a:pt x="254" y="191"/>
                </a:cubicBezTo>
                <a:cubicBezTo>
                  <a:pt x="254" y="195"/>
                  <a:pt x="253" y="203"/>
                  <a:pt x="253" y="213"/>
                </a:cubicBezTo>
                <a:lnTo>
                  <a:pt x="253" y="217"/>
                </a:lnTo>
                <a:cubicBezTo>
                  <a:pt x="253" y="224"/>
                  <a:pt x="254" y="230"/>
                  <a:pt x="255" y="236"/>
                </a:cubicBezTo>
                <a:cubicBezTo>
                  <a:pt x="256" y="242"/>
                  <a:pt x="260" y="248"/>
                  <a:pt x="267" y="254"/>
                </a:cubicBezTo>
                <a:cubicBezTo>
                  <a:pt x="274" y="260"/>
                  <a:pt x="283" y="264"/>
                  <a:pt x="296" y="264"/>
                </a:cubicBezTo>
                <a:cubicBezTo>
                  <a:pt x="325" y="264"/>
                  <a:pt x="349" y="238"/>
                  <a:pt x="367" y="187"/>
                </a:cubicBezTo>
                <a:cubicBezTo>
                  <a:pt x="371" y="177"/>
                  <a:pt x="375" y="164"/>
                  <a:pt x="380" y="146"/>
                </a:cubicBezTo>
                <a:cubicBezTo>
                  <a:pt x="384" y="128"/>
                  <a:pt x="387" y="116"/>
                  <a:pt x="387" y="108"/>
                </a:cubicBezTo>
                <a:cubicBezTo>
                  <a:pt x="387" y="94"/>
                  <a:pt x="384" y="82"/>
                  <a:pt x="379" y="74"/>
                </a:cubicBezTo>
                <a:cubicBezTo>
                  <a:pt x="373" y="66"/>
                  <a:pt x="368" y="59"/>
                  <a:pt x="363" y="54"/>
                </a:cubicBezTo>
                <a:cubicBezTo>
                  <a:pt x="357" y="48"/>
                  <a:pt x="354" y="42"/>
                  <a:pt x="354" y="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1881720" y="35524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6"/>
                </a:lnTo>
                <a:cubicBezTo>
                  <a:pt x="77" y="51"/>
                  <a:pt x="106" y="96"/>
                  <a:pt x="124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5"/>
                  <a:pt x="150" y="373"/>
                  <a:pt x="146" y="399"/>
                </a:cubicBezTo>
                <a:cubicBezTo>
                  <a:pt x="142" y="426"/>
                  <a:pt x="137" y="448"/>
                  <a:pt x="130" y="467"/>
                </a:cubicBezTo>
                <a:cubicBezTo>
                  <a:pt x="125" y="485"/>
                  <a:pt x="117" y="504"/>
                  <a:pt x="107" y="523"/>
                </a:cubicBezTo>
                <a:cubicBezTo>
                  <a:pt x="97" y="541"/>
                  <a:pt x="89" y="555"/>
                  <a:pt x="83" y="566"/>
                </a:cubicBezTo>
                <a:cubicBezTo>
                  <a:pt x="77" y="576"/>
                  <a:pt x="68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6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0"/>
                  <a:pt x="0" y="629"/>
                  <a:pt x="0" y="626"/>
                </a:cubicBezTo>
                <a:cubicBezTo>
                  <a:pt x="0" y="626"/>
                  <a:pt x="3" y="623"/>
                  <a:pt x="7" y="618"/>
                </a:cubicBezTo>
                <a:cubicBezTo>
                  <a:pt x="72" y="549"/>
                  <a:pt x="105" y="449"/>
                  <a:pt x="105" y="317"/>
                </a:cubicBezTo>
                <a:cubicBezTo>
                  <a:pt x="105" y="184"/>
                  <a:pt x="72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2033640" y="3639960"/>
            <a:ext cx="151920" cy="53280"/>
          </a:xfrm>
          <a:custGeom>
            <a:avLst/>
            <a:gdLst/>
            <a:ahLst/>
            <a:rect l="0" t="0" r="r" b="b"/>
            <a:pathLst>
              <a:path w="422" h="148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2"/>
                  <a:pt x="422" y="136"/>
                </a:cubicBezTo>
                <a:cubicBezTo>
                  <a:pt x="422" y="141"/>
                  <a:pt x="419" y="146"/>
                  <a:pt x="413" y="148"/>
                </a:cubicBezTo>
                <a:lnTo>
                  <a:pt x="9" y="148"/>
                </a:lnTo>
                <a:cubicBezTo>
                  <a:pt x="3" y="146"/>
                  <a:pt x="0" y="141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2280240" y="366192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3"/>
                </a:cubicBezTo>
                <a:cubicBezTo>
                  <a:pt x="0" y="7"/>
                  <a:pt x="3" y="3"/>
                  <a:pt x="9" y="0"/>
                </a:cubicBezTo>
                <a:lnTo>
                  <a:pt x="377" y="0"/>
                </a:lnTo>
                <a:cubicBezTo>
                  <a:pt x="384" y="3"/>
                  <a:pt x="387" y="7"/>
                  <a:pt x="387" y="13"/>
                </a:cubicBezTo>
                <a:cubicBezTo>
                  <a:pt x="387" y="19"/>
                  <a:pt x="384" y="23"/>
                  <a:pt x="377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5" name=""/>
          <p:cNvSpPr/>
          <p:nvPr/>
        </p:nvSpPr>
        <p:spPr>
          <a:xfrm>
            <a:off x="2442960" y="3622680"/>
            <a:ext cx="127440" cy="103320"/>
          </a:xfrm>
          <a:custGeom>
            <a:avLst/>
            <a:gdLst/>
            <a:ahLst/>
            <a:rect l="0" t="0" r="r" b="b"/>
            <a:pathLst>
              <a:path w="354" h="287">
                <a:moveTo>
                  <a:pt x="0" y="99"/>
                </a:moveTo>
                <a:cubicBezTo>
                  <a:pt x="1" y="97"/>
                  <a:pt x="1" y="93"/>
                  <a:pt x="2" y="88"/>
                </a:cubicBezTo>
                <a:cubicBezTo>
                  <a:pt x="3" y="84"/>
                  <a:pt x="5" y="76"/>
                  <a:pt x="10" y="64"/>
                </a:cubicBezTo>
                <a:cubicBezTo>
                  <a:pt x="14" y="52"/>
                  <a:pt x="18" y="42"/>
                  <a:pt x="22" y="34"/>
                </a:cubicBezTo>
                <a:cubicBezTo>
                  <a:pt x="26" y="26"/>
                  <a:pt x="33" y="18"/>
                  <a:pt x="43" y="11"/>
                </a:cubicBezTo>
                <a:cubicBezTo>
                  <a:pt x="53" y="3"/>
                  <a:pt x="62" y="0"/>
                  <a:pt x="72" y="0"/>
                </a:cubicBezTo>
                <a:cubicBezTo>
                  <a:pt x="87" y="0"/>
                  <a:pt x="101" y="4"/>
                  <a:pt x="111" y="12"/>
                </a:cubicBezTo>
                <a:cubicBezTo>
                  <a:pt x="121" y="19"/>
                  <a:pt x="128" y="26"/>
                  <a:pt x="130" y="33"/>
                </a:cubicBezTo>
                <a:cubicBezTo>
                  <a:pt x="133" y="40"/>
                  <a:pt x="134" y="44"/>
                  <a:pt x="134" y="46"/>
                </a:cubicBezTo>
                <a:cubicBezTo>
                  <a:pt x="134" y="47"/>
                  <a:pt x="134" y="48"/>
                  <a:pt x="134" y="48"/>
                </a:cubicBezTo>
                <a:lnTo>
                  <a:pt x="141" y="41"/>
                </a:lnTo>
                <a:cubicBezTo>
                  <a:pt x="167" y="14"/>
                  <a:pt x="196" y="0"/>
                  <a:pt x="229" y="0"/>
                </a:cubicBezTo>
                <a:cubicBezTo>
                  <a:pt x="252" y="0"/>
                  <a:pt x="270" y="6"/>
                  <a:pt x="284" y="17"/>
                </a:cubicBezTo>
                <a:cubicBezTo>
                  <a:pt x="298" y="29"/>
                  <a:pt x="305" y="45"/>
                  <a:pt x="306" y="67"/>
                </a:cubicBezTo>
                <a:cubicBezTo>
                  <a:pt x="306" y="89"/>
                  <a:pt x="298" y="123"/>
                  <a:pt x="282" y="167"/>
                </a:cubicBezTo>
                <a:cubicBezTo>
                  <a:pt x="265" y="212"/>
                  <a:pt x="257" y="238"/>
                  <a:pt x="258" y="248"/>
                </a:cubicBezTo>
                <a:cubicBezTo>
                  <a:pt x="258" y="259"/>
                  <a:pt x="261" y="264"/>
                  <a:pt x="268" y="264"/>
                </a:cubicBezTo>
                <a:cubicBezTo>
                  <a:pt x="271" y="264"/>
                  <a:pt x="273" y="264"/>
                  <a:pt x="274" y="263"/>
                </a:cubicBezTo>
                <a:cubicBezTo>
                  <a:pt x="286" y="261"/>
                  <a:pt x="297" y="253"/>
                  <a:pt x="307" y="239"/>
                </a:cubicBezTo>
                <a:cubicBezTo>
                  <a:pt x="317" y="226"/>
                  <a:pt x="324" y="209"/>
                  <a:pt x="329" y="189"/>
                </a:cubicBezTo>
                <a:cubicBezTo>
                  <a:pt x="330" y="186"/>
                  <a:pt x="334" y="184"/>
                  <a:pt x="342" y="184"/>
                </a:cubicBezTo>
                <a:cubicBezTo>
                  <a:pt x="350" y="184"/>
                  <a:pt x="354" y="186"/>
                  <a:pt x="354" y="189"/>
                </a:cubicBezTo>
                <a:cubicBezTo>
                  <a:pt x="354" y="189"/>
                  <a:pt x="354" y="192"/>
                  <a:pt x="352" y="198"/>
                </a:cubicBezTo>
                <a:cubicBezTo>
                  <a:pt x="349" y="211"/>
                  <a:pt x="344" y="223"/>
                  <a:pt x="338" y="234"/>
                </a:cubicBezTo>
                <a:cubicBezTo>
                  <a:pt x="332" y="246"/>
                  <a:pt x="322" y="258"/>
                  <a:pt x="309" y="270"/>
                </a:cubicBezTo>
                <a:cubicBezTo>
                  <a:pt x="295" y="282"/>
                  <a:pt x="281" y="287"/>
                  <a:pt x="265" y="287"/>
                </a:cubicBezTo>
                <a:cubicBezTo>
                  <a:pt x="246" y="287"/>
                  <a:pt x="231" y="281"/>
                  <a:pt x="222" y="270"/>
                </a:cubicBezTo>
                <a:cubicBezTo>
                  <a:pt x="214" y="258"/>
                  <a:pt x="209" y="247"/>
                  <a:pt x="209" y="234"/>
                </a:cubicBezTo>
                <a:cubicBezTo>
                  <a:pt x="209" y="226"/>
                  <a:pt x="217" y="201"/>
                  <a:pt x="232" y="159"/>
                </a:cubicBezTo>
                <a:cubicBezTo>
                  <a:pt x="247" y="116"/>
                  <a:pt x="255" y="83"/>
                  <a:pt x="255" y="61"/>
                </a:cubicBezTo>
                <a:cubicBezTo>
                  <a:pt x="255" y="37"/>
                  <a:pt x="246" y="24"/>
                  <a:pt x="227" y="24"/>
                </a:cubicBezTo>
                <a:lnTo>
                  <a:pt x="224" y="24"/>
                </a:lnTo>
                <a:cubicBezTo>
                  <a:pt x="188" y="24"/>
                  <a:pt x="157" y="45"/>
                  <a:pt x="133" y="88"/>
                </a:cubicBezTo>
                <a:lnTo>
                  <a:pt x="128" y="97"/>
                </a:lnTo>
                <a:lnTo>
                  <a:pt x="107" y="181"/>
                </a:lnTo>
                <a:cubicBezTo>
                  <a:pt x="92" y="237"/>
                  <a:pt x="84" y="266"/>
                  <a:pt x="82" y="270"/>
                </a:cubicBezTo>
                <a:cubicBezTo>
                  <a:pt x="77" y="282"/>
                  <a:pt x="68" y="287"/>
                  <a:pt x="55" y="287"/>
                </a:cubicBezTo>
                <a:cubicBezTo>
                  <a:pt x="50" y="287"/>
                  <a:pt x="45" y="286"/>
                  <a:pt x="42" y="284"/>
                </a:cubicBezTo>
                <a:cubicBezTo>
                  <a:pt x="38" y="281"/>
                  <a:pt x="36" y="279"/>
                  <a:pt x="35" y="276"/>
                </a:cubicBezTo>
                <a:cubicBezTo>
                  <a:pt x="34" y="274"/>
                  <a:pt x="33" y="271"/>
                  <a:pt x="34" y="270"/>
                </a:cubicBezTo>
                <a:cubicBezTo>
                  <a:pt x="34" y="264"/>
                  <a:pt x="42" y="230"/>
                  <a:pt x="58" y="167"/>
                </a:cubicBezTo>
                <a:cubicBezTo>
                  <a:pt x="74" y="104"/>
                  <a:pt x="82" y="68"/>
                  <a:pt x="83" y="63"/>
                </a:cubicBezTo>
                <a:cubicBezTo>
                  <a:pt x="83" y="61"/>
                  <a:pt x="84" y="56"/>
                  <a:pt x="84" y="48"/>
                </a:cubicBezTo>
                <a:cubicBezTo>
                  <a:pt x="84" y="32"/>
                  <a:pt x="78" y="24"/>
                  <a:pt x="68" y="24"/>
                </a:cubicBezTo>
                <a:cubicBezTo>
                  <a:pt x="52" y="24"/>
                  <a:pt x="39" y="45"/>
                  <a:pt x="29" y="87"/>
                </a:cubicBezTo>
                <a:cubicBezTo>
                  <a:pt x="26" y="96"/>
                  <a:pt x="25" y="101"/>
                  <a:pt x="25" y="101"/>
                </a:cubicBezTo>
                <a:cubicBezTo>
                  <a:pt x="24" y="104"/>
                  <a:pt x="20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6" name=""/>
          <p:cNvSpPr/>
          <p:nvPr/>
        </p:nvSpPr>
        <p:spPr>
          <a:xfrm>
            <a:off x="2643120" y="3652920"/>
            <a:ext cx="27720" cy="27360"/>
          </a:xfrm>
          <a:custGeom>
            <a:avLst/>
            <a:gdLst/>
            <a:ahLst/>
            <a:rect l="0" t="0" r="r" b="b"/>
            <a:pathLst>
              <a:path w="77" h="76">
                <a:moveTo>
                  <a:pt x="0" y="39"/>
                </a:moveTo>
                <a:cubicBezTo>
                  <a:pt x="0" y="28"/>
                  <a:pt x="3" y="20"/>
                  <a:pt x="11" y="11"/>
                </a:cubicBezTo>
                <a:cubicBezTo>
                  <a:pt x="18" y="3"/>
                  <a:pt x="27" y="0"/>
                  <a:pt x="38" y="0"/>
                </a:cubicBezTo>
                <a:cubicBezTo>
                  <a:pt x="48" y="0"/>
                  <a:pt x="57" y="3"/>
                  <a:pt x="64" y="10"/>
                </a:cubicBezTo>
                <a:cubicBezTo>
                  <a:pt x="73" y="17"/>
                  <a:pt x="77" y="27"/>
                  <a:pt x="77" y="38"/>
                </a:cubicBezTo>
                <a:cubicBezTo>
                  <a:pt x="77" y="48"/>
                  <a:pt x="74" y="57"/>
                  <a:pt x="66" y="65"/>
                </a:cubicBezTo>
                <a:cubicBezTo>
                  <a:pt x="58" y="73"/>
                  <a:pt x="49" y="76"/>
                  <a:pt x="38" y="76"/>
                </a:cubicBezTo>
                <a:cubicBezTo>
                  <a:pt x="27" y="76"/>
                  <a:pt x="18" y="73"/>
                  <a:pt x="11" y="66"/>
                </a:cubicBezTo>
                <a:cubicBezTo>
                  <a:pt x="4" y="59"/>
                  <a:pt x="0" y="49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2745000" y="3567960"/>
            <a:ext cx="127080" cy="155880"/>
          </a:xfrm>
          <a:custGeom>
            <a:avLst/>
            <a:gdLst/>
            <a:ahLst/>
            <a:rect l="0" t="0" r="r" b="b"/>
            <a:pathLst>
              <a:path w="353" h="433">
                <a:moveTo>
                  <a:pt x="65" y="38"/>
                </a:moveTo>
                <a:cubicBezTo>
                  <a:pt x="62" y="35"/>
                  <a:pt x="59" y="34"/>
                  <a:pt x="58" y="33"/>
                </a:cubicBezTo>
                <a:cubicBezTo>
                  <a:pt x="56" y="32"/>
                  <a:pt x="53" y="31"/>
                  <a:pt x="48" y="31"/>
                </a:cubicBezTo>
                <a:cubicBezTo>
                  <a:pt x="43" y="30"/>
                  <a:pt x="34" y="30"/>
                  <a:pt x="20" y="29"/>
                </a:cubicBezTo>
                <a:lnTo>
                  <a:pt x="0" y="29"/>
                </a:lnTo>
                <a:lnTo>
                  <a:pt x="0" y="0"/>
                </a:lnTo>
                <a:lnTo>
                  <a:pt x="7" y="0"/>
                </a:lnTo>
                <a:cubicBezTo>
                  <a:pt x="12" y="1"/>
                  <a:pt x="42" y="2"/>
                  <a:pt x="99" y="2"/>
                </a:cubicBezTo>
                <a:cubicBezTo>
                  <a:pt x="159" y="2"/>
                  <a:pt x="194" y="1"/>
                  <a:pt x="204" y="0"/>
                </a:cubicBezTo>
                <a:lnTo>
                  <a:pt x="211" y="0"/>
                </a:lnTo>
                <a:lnTo>
                  <a:pt x="211" y="29"/>
                </a:lnTo>
                <a:lnTo>
                  <a:pt x="194" y="29"/>
                </a:lnTo>
                <a:cubicBezTo>
                  <a:pt x="169" y="29"/>
                  <a:pt x="153" y="29"/>
                  <a:pt x="147" y="30"/>
                </a:cubicBezTo>
                <a:cubicBezTo>
                  <a:pt x="141" y="31"/>
                  <a:pt x="135" y="34"/>
                  <a:pt x="131" y="38"/>
                </a:cubicBezTo>
                <a:lnTo>
                  <a:pt x="130" y="215"/>
                </a:lnTo>
                <a:lnTo>
                  <a:pt x="130" y="351"/>
                </a:lnTo>
                <a:cubicBezTo>
                  <a:pt x="130" y="381"/>
                  <a:pt x="132" y="398"/>
                  <a:pt x="134" y="400"/>
                </a:cubicBezTo>
                <a:cubicBezTo>
                  <a:pt x="136" y="402"/>
                  <a:pt x="152" y="403"/>
                  <a:pt x="182" y="403"/>
                </a:cubicBezTo>
                <a:cubicBezTo>
                  <a:pt x="212" y="403"/>
                  <a:pt x="232" y="402"/>
                  <a:pt x="243" y="399"/>
                </a:cubicBezTo>
                <a:cubicBezTo>
                  <a:pt x="268" y="392"/>
                  <a:pt x="287" y="380"/>
                  <a:pt x="300" y="363"/>
                </a:cubicBezTo>
                <a:cubicBezTo>
                  <a:pt x="311" y="346"/>
                  <a:pt x="319" y="323"/>
                  <a:pt x="324" y="293"/>
                </a:cubicBezTo>
                <a:cubicBezTo>
                  <a:pt x="324" y="291"/>
                  <a:pt x="324" y="287"/>
                  <a:pt x="324" y="282"/>
                </a:cubicBezTo>
                <a:cubicBezTo>
                  <a:pt x="325" y="277"/>
                  <a:pt x="325" y="272"/>
                  <a:pt x="326" y="268"/>
                </a:cubicBezTo>
                <a:cubicBezTo>
                  <a:pt x="327" y="263"/>
                  <a:pt x="327" y="261"/>
                  <a:pt x="327" y="261"/>
                </a:cubicBezTo>
                <a:cubicBezTo>
                  <a:pt x="327" y="261"/>
                  <a:pt x="332" y="260"/>
                  <a:pt x="340" y="260"/>
                </a:cubicBezTo>
                <a:lnTo>
                  <a:pt x="353" y="260"/>
                </a:lnTo>
                <a:lnTo>
                  <a:pt x="353" y="263"/>
                </a:lnTo>
                <a:cubicBezTo>
                  <a:pt x="352" y="264"/>
                  <a:pt x="349" y="292"/>
                  <a:pt x="344" y="346"/>
                </a:cubicBezTo>
                <a:cubicBezTo>
                  <a:pt x="339" y="400"/>
                  <a:pt x="336" y="428"/>
                  <a:pt x="335" y="429"/>
                </a:cubicBezTo>
                <a:lnTo>
                  <a:pt x="335" y="433"/>
                </a:lnTo>
                <a:lnTo>
                  <a:pt x="0" y="433"/>
                </a:lnTo>
                <a:lnTo>
                  <a:pt x="0" y="403"/>
                </a:lnTo>
                <a:lnTo>
                  <a:pt x="20" y="403"/>
                </a:lnTo>
                <a:cubicBezTo>
                  <a:pt x="38" y="403"/>
                  <a:pt x="49" y="402"/>
                  <a:pt x="53" y="402"/>
                </a:cubicBezTo>
                <a:cubicBezTo>
                  <a:pt x="56" y="401"/>
                  <a:pt x="60" y="398"/>
                  <a:pt x="65" y="394"/>
                </a:cubicBezTo>
                <a:lnTo>
                  <a:pt x="65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2887920" y="362124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8"/>
                </a:moveTo>
                <a:cubicBezTo>
                  <a:pt x="0" y="108"/>
                  <a:pt x="13" y="74"/>
                  <a:pt x="41" y="45"/>
                </a:cubicBezTo>
                <a:cubicBezTo>
                  <a:pt x="68" y="16"/>
                  <a:pt x="101" y="1"/>
                  <a:pt x="140" y="0"/>
                </a:cubicBezTo>
                <a:cubicBezTo>
                  <a:pt x="178" y="0"/>
                  <a:pt x="210" y="15"/>
                  <a:pt x="239" y="43"/>
                </a:cubicBezTo>
                <a:cubicBezTo>
                  <a:pt x="266" y="72"/>
                  <a:pt x="280" y="107"/>
                  <a:pt x="281" y="148"/>
                </a:cubicBezTo>
                <a:cubicBezTo>
                  <a:pt x="281" y="188"/>
                  <a:pt x="267" y="222"/>
                  <a:pt x="240" y="250"/>
                </a:cubicBezTo>
                <a:cubicBezTo>
                  <a:pt x="212" y="277"/>
                  <a:pt x="179" y="291"/>
                  <a:pt x="140" y="291"/>
                </a:cubicBezTo>
                <a:cubicBezTo>
                  <a:pt x="99" y="291"/>
                  <a:pt x="66" y="277"/>
                  <a:pt x="39" y="249"/>
                </a:cubicBezTo>
                <a:cubicBezTo>
                  <a:pt x="13" y="220"/>
                  <a:pt x="0" y="186"/>
                  <a:pt x="0" y="148"/>
                </a:cubicBezTo>
                <a:moveTo>
                  <a:pt x="140" y="266"/>
                </a:moveTo>
                <a:cubicBezTo>
                  <a:pt x="191" y="266"/>
                  <a:pt x="217" y="231"/>
                  <a:pt x="217" y="162"/>
                </a:cubicBezTo>
                <a:lnTo>
                  <a:pt x="217" y="141"/>
                </a:lnTo>
                <a:lnTo>
                  <a:pt x="217" y="126"/>
                </a:lnTo>
                <a:cubicBezTo>
                  <a:pt x="217" y="116"/>
                  <a:pt x="217" y="108"/>
                  <a:pt x="216" y="101"/>
                </a:cubicBezTo>
                <a:cubicBezTo>
                  <a:pt x="216" y="95"/>
                  <a:pt x="214" y="87"/>
                  <a:pt x="212" y="77"/>
                </a:cubicBezTo>
                <a:cubicBezTo>
                  <a:pt x="209" y="68"/>
                  <a:pt x="206" y="61"/>
                  <a:pt x="202" y="55"/>
                </a:cubicBezTo>
                <a:cubicBezTo>
                  <a:pt x="198" y="49"/>
                  <a:pt x="191" y="43"/>
                  <a:pt x="182" y="37"/>
                </a:cubicBezTo>
                <a:cubicBezTo>
                  <a:pt x="173" y="31"/>
                  <a:pt x="163" y="27"/>
                  <a:pt x="151" y="24"/>
                </a:cubicBezTo>
                <a:cubicBezTo>
                  <a:pt x="149" y="24"/>
                  <a:pt x="146" y="24"/>
                  <a:pt x="141" y="24"/>
                </a:cubicBezTo>
                <a:cubicBezTo>
                  <a:pt x="129" y="24"/>
                  <a:pt x="117" y="26"/>
                  <a:pt x="105" y="31"/>
                </a:cubicBezTo>
                <a:cubicBezTo>
                  <a:pt x="87" y="41"/>
                  <a:pt x="75" y="53"/>
                  <a:pt x="70" y="70"/>
                </a:cubicBezTo>
                <a:cubicBezTo>
                  <a:pt x="64" y="86"/>
                  <a:pt x="62" y="106"/>
                  <a:pt x="62" y="128"/>
                </a:cubicBezTo>
                <a:lnTo>
                  <a:pt x="62" y="141"/>
                </a:lnTo>
                <a:cubicBezTo>
                  <a:pt x="62" y="181"/>
                  <a:pt x="66" y="211"/>
                  <a:pt x="74" y="227"/>
                </a:cubicBezTo>
                <a:cubicBezTo>
                  <a:pt x="87" y="253"/>
                  <a:pt x="109" y="266"/>
                  <a:pt x="140" y="2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3001680" y="362016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91" y="28"/>
                </a:moveTo>
                <a:cubicBezTo>
                  <a:pt x="209" y="9"/>
                  <a:pt x="230" y="0"/>
                  <a:pt x="254" y="0"/>
                </a:cubicBezTo>
                <a:cubicBezTo>
                  <a:pt x="267" y="0"/>
                  <a:pt x="276" y="4"/>
                  <a:pt x="281" y="12"/>
                </a:cubicBezTo>
                <a:cubicBezTo>
                  <a:pt x="287" y="20"/>
                  <a:pt x="289" y="28"/>
                  <a:pt x="289" y="36"/>
                </a:cubicBezTo>
                <a:cubicBezTo>
                  <a:pt x="289" y="42"/>
                  <a:pt x="288" y="47"/>
                  <a:pt x="284" y="52"/>
                </a:cubicBezTo>
                <a:cubicBezTo>
                  <a:pt x="280" y="57"/>
                  <a:pt x="274" y="59"/>
                  <a:pt x="267" y="59"/>
                </a:cubicBezTo>
                <a:cubicBezTo>
                  <a:pt x="253" y="59"/>
                  <a:pt x="245" y="53"/>
                  <a:pt x="243" y="40"/>
                </a:cubicBezTo>
                <a:cubicBezTo>
                  <a:pt x="243" y="34"/>
                  <a:pt x="243" y="30"/>
                  <a:pt x="245" y="27"/>
                </a:cubicBezTo>
                <a:cubicBezTo>
                  <a:pt x="245" y="26"/>
                  <a:pt x="245" y="26"/>
                  <a:pt x="246" y="25"/>
                </a:cubicBezTo>
                <a:lnTo>
                  <a:pt x="246" y="24"/>
                </a:lnTo>
                <a:cubicBezTo>
                  <a:pt x="234" y="25"/>
                  <a:pt x="223" y="30"/>
                  <a:pt x="212" y="38"/>
                </a:cubicBezTo>
                <a:cubicBezTo>
                  <a:pt x="209" y="40"/>
                  <a:pt x="207" y="42"/>
                  <a:pt x="207" y="43"/>
                </a:cubicBezTo>
                <a:cubicBezTo>
                  <a:pt x="207" y="43"/>
                  <a:pt x="208" y="44"/>
                  <a:pt x="210" y="46"/>
                </a:cubicBezTo>
                <a:cubicBezTo>
                  <a:pt x="212" y="47"/>
                  <a:pt x="213" y="50"/>
                  <a:pt x="216" y="53"/>
                </a:cubicBezTo>
                <a:cubicBezTo>
                  <a:pt x="218" y="57"/>
                  <a:pt x="220" y="60"/>
                  <a:pt x="222" y="65"/>
                </a:cubicBezTo>
                <a:cubicBezTo>
                  <a:pt x="225" y="69"/>
                  <a:pt x="227" y="74"/>
                  <a:pt x="228" y="81"/>
                </a:cubicBezTo>
                <a:cubicBezTo>
                  <a:pt x="229" y="88"/>
                  <a:pt x="230" y="95"/>
                  <a:pt x="231" y="102"/>
                </a:cubicBezTo>
                <a:cubicBezTo>
                  <a:pt x="231" y="128"/>
                  <a:pt x="220" y="151"/>
                  <a:pt x="200" y="169"/>
                </a:cubicBezTo>
                <a:cubicBezTo>
                  <a:pt x="179" y="187"/>
                  <a:pt x="153" y="197"/>
                  <a:pt x="122" y="197"/>
                </a:cubicBezTo>
                <a:cubicBezTo>
                  <a:pt x="101" y="197"/>
                  <a:pt x="80" y="191"/>
                  <a:pt x="60" y="179"/>
                </a:cubicBezTo>
                <a:cubicBezTo>
                  <a:pt x="55" y="187"/>
                  <a:pt x="53" y="195"/>
                  <a:pt x="53" y="203"/>
                </a:cubicBezTo>
                <a:cubicBezTo>
                  <a:pt x="53" y="218"/>
                  <a:pt x="58" y="229"/>
                  <a:pt x="69" y="236"/>
                </a:cubicBezTo>
                <a:cubicBezTo>
                  <a:pt x="73" y="239"/>
                  <a:pt x="77" y="240"/>
                  <a:pt x="80" y="240"/>
                </a:cubicBezTo>
                <a:cubicBezTo>
                  <a:pt x="83" y="240"/>
                  <a:pt x="98" y="241"/>
                  <a:pt x="125" y="241"/>
                </a:cubicBezTo>
                <a:cubicBezTo>
                  <a:pt x="162" y="242"/>
                  <a:pt x="185" y="243"/>
                  <a:pt x="195" y="245"/>
                </a:cubicBezTo>
                <a:cubicBezTo>
                  <a:pt x="220" y="249"/>
                  <a:pt x="241" y="258"/>
                  <a:pt x="255" y="271"/>
                </a:cubicBezTo>
                <a:cubicBezTo>
                  <a:pt x="272" y="288"/>
                  <a:pt x="280" y="308"/>
                  <a:pt x="280" y="333"/>
                </a:cubicBezTo>
                <a:cubicBezTo>
                  <a:pt x="280" y="361"/>
                  <a:pt x="264" y="383"/>
                  <a:pt x="231" y="398"/>
                </a:cubicBezTo>
                <a:cubicBezTo>
                  <a:pt x="205" y="411"/>
                  <a:pt x="176" y="418"/>
                  <a:pt x="140" y="418"/>
                </a:cubicBezTo>
                <a:cubicBezTo>
                  <a:pt x="105" y="418"/>
                  <a:pt x="75" y="411"/>
                  <a:pt x="50" y="398"/>
                </a:cubicBezTo>
                <a:cubicBezTo>
                  <a:pt x="17" y="383"/>
                  <a:pt x="0" y="362"/>
                  <a:pt x="0" y="335"/>
                </a:cubicBezTo>
                <a:cubicBezTo>
                  <a:pt x="0" y="320"/>
                  <a:pt x="5" y="307"/>
                  <a:pt x="14" y="297"/>
                </a:cubicBezTo>
                <a:cubicBezTo>
                  <a:pt x="22" y="287"/>
                  <a:pt x="31" y="280"/>
                  <a:pt x="40" y="276"/>
                </a:cubicBezTo>
                <a:lnTo>
                  <a:pt x="47" y="272"/>
                </a:lnTo>
                <a:cubicBezTo>
                  <a:pt x="32" y="259"/>
                  <a:pt x="24" y="242"/>
                  <a:pt x="24" y="219"/>
                </a:cubicBezTo>
                <a:cubicBezTo>
                  <a:pt x="24" y="199"/>
                  <a:pt x="30" y="182"/>
                  <a:pt x="43" y="166"/>
                </a:cubicBezTo>
                <a:cubicBezTo>
                  <a:pt x="24" y="147"/>
                  <a:pt x="15" y="125"/>
                  <a:pt x="15" y="102"/>
                </a:cubicBezTo>
                <a:cubicBezTo>
                  <a:pt x="15" y="75"/>
                  <a:pt x="25" y="53"/>
                  <a:pt x="46" y="35"/>
                </a:cubicBezTo>
                <a:cubicBezTo>
                  <a:pt x="67" y="17"/>
                  <a:pt x="93" y="8"/>
                  <a:pt x="123" y="7"/>
                </a:cubicBezTo>
                <a:cubicBezTo>
                  <a:pt x="144" y="7"/>
                  <a:pt x="165" y="13"/>
                  <a:pt x="184" y="24"/>
                </a:cubicBezTo>
                <a:lnTo>
                  <a:pt x="191" y="28"/>
                </a:lnTo>
                <a:moveTo>
                  <a:pt x="172" y="70"/>
                </a:moveTo>
                <a:cubicBezTo>
                  <a:pt x="170" y="58"/>
                  <a:pt x="164" y="49"/>
                  <a:pt x="154" y="42"/>
                </a:cubicBezTo>
                <a:cubicBezTo>
                  <a:pt x="146" y="35"/>
                  <a:pt x="135" y="32"/>
                  <a:pt x="122" y="31"/>
                </a:cubicBezTo>
                <a:cubicBezTo>
                  <a:pt x="109" y="31"/>
                  <a:pt x="99" y="35"/>
                  <a:pt x="90" y="41"/>
                </a:cubicBezTo>
                <a:cubicBezTo>
                  <a:pt x="81" y="48"/>
                  <a:pt x="76" y="58"/>
                  <a:pt x="74" y="70"/>
                </a:cubicBezTo>
                <a:cubicBezTo>
                  <a:pt x="72" y="77"/>
                  <a:pt x="72" y="88"/>
                  <a:pt x="72" y="102"/>
                </a:cubicBezTo>
                <a:cubicBezTo>
                  <a:pt x="72" y="121"/>
                  <a:pt x="73" y="134"/>
                  <a:pt x="76" y="144"/>
                </a:cubicBezTo>
                <a:cubicBezTo>
                  <a:pt x="79" y="153"/>
                  <a:pt x="85" y="160"/>
                  <a:pt x="95" y="166"/>
                </a:cubicBezTo>
                <a:cubicBezTo>
                  <a:pt x="102" y="170"/>
                  <a:pt x="111" y="172"/>
                  <a:pt x="122" y="172"/>
                </a:cubicBezTo>
                <a:cubicBezTo>
                  <a:pt x="132" y="172"/>
                  <a:pt x="140" y="171"/>
                  <a:pt x="146" y="168"/>
                </a:cubicBezTo>
                <a:cubicBezTo>
                  <a:pt x="153" y="165"/>
                  <a:pt x="159" y="161"/>
                  <a:pt x="162" y="157"/>
                </a:cubicBezTo>
                <a:cubicBezTo>
                  <a:pt x="165" y="152"/>
                  <a:pt x="167" y="148"/>
                  <a:pt x="169" y="144"/>
                </a:cubicBezTo>
                <a:cubicBezTo>
                  <a:pt x="170" y="140"/>
                  <a:pt x="172" y="137"/>
                  <a:pt x="172" y="134"/>
                </a:cubicBezTo>
                <a:cubicBezTo>
                  <a:pt x="173" y="127"/>
                  <a:pt x="174" y="116"/>
                  <a:pt x="174" y="102"/>
                </a:cubicBezTo>
                <a:cubicBezTo>
                  <a:pt x="174" y="88"/>
                  <a:pt x="173" y="77"/>
                  <a:pt x="172" y="70"/>
                </a:cubicBezTo>
                <a:moveTo>
                  <a:pt x="238" y="335"/>
                </a:moveTo>
                <a:cubicBezTo>
                  <a:pt x="238" y="324"/>
                  <a:pt x="235" y="316"/>
                  <a:pt x="229" y="309"/>
                </a:cubicBezTo>
                <a:cubicBezTo>
                  <a:pt x="223" y="302"/>
                  <a:pt x="214" y="297"/>
                  <a:pt x="203" y="294"/>
                </a:cubicBezTo>
                <a:cubicBezTo>
                  <a:pt x="192" y="292"/>
                  <a:pt x="181" y="290"/>
                  <a:pt x="172" y="289"/>
                </a:cubicBezTo>
                <a:cubicBezTo>
                  <a:pt x="163" y="288"/>
                  <a:pt x="150" y="288"/>
                  <a:pt x="137" y="288"/>
                </a:cubicBezTo>
                <a:lnTo>
                  <a:pt x="120" y="288"/>
                </a:lnTo>
                <a:cubicBezTo>
                  <a:pt x="91" y="288"/>
                  <a:pt x="75" y="289"/>
                  <a:pt x="69" y="291"/>
                </a:cubicBezTo>
                <a:cubicBezTo>
                  <a:pt x="61" y="295"/>
                  <a:pt x="54" y="301"/>
                  <a:pt x="50" y="309"/>
                </a:cubicBezTo>
                <a:cubicBezTo>
                  <a:pt x="45" y="317"/>
                  <a:pt x="42" y="325"/>
                  <a:pt x="42" y="334"/>
                </a:cubicBezTo>
                <a:cubicBezTo>
                  <a:pt x="42" y="339"/>
                  <a:pt x="43" y="343"/>
                  <a:pt x="46" y="349"/>
                </a:cubicBezTo>
                <a:cubicBezTo>
                  <a:pt x="48" y="354"/>
                  <a:pt x="53" y="361"/>
                  <a:pt x="59" y="368"/>
                </a:cubicBezTo>
                <a:cubicBezTo>
                  <a:pt x="65" y="375"/>
                  <a:pt x="75" y="381"/>
                  <a:pt x="89" y="386"/>
                </a:cubicBezTo>
                <a:cubicBezTo>
                  <a:pt x="103" y="390"/>
                  <a:pt x="120" y="393"/>
                  <a:pt x="140" y="393"/>
                </a:cubicBezTo>
                <a:cubicBezTo>
                  <a:pt x="170" y="393"/>
                  <a:pt x="193" y="387"/>
                  <a:pt x="211" y="375"/>
                </a:cubicBezTo>
                <a:cubicBezTo>
                  <a:pt x="229" y="364"/>
                  <a:pt x="238" y="350"/>
                  <a:pt x="238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0" name=""/>
          <p:cNvSpPr/>
          <p:nvPr/>
        </p:nvSpPr>
        <p:spPr>
          <a:xfrm>
            <a:off x="3171600" y="3567960"/>
            <a:ext cx="127080" cy="155880"/>
          </a:xfrm>
          <a:custGeom>
            <a:avLst/>
            <a:gdLst/>
            <a:ahLst/>
            <a:rect l="0" t="0" r="r" b="b"/>
            <a:pathLst>
              <a:path w="353" h="433">
                <a:moveTo>
                  <a:pt x="65" y="38"/>
                </a:moveTo>
                <a:cubicBezTo>
                  <a:pt x="62" y="35"/>
                  <a:pt x="60" y="34"/>
                  <a:pt x="58" y="33"/>
                </a:cubicBezTo>
                <a:cubicBezTo>
                  <a:pt x="56" y="32"/>
                  <a:pt x="53" y="31"/>
                  <a:pt x="48" y="31"/>
                </a:cubicBezTo>
                <a:cubicBezTo>
                  <a:pt x="43" y="30"/>
                  <a:pt x="34" y="30"/>
                  <a:pt x="21" y="29"/>
                </a:cubicBezTo>
                <a:lnTo>
                  <a:pt x="0" y="29"/>
                </a:lnTo>
                <a:lnTo>
                  <a:pt x="0" y="0"/>
                </a:lnTo>
                <a:lnTo>
                  <a:pt x="7" y="0"/>
                </a:lnTo>
                <a:cubicBezTo>
                  <a:pt x="12" y="1"/>
                  <a:pt x="43" y="2"/>
                  <a:pt x="99" y="2"/>
                </a:cubicBezTo>
                <a:cubicBezTo>
                  <a:pt x="159" y="2"/>
                  <a:pt x="195" y="1"/>
                  <a:pt x="205" y="0"/>
                </a:cubicBezTo>
                <a:lnTo>
                  <a:pt x="213" y="0"/>
                </a:lnTo>
                <a:lnTo>
                  <a:pt x="213" y="29"/>
                </a:lnTo>
                <a:lnTo>
                  <a:pt x="195" y="29"/>
                </a:lnTo>
                <a:cubicBezTo>
                  <a:pt x="170" y="29"/>
                  <a:pt x="153" y="29"/>
                  <a:pt x="147" y="30"/>
                </a:cubicBezTo>
                <a:cubicBezTo>
                  <a:pt x="141" y="31"/>
                  <a:pt x="135" y="34"/>
                  <a:pt x="131" y="38"/>
                </a:cubicBezTo>
                <a:lnTo>
                  <a:pt x="131" y="215"/>
                </a:lnTo>
                <a:lnTo>
                  <a:pt x="131" y="351"/>
                </a:lnTo>
                <a:cubicBezTo>
                  <a:pt x="131" y="381"/>
                  <a:pt x="132" y="398"/>
                  <a:pt x="134" y="400"/>
                </a:cubicBezTo>
                <a:cubicBezTo>
                  <a:pt x="136" y="402"/>
                  <a:pt x="152" y="403"/>
                  <a:pt x="183" y="403"/>
                </a:cubicBezTo>
                <a:cubicBezTo>
                  <a:pt x="213" y="403"/>
                  <a:pt x="233" y="402"/>
                  <a:pt x="244" y="399"/>
                </a:cubicBezTo>
                <a:cubicBezTo>
                  <a:pt x="269" y="392"/>
                  <a:pt x="288" y="380"/>
                  <a:pt x="300" y="363"/>
                </a:cubicBezTo>
                <a:cubicBezTo>
                  <a:pt x="312" y="346"/>
                  <a:pt x="320" y="323"/>
                  <a:pt x="324" y="293"/>
                </a:cubicBezTo>
                <a:cubicBezTo>
                  <a:pt x="324" y="291"/>
                  <a:pt x="324" y="287"/>
                  <a:pt x="324" y="282"/>
                </a:cubicBezTo>
                <a:cubicBezTo>
                  <a:pt x="325" y="277"/>
                  <a:pt x="325" y="272"/>
                  <a:pt x="326" y="268"/>
                </a:cubicBezTo>
                <a:cubicBezTo>
                  <a:pt x="327" y="263"/>
                  <a:pt x="328" y="261"/>
                  <a:pt x="328" y="261"/>
                </a:cubicBezTo>
                <a:cubicBezTo>
                  <a:pt x="328" y="261"/>
                  <a:pt x="332" y="260"/>
                  <a:pt x="340" y="260"/>
                </a:cubicBezTo>
                <a:lnTo>
                  <a:pt x="353" y="260"/>
                </a:lnTo>
                <a:lnTo>
                  <a:pt x="353" y="263"/>
                </a:lnTo>
                <a:cubicBezTo>
                  <a:pt x="352" y="264"/>
                  <a:pt x="349" y="292"/>
                  <a:pt x="344" y="346"/>
                </a:cubicBezTo>
                <a:cubicBezTo>
                  <a:pt x="339" y="400"/>
                  <a:pt x="336" y="428"/>
                  <a:pt x="335" y="429"/>
                </a:cubicBezTo>
                <a:lnTo>
                  <a:pt x="335" y="433"/>
                </a:lnTo>
                <a:lnTo>
                  <a:pt x="0" y="433"/>
                </a:lnTo>
                <a:lnTo>
                  <a:pt x="0" y="403"/>
                </a:lnTo>
                <a:lnTo>
                  <a:pt x="21" y="403"/>
                </a:lnTo>
                <a:cubicBezTo>
                  <a:pt x="38" y="403"/>
                  <a:pt x="49" y="402"/>
                  <a:pt x="53" y="402"/>
                </a:cubicBezTo>
                <a:cubicBezTo>
                  <a:pt x="57" y="401"/>
                  <a:pt x="61" y="398"/>
                  <a:pt x="65" y="394"/>
                </a:cubicBezTo>
                <a:lnTo>
                  <a:pt x="65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1" name=""/>
          <p:cNvSpPr/>
          <p:nvPr/>
        </p:nvSpPr>
        <p:spPr>
          <a:xfrm>
            <a:off x="3314520" y="362124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8"/>
                </a:moveTo>
                <a:cubicBezTo>
                  <a:pt x="0" y="108"/>
                  <a:pt x="13" y="74"/>
                  <a:pt x="41" y="45"/>
                </a:cubicBezTo>
                <a:cubicBezTo>
                  <a:pt x="68" y="16"/>
                  <a:pt x="101" y="1"/>
                  <a:pt x="140" y="0"/>
                </a:cubicBezTo>
                <a:cubicBezTo>
                  <a:pt x="179" y="0"/>
                  <a:pt x="212" y="15"/>
                  <a:pt x="239" y="43"/>
                </a:cubicBezTo>
                <a:cubicBezTo>
                  <a:pt x="266" y="72"/>
                  <a:pt x="280" y="107"/>
                  <a:pt x="281" y="148"/>
                </a:cubicBezTo>
                <a:cubicBezTo>
                  <a:pt x="281" y="188"/>
                  <a:pt x="267" y="222"/>
                  <a:pt x="240" y="250"/>
                </a:cubicBezTo>
                <a:cubicBezTo>
                  <a:pt x="213" y="277"/>
                  <a:pt x="180" y="291"/>
                  <a:pt x="140" y="291"/>
                </a:cubicBezTo>
                <a:cubicBezTo>
                  <a:pt x="99" y="291"/>
                  <a:pt x="66" y="277"/>
                  <a:pt x="40" y="249"/>
                </a:cubicBezTo>
                <a:cubicBezTo>
                  <a:pt x="13" y="220"/>
                  <a:pt x="0" y="186"/>
                  <a:pt x="0" y="148"/>
                </a:cubicBezTo>
                <a:moveTo>
                  <a:pt x="140" y="266"/>
                </a:moveTo>
                <a:cubicBezTo>
                  <a:pt x="193" y="266"/>
                  <a:pt x="218" y="231"/>
                  <a:pt x="218" y="162"/>
                </a:cubicBezTo>
                <a:lnTo>
                  <a:pt x="218" y="141"/>
                </a:lnTo>
                <a:lnTo>
                  <a:pt x="218" y="126"/>
                </a:lnTo>
                <a:cubicBezTo>
                  <a:pt x="218" y="116"/>
                  <a:pt x="218" y="108"/>
                  <a:pt x="218" y="101"/>
                </a:cubicBezTo>
                <a:cubicBezTo>
                  <a:pt x="217" y="95"/>
                  <a:pt x="216" y="87"/>
                  <a:pt x="213" y="77"/>
                </a:cubicBezTo>
                <a:cubicBezTo>
                  <a:pt x="211" y="68"/>
                  <a:pt x="207" y="61"/>
                  <a:pt x="203" y="55"/>
                </a:cubicBezTo>
                <a:cubicBezTo>
                  <a:pt x="199" y="49"/>
                  <a:pt x="192" y="43"/>
                  <a:pt x="183" y="37"/>
                </a:cubicBezTo>
                <a:cubicBezTo>
                  <a:pt x="175" y="31"/>
                  <a:pt x="163" y="27"/>
                  <a:pt x="151" y="24"/>
                </a:cubicBezTo>
                <a:cubicBezTo>
                  <a:pt x="149" y="24"/>
                  <a:pt x="146" y="24"/>
                  <a:pt x="141" y="24"/>
                </a:cubicBezTo>
                <a:cubicBezTo>
                  <a:pt x="129" y="24"/>
                  <a:pt x="117" y="26"/>
                  <a:pt x="105" y="31"/>
                </a:cubicBezTo>
                <a:cubicBezTo>
                  <a:pt x="87" y="41"/>
                  <a:pt x="75" y="53"/>
                  <a:pt x="70" y="70"/>
                </a:cubicBezTo>
                <a:cubicBezTo>
                  <a:pt x="64" y="86"/>
                  <a:pt x="62" y="106"/>
                  <a:pt x="62" y="128"/>
                </a:cubicBezTo>
                <a:lnTo>
                  <a:pt x="62" y="141"/>
                </a:lnTo>
                <a:cubicBezTo>
                  <a:pt x="62" y="181"/>
                  <a:pt x="66" y="211"/>
                  <a:pt x="74" y="227"/>
                </a:cubicBezTo>
                <a:cubicBezTo>
                  <a:pt x="87" y="253"/>
                  <a:pt x="109" y="266"/>
                  <a:pt x="140" y="2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2" name=""/>
          <p:cNvSpPr/>
          <p:nvPr/>
        </p:nvSpPr>
        <p:spPr>
          <a:xfrm>
            <a:off x="3429360" y="3621240"/>
            <a:ext cx="74520" cy="104760"/>
          </a:xfrm>
          <a:custGeom>
            <a:avLst/>
            <a:gdLst/>
            <a:ahLst/>
            <a:rect l="0" t="0" r="r" b="b"/>
            <a:pathLst>
              <a:path w="207" h="291">
                <a:moveTo>
                  <a:pt x="167" y="84"/>
                </a:moveTo>
                <a:cubicBezTo>
                  <a:pt x="167" y="67"/>
                  <a:pt x="161" y="52"/>
                  <a:pt x="150" y="40"/>
                </a:cubicBezTo>
                <a:cubicBezTo>
                  <a:pt x="138" y="28"/>
                  <a:pt x="122" y="22"/>
                  <a:pt x="100" y="22"/>
                </a:cubicBezTo>
                <a:cubicBezTo>
                  <a:pt x="85" y="22"/>
                  <a:pt x="72" y="25"/>
                  <a:pt x="61" y="30"/>
                </a:cubicBezTo>
                <a:cubicBezTo>
                  <a:pt x="47" y="38"/>
                  <a:pt x="41" y="49"/>
                  <a:pt x="41" y="63"/>
                </a:cubicBezTo>
                <a:cubicBezTo>
                  <a:pt x="41" y="65"/>
                  <a:pt x="41" y="68"/>
                  <a:pt x="41" y="71"/>
                </a:cubicBezTo>
                <a:cubicBezTo>
                  <a:pt x="41" y="75"/>
                  <a:pt x="45" y="80"/>
                  <a:pt x="51" y="86"/>
                </a:cubicBezTo>
                <a:cubicBezTo>
                  <a:pt x="59" y="93"/>
                  <a:pt x="68" y="98"/>
                  <a:pt x="79" y="102"/>
                </a:cubicBezTo>
                <a:cubicBezTo>
                  <a:pt x="87" y="104"/>
                  <a:pt x="96" y="106"/>
                  <a:pt x="107" y="108"/>
                </a:cubicBezTo>
                <a:cubicBezTo>
                  <a:pt x="118" y="109"/>
                  <a:pt x="127" y="111"/>
                  <a:pt x="135" y="114"/>
                </a:cubicBezTo>
                <a:cubicBezTo>
                  <a:pt x="143" y="116"/>
                  <a:pt x="149" y="118"/>
                  <a:pt x="155" y="122"/>
                </a:cubicBezTo>
                <a:cubicBezTo>
                  <a:pt x="162" y="125"/>
                  <a:pt x="169" y="129"/>
                  <a:pt x="176" y="134"/>
                </a:cubicBezTo>
                <a:cubicBezTo>
                  <a:pt x="183" y="139"/>
                  <a:pt x="190" y="148"/>
                  <a:pt x="196" y="160"/>
                </a:cubicBezTo>
                <a:cubicBezTo>
                  <a:pt x="203" y="172"/>
                  <a:pt x="207" y="186"/>
                  <a:pt x="207" y="199"/>
                </a:cubicBezTo>
                <a:cubicBezTo>
                  <a:pt x="207" y="226"/>
                  <a:pt x="199" y="248"/>
                  <a:pt x="183" y="265"/>
                </a:cubicBezTo>
                <a:cubicBezTo>
                  <a:pt x="167" y="282"/>
                  <a:pt x="141" y="290"/>
                  <a:pt x="105" y="291"/>
                </a:cubicBezTo>
                <a:lnTo>
                  <a:pt x="100" y="291"/>
                </a:lnTo>
                <a:cubicBezTo>
                  <a:pt x="78" y="291"/>
                  <a:pt x="58" y="283"/>
                  <a:pt x="39" y="268"/>
                </a:cubicBezTo>
                <a:lnTo>
                  <a:pt x="33" y="273"/>
                </a:lnTo>
                <a:lnTo>
                  <a:pt x="28" y="278"/>
                </a:lnTo>
                <a:cubicBezTo>
                  <a:pt x="25" y="281"/>
                  <a:pt x="23" y="283"/>
                  <a:pt x="20" y="285"/>
                </a:cubicBezTo>
                <a:lnTo>
                  <a:pt x="13" y="291"/>
                </a:lnTo>
                <a:lnTo>
                  <a:pt x="8" y="291"/>
                </a:lnTo>
                <a:lnTo>
                  <a:pt x="6" y="291"/>
                </a:lnTo>
                <a:cubicBezTo>
                  <a:pt x="4" y="291"/>
                  <a:pt x="3" y="290"/>
                  <a:pt x="0" y="288"/>
                </a:cubicBezTo>
                <a:lnTo>
                  <a:pt x="0" y="238"/>
                </a:lnTo>
                <a:lnTo>
                  <a:pt x="0" y="200"/>
                </a:lnTo>
                <a:cubicBezTo>
                  <a:pt x="0" y="191"/>
                  <a:pt x="0" y="186"/>
                  <a:pt x="1" y="184"/>
                </a:cubicBezTo>
                <a:cubicBezTo>
                  <a:pt x="2" y="183"/>
                  <a:pt x="4" y="182"/>
                  <a:pt x="8" y="181"/>
                </a:cubicBezTo>
                <a:lnTo>
                  <a:pt x="13" y="181"/>
                </a:lnTo>
                <a:cubicBezTo>
                  <a:pt x="18" y="181"/>
                  <a:pt x="22" y="182"/>
                  <a:pt x="23" y="184"/>
                </a:cubicBezTo>
                <a:cubicBezTo>
                  <a:pt x="25" y="185"/>
                  <a:pt x="26" y="188"/>
                  <a:pt x="27" y="191"/>
                </a:cubicBezTo>
                <a:cubicBezTo>
                  <a:pt x="27" y="195"/>
                  <a:pt x="28" y="200"/>
                  <a:pt x="31" y="208"/>
                </a:cubicBezTo>
                <a:cubicBezTo>
                  <a:pt x="33" y="216"/>
                  <a:pt x="37" y="225"/>
                  <a:pt x="43" y="235"/>
                </a:cubicBezTo>
                <a:cubicBezTo>
                  <a:pt x="59" y="257"/>
                  <a:pt x="79" y="268"/>
                  <a:pt x="105" y="268"/>
                </a:cubicBezTo>
                <a:cubicBezTo>
                  <a:pt x="146" y="268"/>
                  <a:pt x="167" y="252"/>
                  <a:pt x="167" y="218"/>
                </a:cubicBezTo>
                <a:cubicBezTo>
                  <a:pt x="167" y="206"/>
                  <a:pt x="163" y="196"/>
                  <a:pt x="155" y="188"/>
                </a:cubicBezTo>
                <a:cubicBezTo>
                  <a:pt x="147" y="178"/>
                  <a:pt x="129" y="170"/>
                  <a:pt x="103" y="165"/>
                </a:cubicBezTo>
                <a:cubicBezTo>
                  <a:pt x="76" y="160"/>
                  <a:pt x="59" y="155"/>
                  <a:pt x="49" y="151"/>
                </a:cubicBezTo>
                <a:cubicBezTo>
                  <a:pt x="34" y="144"/>
                  <a:pt x="22" y="134"/>
                  <a:pt x="13" y="122"/>
                </a:cubicBezTo>
                <a:cubicBezTo>
                  <a:pt x="4" y="109"/>
                  <a:pt x="0" y="96"/>
                  <a:pt x="0" y="83"/>
                </a:cubicBezTo>
                <a:cubicBezTo>
                  <a:pt x="0" y="66"/>
                  <a:pt x="4" y="52"/>
                  <a:pt x="11" y="41"/>
                </a:cubicBezTo>
                <a:cubicBezTo>
                  <a:pt x="18" y="29"/>
                  <a:pt x="27" y="21"/>
                  <a:pt x="38" y="16"/>
                </a:cubicBezTo>
                <a:cubicBezTo>
                  <a:pt x="49" y="10"/>
                  <a:pt x="60" y="6"/>
                  <a:pt x="71" y="4"/>
                </a:cubicBezTo>
                <a:cubicBezTo>
                  <a:pt x="81" y="2"/>
                  <a:pt x="90" y="1"/>
                  <a:pt x="98" y="1"/>
                </a:cubicBezTo>
                <a:lnTo>
                  <a:pt x="105" y="1"/>
                </a:lnTo>
                <a:cubicBezTo>
                  <a:pt x="122" y="1"/>
                  <a:pt x="137" y="4"/>
                  <a:pt x="150" y="10"/>
                </a:cubicBezTo>
                <a:lnTo>
                  <a:pt x="159" y="16"/>
                </a:lnTo>
                <a:lnTo>
                  <a:pt x="165" y="11"/>
                </a:lnTo>
                <a:cubicBezTo>
                  <a:pt x="169" y="7"/>
                  <a:pt x="174" y="4"/>
                  <a:pt x="179" y="0"/>
                </a:cubicBezTo>
                <a:lnTo>
                  <a:pt x="184" y="0"/>
                </a:lnTo>
                <a:lnTo>
                  <a:pt x="186" y="0"/>
                </a:lnTo>
                <a:cubicBezTo>
                  <a:pt x="187" y="0"/>
                  <a:pt x="189" y="2"/>
                  <a:pt x="192" y="4"/>
                </a:cubicBezTo>
                <a:lnTo>
                  <a:pt x="192" y="88"/>
                </a:lnTo>
                <a:lnTo>
                  <a:pt x="188" y="91"/>
                </a:lnTo>
                <a:lnTo>
                  <a:pt x="170" y="91"/>
                </a:lnTo>
                <a:cubicBezTo>
                  <a:pt x="168" y="89"/>
                  <a:pt x="167" y="86"/>
                  <a:pt x="167" y="8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3519000" y="3621240"/>
            <a:ext cx="74520" cy="104760"/>
          </a:xfrm>
          <a:custGeom>
            <a:avLst/>
            <a:gdLst/>
            <a:ahLst/>
            <a:rect l="0" t="0" r="r" b="b"/>
            <a:pathLst>
              <a:path w="207" h="291">
                <a:moveTo>
                  <a:pt x="167" y="84"/>
                </a:moveTo>
                <a:cubicBezTo>
                  <a:pt x="167" y="67"/>
                  <a:pt x="161" y="52"/>
                  <a:pt x="150" y="40"/>
                </a:cubicBezTo>
                <a:cubicBezTo>
                  <a:pt x="138" y="28"/>
                  <a:pt x="122" y="22"/>
                  <a:pt x="100" y="22"/>
                </a:cubicBezTo>
                <a:cubicBezTo>
                  <a:pt x="85" y="22"/>
                  <a:pt x="72" y="25"/>
                  <a:pt x="61" y="30"/>
                </a:cubicBezTo>
                <a:cubicBezTo>
                  <a:pt x="48" y="38"/>
                  <a:pt x="42" y="49"/>
                  <a:pt x="42" y="63"/>
                </a:cubicBezTo>
                <a:cubicBezTo>
                  <a:pt x="42" y="65"/>
                  <a:pt x="42" y="68"/>
                  <a:pt x="42" y="71"/>
                </a:cubicBezTo>
                <a:cubicBezTo>
                  <a:pt x="43" y="75"/>
                  <a:pt x="46" y="80"/>
                  <a:pt x="52" y="86"/>
                </a:cubicBezTo>
                <a:cubicBezTo>
                  <a:pt x="59" y="93"/>
                  <a:pt x="68" y="98"/>
                  <a:pt x="79" y="102"/>
                </a:cubicBezTo>
                <a:cubicBezTo>
                  <a:pt x="87" y="104"/>
                  <a:pt x="96" y="106"/>
                  <a:pt x="107" y="108"/>
                </a:cubicBezTo>
                <a:cubicBezTo>
                  <a:pt x="118" y="109"/>
                  <a:pt x="127" y="111"/>
                  <a:pt x="135" y="114"/>
                </a:cubicBezTo>
                <a:cubicBezTo>
                  <a:pt x="143" y="116"/>
                  <a:pt x="149" y="118"/>
                  <a:pt x="155" y="122"/>
                </a:cubicBezTo>
                <a:cubicBezTo>
                  <a:pt x="162" y="125"/>
                  <a:pt x="169" y="129"/>
                  <a:pt x="176" y="134"/>
                </a:cubicBezTo>
                <a:cubicBezTo>
                  <a:pt x="183" y="139"/>
                  <a:pt x="190" y="148"/>
                  <a:pt x="196" y="160"/>
                </a:cubicBezTo>
                <a:cubicBezTo>
                  <a:pt x="203" y="172"/>
                  <a:pt x="207" y="186"/>
                  <a:pt x="207" y="199"/>
                </a:cubicBezTo>
                <a:cubicBezTo>
                  <a:pt x="207" y="226"/>
                  <a:pt x="199" y="248"/>
                  <a:pt x="183" y="265"/>
                </a:cubicBezTo>
                <a:cubicBezTo>
                  <a:pt x="167" y="282"/>
                  <a:pt x="141" y="290"/>
                  <a:pt x="105" y="291"/>
                </a:cubicBezTo>
                <a:lnTo>
                  <a:pt x="100" y="291"/>
                </a:lnTo>
                <a:cubicBezTo>
                  <a:pt x="78" y="291"/>
                  <a:pt x="58" y="283"/>
                  <a:pt x="40" y="268"/>
                </a:cubicBezTo>
                <a:lnTo>
                  <a:pt x="35" y="273"/>
                </a:lnTo>
                <a:lnTo>
                  <a:pt x="29" y="278"/>
                </a:lnTo>
                <a:cubicBezTo>
                  <a:pt x="26" y="281"/>
                  <a:pt x="24" y="283"/>
                  <a:pt x="21" y="285"/>
                </a:cubicBezTo>
                <a:lnTo>
                  <a:pt x="14" y="291"/>
                </a:lnTo>
                <a:lnTo>
                  <a:pt x="8" y="291"/>
                </a:lnTo>
                <a:lnTo>
                  <a:pt x="6" y="291"/>
                </a:lnTo>
                <a:cubicBezTo>
                  <a:pt x="4" y="291"/>
                  <a:pt x="3" y="290"/>
                  <a:pt x="0" y="288"/>
                </a:cubicBezTo>
                <a:lnTo>
                  <a:pt x="0" y="238"/>
                </a:lnTo>
                <a:lnTo>
                  <a:pt x="0" y="200"/>
                </a:lnTo>
                <a:cubicBezTo>
                  <a:pt x="0" y="191"/>
                  <a:pt x="0" y="186"/>
                  <a:pt x="1" y="184"/>
                </a:cubicBezTo>
                <a:cubicBezTo>
                  <a:pt x="2" y="183"/>
                  <a:pt x="4" y="182"/>
                  <a:pt x="8" y="181"/>
                </a:cubicBezTo>
                <a:lnTo>
                  <a:pt x="14" y="181"/>
                </a:lnTo>
                <a:cubicBezTo>
                  <a:pt x="19" y="181"/>
                  <a:pt x="23" y="182"/>
                  <a:pt x="24" y="184"/>
                </a:cubicBezTo>
                <a:cubicBezTo>
                  <a:pt x="26" y="185"/>
                  <a:pt x="27" y="188"/>
                  <a:pt x="28" y="191"/>
                </a:cubicBezTo>
                <a:cubicBezTo>
                  <a:pt x="28" y="195"/>
                  <a:pt x="29" y="200"/>
                  <a:pt x="32" y="208"/>
                </a:cubicBezTo>
                <a:cubicBezTo>
                  <a:pt x="35" y="216"/>
                  <a:pt x="39" y="225"/>
                  <a:pt x="44" y="235"/>
                </a:cubicBezTo>
                <a:cubicBezTo>
                  <a:pt x="59" y="257"/>
                  <a:pt x="79" y="268"/>
                  <a:pt x="105" y="268"/>
                </a:cubicBezTo>
                <a:cubicBezTo>
                  <a:pt x="146" y="268"/>
                  <a:pt x="167" y="252"/>
                  <a:pt x="167" y="218"/>
                </a:cubicBezTo>
                <a:cubicBezTo>
                  <a:pt x="167" y="206"/>
                  <a:pt x="163" y="196"/>
                  <a:pt x="155" y="188"/>
                </a:cubicBezTo>
                <a:cubicBezTo>
                  <a:pt x="147" y="178"/>
                  <a:pt x="129" y="170"/>
                  <a:pt x="103" y="165"/>
                </a:cubicBezTo>
                <a:cubicBezTo>
                  <a:pt x="76" y="160"/>
                  <a:pt x="59" y="155"/>
                  <a:pt x="50" y="151"/>
                </a:cubicBezTo>
                <a:cubicBezTo>
                  <a:pt x="35" y="144"/>
                  <a:pt x="23" y="134"/>
                  <a:pt x="14" y="122"/>
                </a:cubicBezTo>
                <a:cubicBezTo>
                  <a:pt x="4" y="109"/>
                  <a:pt x="0" y="96"/>
                  <a:pt x="0" y="83"/>
                </a:cubicBezTo>
                <a:cubicBezTo>
                  <a:pt x="0" y="66"/>
                  <a:pt x="4" y="52"/>
                  <a:pt x="12" y="41"/>
                </a:cubicBezTo>
                <a:cubicBezTo>
                  <a:pt x="19" y="29"/>
                  <a:pt x="28" y="21"/>
                  <a:pt x="39" y="16"/>
                </a:cubicBezTo>
                <a:cubicBezTo>
                  <a:pt x="50" y="10"/>
                  <a:pt x="60" y="6"/>
                  <a:pt x="71" y="4"/>
                </a:cubicBezTo>
                <a:cubicBezTo>
                  <a:pt x="81" y="2"/>
                  <a:pt x="90" y="1"/>
                  <a:pt x="98" y="1"/>
                </a:cubicBezTo>
                <a:lnTo>
                  <a:pt x="105" y="1"/>
                </a:lnTo>
                <a:cubicBezTo>
                  <a:pt x="122" y="1"/>
                  <a:pt x="137" y="4"/>
                  <a:pt x="150" y="10"/>
                </a:cubicBezTo>
                <a:lnTo>
                  <a:pt x="159" y="16"/>
                </a:lnTo>
                <a:lnTo>
                  <a:pt x="165" y="11"/>
                </a:lnTo>
                <a:cubicBezTo>
                  <a:pt x="169" y="7"/>
                  <a:pt x="174" y="4"/>
                  <a:pt x="179" y="0"/>
                </a:cubicBezTo>
                <a:lnTo>
                  <a:pt x="184" y="0"/>
                </a:lnTo>
                <a:lnTo>
                  <a:pt x="186" y="0"/>
                </a:lnTo>
                <a:cubicBezTo>
                  <a:pt x="188" y="0"/>
                  <a:pt x="189" y="2"/>
                  <a:pt x="192" y="4"/>
                </a:cubicBezTo>
                <a:lnTo>
                  <a:pt x="192" y="88"/>
                </a:lnTo>
                <a:lnTo>
                  <a:pt x="188" y="91"/>
                </a:lnTo>
                <a:lnTo>
                  <a:pt x="170" y="91"/>
                </a:lnTo>
                <a:cubicBezTo>
                  <a:pt x="168" y="89"/>
                  <a:pt x="167" y="86"/>
                  <a:pt x="167" y="8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4" name=""/>
          <p:cNvSpPr txBox="1"/>
          <p:nvPr/>
        </p:nvSpPr>
        <p:spPr>
          <a:xfrm>
            <a:off x="747720" y="2905560"/>
            <a:ext cx="34466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Связь ММП и Log Loss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6" name=""/>
          <p:cNvSpPr txBox="1"/>
          <p:nvPr/>
        </p:nvSpPr>
        <p:spPr>
          <a:xfrm>
            <a:off x="3597480" y="3551760"/>
            <a:ext cx="3243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(с точностью до знака и константы).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7" name=""/>
          <p:cNvSpPr/>
          <p:nvPr/>
        </p:nvSpPr>
        <p:spPr>
          <a:xfrm>
            <a:off x="4244400" y="389880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1" y="411"/>
                </a:moveTo>
                <a:lnTo>
                  <a:pt x="19" y="411"/>
                </a:lnTo>
                <a:cubicBezTo>
                  <a:pt x="36" y="411"/>
                  <a:pt x="46" y="408"/>
                  <a:pt x="49" y="402"/>
                </a:cubicBezTo>
                <a:lnTo>
                  <a:pt x="49" y="397"/>
                </a:lnTo>
                <a:cubicBezTo>
                  <a:pt x="49" y="393"/>
                  <a:pt x="49" y="388"/>
                  <a:pt x="49" y="382"/>
                </a:cubicBezTo>
                <a:cubicBezTo>
                  <a:pt x="49" y="376"/>
                  <a:pt x="49" y="369"/>
                  <a:pt x="49" y="361"/>
                </a:cubicBezTo>
                <a:cubicBezTo>
                  <a:pt x="49" y="353"/>
                  <a:pt x="49" y="344"/>
                  <a:pt x="50" y="333"/>
                </a:cubicBezTo>
                <a:cubicBezTo>
                  <a:pt x="50" y="323"/>
                  <a:pt x="50" y="312"/>
                  <a:pt x="50" y="301"/>
                </a:cubicBezTo>
                <a:cubicBezTo>
                  <a:pt x="49" y="290"/>
                  <a:pt x="49" y="279"/>
                  <a:pt x="50" y="267"/>
                </a:cubicBezTo>
                <a:cubicBezTo>
                  <a:pt x="50" y="254"/>
                  <a:pt x="50" y="242"/>
                  <a:pt x="50" y="231"/>
                </a:cubicBezTo>
                <a:cubicBezTo>
                  <a:pt x="50" y="215"/>
                  <a:pt x="50" y="199"/>
                  <a:pt x="50" y="181"/>
                </a:cubicBezTo>
                <a:cubicBezTo>
                  <a:pt x="50" y="164"/>
                  <a:pt x="50" y="148"/>
                  <a:pt x="50" y="134"/>
                </a:cubicBezTo>
                <a:cubicBezTo>
                  <a:pt x="50" y="120"/>
                  <a:pt x="50" y="107"/>
                  <a:pt x="50" y="96"/>
                </a:cubicBezTo>
                <a:cubicBezTo>
                  <a:pt x="50" y="85"/>
                  <a:pt x="49" y="76"/>
                  <a:pt x="49" y="68"/>
                </a:cubicBezTo>
                <a:cubicBezTo>
                  <a:pt x="49" y="61"/>
                  <a:pt x="49" y="57"/>
                  <a:pt x="49" y="57"/>
                </a:cubicBezTo>
                <a:cubicBezTo>
                  <a:pt x="48" y="49"/>
                  <a:pt x="45" y="44"/>
                  <a:pt x="40" y="42"/>
                </a:cubicBezTo>
                <a:cubicBezTo>
                  <a:pt x="36" y="39"/>
                  <a:pt x="26" y="37"/>
                  <a:pt x="12" y="36"/>
                </a:cubicBezTo>
                <a:lnTo>
                  <a:pt x="0" y="36"/>
                </a:lnTo>
                <a:lnTo>
                  <a:pt x="0" y="21"/>
                </a:lnTo>
                <a:cubicBezTo>
                  <a:pt x="0" y="12"/>
                  <a:pt x="1" y="7"/>
                  <a:pt x="2" y="7"/>
                </a:cubicBezTo>
                <a:lnTo>
                  <a:pt x="8" y="6"/>
                </a:lnTo>
                <a:cubicBezTo>
                  <a:pt x="12" y="6"/>
                  <a:pt x="18" y="5"/>
                  <a:pt x="26" y="5"/>
                </a:cubicBezTo>
                <a:cubicBezTo>
                  <a:pt x="34" y="5"/>
                  <a:pt x="42" y="4"/>
                  <a:pt x="50" y="4"/>
                </a:cubicBezTo>
                <a:cubicBezTo>
                  <a:pt x="58" y="3"/>
                  <a:pt x="66" y="3"/>
                  <a:pt x="74" y="2"/>
                </a:cubicBezTo>
                <a:cubicBezTo>
                  <a:pt x="83" y="2"/>
                  <a:pt x="89" y="1"/>
                  <a:pt x="93" y="1"/>
                </a:cubicBezTo>
                <a:cubicBezTo>
                  <a:pt x="97" y="0"/>
                  <a:pt x="100" y="-1"/>
                  <a:pt x="100" y="0"/>
                </a:cubicBezTo>
                <a:lnTo>
                  <a:pt x="102" y="0"/>
                </a:lnTo>
                <a:lnTo>
                  <a:pt x="102" y="199"/>
                </a:lnTo>
                <a:cubicBezTo>
                  <a:pt x="102" y="333"/>
                  <a:pt x="102" y="401"/>
                  <a:pt x="103" y="402"/>
                </a:cubicBezTo>
                <a:cubicBezTo>
                  <a:pt x="104" y="405"/>
                  <a:pt x="107" y="407"/>
                  <a:pt x="110" y="409"/>
                </a:cubicBezTo>
                <a:cubicBezTo>
                  <a:pt x="119" y="410"/>
                  <a:pt x="129" y="411"/>
                  <a:pt x="141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2" y="439"/>
                </a:lnTo>
                <a:cubicBezTo>
                  <a:pt x="122" y="439"/>
                  <a:pt x="112" y="438"/>
                  <a:pt x="101" y="438"/>
                </a:cubicBezTo>
                <a:cubicBezTo>
                  <a:pt x="90" y="438"/>
                  <a:pt x="82" y="438"/>
                  <a:pt x="77" y="438"/>
                </a:cubicBezTo>
                <a:cubicBezTo>
                  <a:pt x="72" y="437"/>
                  <a:pt x="64" y="437"/>
                  <a:pt x="52" y="438"/>
                </a:cubicBezTo>
                <a:cubicBezTo>
                  <a:pt x="41" y="438"/>
                  <a:pt x="30" y="439"/>
                  <a:pt x="20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1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8" name=""/>
          <p:cNvSpPr/>
          <p:nvPr/>
        </p:nvSpPr>
        <p:spPr>
          <a:xfrm>
            <a:off x="4308120" y="395460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9"/>
                </a:moveTo>
                <a:cubicBezTo>
                  <a:pt x="0" y="108"/>
                  <a:pt x="14" y="74"/>
                  <a:pt x="41" y="45"/>
                </a:cubicBezTo>
                <a:cubicBezTo>
                  <a:pt x="69" y="16"/>
                  <a:pt x="102" y="1"/>
                  <a:pt x="141" y="0"/>
                </a:cubicBezTo>
                <a:cubicBezTo>
                  <a:pt x="179" y="0"/>
                  <a:pt x="211" y="15"/>
                  <a:pt x="240" y="43"/>
                </a:cubicBezTo>
                <a:cubicBezTo>
                  <a:pt x="267" y="72"/>
                  <a:pt x="281" y="107"/>
                  <a:pt x="281" y="149"/>
                </a:cubicBezTo>
                <a:cubicBezTo>
                  <a:pt x="281" y="189"/>
                  <a:pt x="268" y="222"/>
                  <a:pt x="241" y="250"/>
                </a:cubicBezTo>
                <a:cubicBezTo>
                  <a:pt x="214" y="277"/>
                  <a:pt x="180" y="291"/>
                  <a:pt x="141" y="291"/>
                </a:cubicBezTo>
                <a:cubicBezTo>
                  <a:pt x="100" y="291"/>
                  <a:pt x="66" y="277"/>
                  <a:pt x="40" y="249"/>
                </a:cubicBezTo>
                <a:cubicBezTo>
                  <a:pt x="14" y="220"/>
                  <a:pt x="1" y="187"/>
                  <a:pt x="0" y="149"/>
                </a:cubicBezTo>
                <a:moveTo>
                  <a:pt x="141" y="266"/>
                </a:moveTo>
                <a:cubicBezTo>
                  <a:pt x="192" y="266"/>
                  <a:pt x="219" y="231"/>
                  <a:pt x="219" y="163"/>
                </a:cubicBezTo>
                <a:lnTo>
                  <a:pt x="219" y="141"/>
                </a:lnTo>
                <a:lnTo>
                  <a:pt x="219" y="126"/>
                </a:lnTo>
                <a:cubicBezTo>
                  <a:pt x="219" y="116"/>
                  <a:pt x="219" y="108"/>
                  <a:pt x="218" y="102"/>
                </a:cubicBezTo>
                <a:cubicBezTo>
                  <a:pt x="218" y="95"/>
                  <a:pt x="216" y="87"/>
                  <a:pt x="214" y="78"/>
                </a:cubicBezTo>
                <a:cubicBezTo>
                  <a:pt x="210" y="68"/>
                  <a:pt x="207" y="61"/>
                  <a:pt x="203" y="55"/>
                </a:cubicBezTo>
                <a:cubicBezTo>
                  <a:pt x="198" y="49"/>
                  <a:pt x="192" y="43"/>
                  <a:pt x="183" y="37"/>
                </a:cubicBezTo>
                <a:cubicBezTo>
                  <a:pt x="174" y="31"/>
                  <a:pt x="164" y="27"/>
                  <a:pt x="152" y="24"/>
                </a:cubicBezTo>
                <a:cubicBezTo>
                  <a:pt x="150" y="24"/>
                  <a:pt x="147" y="24"/>
                  <a:pt x="142" y="24"/>
                </a:cubicBezTo>
                <a:cubicBezTo>
                  <a:pt x="129" y="24"/>
                  <a:pt x="117" y="26"/>
                  <a:pt x="106" y="31"/>
                </a:cubicBezTo>
                <a:cubicBezTo>
                  <a:pt x="88" y="41"/>
                  <a:pt x="76" y="53"/>
                  <a:pt x="71" y="70"/>
                </a:cubicBezTo>
                <a:cubicBezTo>
                  <a:pt x="65" y="86"/>
                  <a:pt x="62" y="106"/>
                  <a:pt x="62" y="128"/>
                </a:cubicBezTo>
                <a:lnTo>
                  <a:pt x="62" y="141"/>
                </a:lnTo>
                <a:cubicBezTo>
                  <a:pt x="62" y="182"/>
                  <a:pt x="66" y="211"/>
                  <a:pt x="74" y="227"/>
                </a:cubicBezTo>
                <a:cubicBezTo>
                  <a:pt x="88" y="253"/>
                  <a:pt x="110" y="266"/>
                  <a:pt x="141" y="2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9" name=""/>
          <p:cNvSpPr/>
          <p:nvPr/>
        </p:nvSpPr>
        <p:spPr>
          <a:xfrm>
            <a:off x="4422240" y="395352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90" y="28"/>
                </a:moveTo>
                <a:cubicBezTo>
                  <a:pt x="208" y="10"/>
                  <a:pt x="229" y="0"/>
                  <a:pt x="254" y="0"/>
                </a:cubicBezTo>
                <a:cubicBezTo>
                  <a:pt x="267" y="0"/>
                  <a:pt x="276" y="4"/>
                  <a:pt x="281" y="12"/>
                </a:cubicBezTo>
                <a:cubicBezTo>
                  <a:pt x="287" y="20"/>
                  <a:pt x="289" y="28"/>
                  <a:pt x="289" y="36"/>
                </a:cubicBezTo>
                <a:cubicBezTo>
                  <a:pt x="289" y="43"/>
                  <a:pt x="287" y="48"/>
                  <a:pt x="284" y="53"/>
                </a:cubicBezTo>
                <a:cubicBezTo>
                  <a:pt x="280" y="58"/>
                  <a:pt x="274" y="60"/>
                  <a:pt x="267" y="60"/>
                </a:cubicBezTo>
                <a:cubicBezTo>
                  <a:pt x="253" y="60"/>
                  <a:pt x="245" y="54"/>
                  <a:pt x="242" y="40"/>
                </a:cubicBezTo>
                <a:cubicBezTo>
                  <a:pt x="241" y="34"/>
                  <a:pt x="242" y="30"/>
                  <a:pt x="245" y="27"/>
                </a:cubicBezTo>
                <a:cubicBezTo>
                  <a:pt x="245" y="26"/>
                  <a:pt x="245" y="26"/>
                  <a:pt x="246" y="25"/>
                </a:cubicBezTo>
                <a:lnTo>
                  <a:pt x="246" y="24"/>
                </a:lnTo>
                <a:cubicBezTo>
                  <a:pt x="233" y="26"/>
                  <a:pt x="222" y="30"/>
                  <a:pt x="211" y="38"/>
                </a:cubicBezTo>
                <a:cubicBezTo>
                  <a:pt x="208" y="40"/>
                  <a:pt x="206" y="43"/>
                  <a:pt x="206" y="44"/>
                </a:cubicBezTo>
                <a:cubicBezTo>
                  <a:pt x="206" y="44"/>
                  <a:pt x="207" y="45"/>
                  <a:pt x="209" y="47"/>
                </a:cubicBezTo>
                <a:cubicBezTo>
                  <a:pt x="210" y="48"/>
                  <a:pt x="212" y="51"/>
                  <a:pt x="214" y="54"/>
                </a:cubicBezTo>
                <a:cubicBezTo>
                  <a:pt x="216" y="58"/>
                  <a:pt x="219" y="61"/>
                  <a:pt x="221" y="66"/>
                </a:cubicBezTo>
                <a:cubicBezTo>
                  <a:pt x="224" y="70"/>
                  <a:pt x="226" y="75"/>
                  <a:pt x="227" y="82"/>
                </a:cubicBezTo>
                <a:cubicBezTo>
                  <a:pt x="228" y="89"/>
                  <a:pt x="229" y="96"/>
                  <a:pt x="230" y="103"/>
                </a:cubicBezTo>
                <a:cubicBezTo>
                  <a:pt x="230" y="129"/>
                  <a:pt x="219" y="151"/>
                  <a:pt x="199" y="169"/>
                </a:cubicBezTo>
                <a:cubicBezTo>
                  <a:pt x="178" y="187"/>
                  <a:pt x="152" y="197"/>
                  <a:pt x="122" y="197"/>
                </a:cubicBezTo>
                <a:cubicBezTo>
                  <a:pt x="101" y="197"/>
                  <a:pt x="80" y="191"/>
                  <a:pt x="59" y="179"/>
                </a:cubicBezTo>
                <a:cubicBezTo>
                  <a:pt x="55" y="187"/>
                  <a:pt x="53" y="195"/>
                  <a:pt x="53" y="204"/>
                </a:cubicBezTo>
                <a:cubicBezTo>
                  <a:pt x="53" y="218"/>
                  <a:pt x="58" y="229"/>
                  <a:pt x="69" y="236"/>
                </a:cubicBezTo>
                <a:cubicBezTo>
                  <a:pt x="73" y="239"/>
                  <a:pt x="76" y="240"/>
                  <a:pt x="80" y="240"/>
                </a:cubicBezTo>
                <a:cubicBezTo>
                  <a:pt x="83" y="240"/>
                  <a:pt x="98" y="241"/>
                  <a:pt x="125" y="241"/>
                </a:cubicBezTo>
                <a:cubicBezTo>
                  <a:pt x="161" y="242"/>
                  <a:pt x="183" y="243"/>
                  <a:pt x="194" y="245"/>
                </a:cubicBezTo>
                <a:cubicBezTo>
                  <a:pt x="219" y="249"/>
                  <a:pt x="239" y="258"/>
                  <a:pt x="255" y="271"/>
                </a:cubicBezTo>
                <a:cubicBezTo>
                  <a:pt x="272" y="288"/>
                  <a:pt x="280" y="308"/>
                  <a:pt x="280" y="333"/>
                </a:cubicBezTo>
                <a:cubicBezTo>
                  <a:pt x="280" y="361"/>
                  <a:pt x="263" y="383"/>
                  <a:pt x="230" y="398"/>
                </a:cubicBezTo>
                <a:cubicBezTo>
                  <a:pt x="204" y="411"/>
                  <a:pt x="174" y="418"/>
                  <a:pt x="140" y="418"/>
                </a:cubicBezTo>
                <a:cubicBezTo>
                  <a:pt x="105" y="418"/>
                  <a:pt x="75" y="411"/>
                  <a:pt x="49" y="398"/>
                </a:cubicBezTo>
                <a:cubicBezTo>
                  <a:pt x="17" y="383"/>
                  <a:pt x="0" y="362"/>
                  <a:pt x="0" y="335"/>
                </a:cubicBezTo>
                <a:cubicBezTo>
                  <a:pt x="0" y="320"/>
                  <a:pt x="5" y="307"/>
                  <a:pt x="13" y="297"/>
                </a:cubicBezTo>
                <a:cubicBezTo>
                  <a:pt x="22" y="287"/>
                  <a:pt x="31" y="280"/>
                  <a:pt x="40" y="276"/>
                </a:cubicBezTo>
                <a:lnTo>
                  <a:pt x="47" y="272"/>
                </a:lnTo>
                <a:cubicBezTo>
                  <a:pt x="32" y="259"/>
                  <a:pt x="24" y="242"/>
                  <a:pt x="24" y="219"/>
                </a:cubicBezTo>
                <a:cubicBezTo>
                  <a:pt x="24" y="200"/>
                  <a:pt x="30" y="182"/>
                  <a:pt x="42" y="166"/>
                </a:cubicBezTo>
                <a:cubicBezTo>
                  <a:pt x="24" y="147"/>
                  <a:pt x="15" y="126"/>
                  <a:pt x="15" y="103"/>
                </a:cubicBezTo>
                <a:cubicBezTo>
                  <a:pt x="15" y="76"/>
                  <a:pt x="25" y="54"/>
                  <a:pt x="46" y="35"/>
                </a:cubicBezTo>
                <a:cubicBezTo>
                  <a:pt x="67" y="17"/>
                  <a:pt x="93" y="8"/>
                  <a:pt x="123" y="7"/>
                </a:cubicBezTo>
                <a:cubicBezTo>
                  <a:pt x="144" y="7"/>
                  <a:pt x="164" y="13"/>
                  <a:pt x="183" y="24"/>
                </a:cubicBezTo>
                <a:lnTo>
                  <a:pt x="190" y="28"/>
                </a:lnTo>
                <a:moveTo>
                  <a:pt x="171" y="71"/>
                </a:moveTo>
                <a:cubicBezTo>
                  <a:pt x="169" y="59"/>
                  <a:pt x="163" y="50"/>
                  <a:pt x="154" y="43"/>
                </a:cubicBezTo>
                <a:cubicBezTo>
                  <a:pt x="145" y="35"/>
                  <a:pt x="135" y="32"/>
                  <a:pt x="121" y="31"/>
                </a:cubicBezTo>
                <a:cubicBezTo>
                  <a:pt x="109" y="31"/>
                  <a:pt x="99" y="35"/>
                  <a:pt x="90" y="41"/>
                </a:cubicBezTo>
                <a:cubicBezTo>
                  <a:pt x="81" y="49"/>
                  <a:pt x="76" y="59"/>
                  <a:pt x="73" y="71"/>
                </a:cubicBezTo>
                <a:cubicBezTo>
                  <a:pt x="72" y="78"/>
                  <a:pt x="72" y="89"/>
                  <a:pt x="72" y="103"/>
                </a:cubicBezTo>
                <a:cubicBezTo>
                  <a:pt x="72" y="122"/>
                  <a:pt x="73" y="135"/>
                  <a:pt x="76" y="144"/>
                </a:cubicBezTo>
                <a:cubicBezTo>
                  <a:pt x="79" y="153"/>
                  <a:pt x="85" y="160"/>
                  <a:pt x="95" y="166"/>
                </a:cubicBezTo>
                <a:cubicBezTo>
                  <a:pt x="102" y="170"/>
                  <a:pt x="111" y="173"/>
                  <a:pt x="122" y="173"/>
                </a:cubicBezTo>
                <a:cubicBezTo>
                  <a:pt x="131" y="173"/>
                  <a:pt x="139" y="171"/>
                  <a:pt x="146" y="168"/>
                </a:cubicBezTo>
                <a:cubicBezTo>
                  <a:pt x="153" y="165"/>
                  <a:pt x="158" y="161"/>
                  <a:pt x="161" y="157"/>
                </a:cubicBezTo>
                <a:cubicBezTo>
                  <a:pt x="164" y="152"/>
                  <a:pt x="166" y="148"/>
                  <a:pt x="168" y="144"/>
                </a:cubicBezTo>
                <a:cubicBezTo>
                  <a:pt x="169" y="140"/>
                  <a:pt x="170" y="137"/>
                  <a:pt x="171" y="135"/>
                </a:cubicBezTo>
                <a:cubicBezTo>
                  <a:pt x="172" y="128"/>
                  <a:pt x="173" y="117"/>
                  <a:pt x="173" y="103"/>
                </a:cubicBezTo>
                <a:cubicBezTo>
                  <a:pt x="173" y="89"/>
                  <a:pt x="172" y="78"/>
                  <a:pt x="171" y="71"/>
                </a:cubicBezTo>
                <a:moveTo>
                  <a:pt x="236" y="335"/>
                </a:moveTo>
                <a:cubicBezTo>
                  <a:pt x="236" y="324"/>
                  <a:pt x="234" y="316"/>
                  <a:pt x="228" y="309"/>
                </a:cubicBezTo>
                <a:cubicBezTo>
                  <a:pt x="222" y="302"/>
                  <a:pt x="213" y="297"/>
                  <a:pt x="202" y="295"/>
                </a:cubicBezTo>
                <a:cubicBezTo>
                  <a:pt x="190" y="292"/>
                  <a:pt x="180" y="290"/>
                  <a:pt x="171" y="289"/>
                </a:cubicBezTo>
                <a:cubicBezTo>
                  <a:pt x="161" y="288"/>
                  <a:pt x="150" y="288"/>
                  <a:pt x="137" y="288"/>
                </a:cubicBezTo>
                <a:lnTo>
                  <a:pt x="120" y="288"/>
                </a:lnTo>
                <a:cubicBezTo>
                  <a:pt x="91" y="288"/>
                  <a:pt x="74" y="289"/>
                  <a:pt x="69" y="291"/>
                </a:cubicBezTo>
                <a:cubicBezTo>
                  <a:pt x="61" y="295"/>
                  <a:pt x="54" y="301"/>
                  <a:pt x="49" y="309"/>
                </a:cubicBezTo>
                <a:cubicBezTo>
                  <a:pt x="45" y="317"/>
                  <a:pt x="42" y="326"/>
                  <a:pt x="42" y="334"/>
                </a:cubicBezTo>
                <a:cubicBezTo>
                  <a:pt x="42" y="339"/>
                  <a:pt x="43" y="343"/>
                  <a:pt x="46" y="349"/>
                </a:cubicBezTo>
                <a:cubicBezTo>
                  <a:pt x="48" y="354"/>
                  <a:pt x="53" y="361"/>
                  <a:pt x="59" y="368"/>
                </a:cubicBezTo>
                <a:cubicBezTo>
                  <a:pt x="65" y="375"/>
                  <a:pt x="75" y="381"/>
                  <a:pt x="89" y="386"/>
                </a:cubicBezTo>
                <a:cubicBezTo>
                  <a:pt x="103" y="390"/>
                  <a:pt x="120" y="393"/>
                  <a:pt x="140" y="393"/>
                </a:cubicBezTo>
                <a:cubicBezTo>
                  <a:pt x="169" y="393"/>
                  <a:pt x="192" y="387"/>
                  <a:pt x="210" y="375"/>
                </a:cubicBezTo>
                <a:cubicBezTo>
                  <a:pt x="228" y="364"/>
                  <a:pt x="236" y="350"/>
                  <a:pt x="236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0" name=""/>
          <p:cNvSpPr/>
          <p:nvPr/>
        </p:nvSpPr>
        <p:spPr>
          <a:xfrm>
            <a:off x="4574520" y="3901320"/>
            <a:ext cx="140400" cy="155880"/>
          </a:xfrm>
          <a:custGeom>
            <a:avLst/>
            <a:gdLst/>
            <a:ahLst/>
            <a:rect l="0" t="0" r="r" b="b"/>
            <a:pathLst>
              <a:path w="390" h="433">
                <a:moveTo>
                  <a:pt x="124" y="29"/>
                </a:moveTo>
                <a:cubicBezTo>
                  <a:pt x="110" y="29"/>
                  <a:pt x="102" y="28"/>
                  <a:pt x="102" y="26"/>
                </a:cubicBezTo>
                <a:cubicBezTo>
                  <a:pt x="101" y="26"/>
                  <a:pt x="101" y="24"/>
                  <a:pt x="101" y="21"/>
                </a:cubicBezTo>
                <a:cubicBezTo>
                  <a:pt x="101" y="11"/>
                  <a:pt x="103" y="4"/>
                  <a:pt x="108" y="0"/>
                </a:cubicBezTo>
                <a:cubicBezTo>
                  <a:pt x="109" y="0"/>
                  <a:pt x="112" y="0"/>
                  <a:pt x="117" y="0"/>
                </a:cubicBezTo>
                <a:cubicBezTo>
                  <a:pt x="140" y="1"/>
                  <a:pt x="167" y="2"/>
                  <a:pt x="198" y="2"/>
                </a:cubicBezTo>
                <a:cubicBezTo>
                  <a:pt x="257" y="2"/>
                  <a:pt x="292" y="1"/>
                  <a:pt x="301" y="0"/>
                </a:cubicBezTo>
                <a:lnTo>
                  <a:pt x="309" y="0"/>
                </a:lnTo>
                <a:cubicBezTo>
                  <a:pt x="311" y="2"/>
                  <a:pt x="312" y="4"/>
                  <a:pt x="312" y="6"/>
                </a:cubicBezTo>
                <a:cubicBezTo>
                  <a:pt x="312" y="7"/>
                  <a:pt x="312" y="11"/>
                  <a:pt x="311" y="17"/>
                </a:cubicBezTo>
                <a:cubicBezTo>
                  <a:pt x="309" y="23"/>
                  <a:pt x="307" y="27"/>
                  <a:pt x="305" y="29"/>
                </a:cubicBezTo>
                <a:lnTo>
                  <a:pt x="280" y="29"/>
                </a:lnTo>
                <a:cubicBezTo>
                  <a:pt x="251" y="29"/>
                  <a:pt x="234" y="31"/>
                  <a:pt x="229" y="35"/>
                </a:cubicBezTo>
                <a:cubicBezTo>
                  <a:pt x="226" y="36"/>
                  <a:pt x="223" y="42"/>
                  <a:pt x="220" y="52"/>
                </a:cubicBezTo>
                <a:cubicBezTo>
                  <a:pt x="217" y="62"/>
                  <a:pt x="203" y="118"/>
                  <a:pt x="178" y="220"/>
                </a:cubicBezTo>
                <a:cubicBezTo>
                  <a:pt x="171" y="248"/>
                  <a:pt x="164" y="277"/>
                  <a:pt x="157" y="307"/>
                </a:cubicBezTo>
                <a:cubicBezTo>
                  <a:pt x="149" y="338"/>
                  <a:pt x="143" y="361"/>
                  <a:pt x="139" y="377"/>
                </a:cubicBezTo>
                <a:lnTo>
                  <a:pt x="134" y="400"/>
                </a:lnTo>
                <a:cubicBezTo>
                  <a:pt x="134" y="401"/>
                  <a:pt x="136" y="402"/>
                  <a:pt x="139" y="402"/>
                </a:cubicBezTo>
                <a:cubicBezTo>
                  <a:pt x="143" y="402"/>
                  <a:pt x="156" y="403"/>
                  <a:pt x="177" y="404"/>
                </a:cubicBezTo>
                <a:lnTo>
                  <a:pt x="188" y="404"/>
                </a:lnTo>
                <a:cubicBezTo>
                  <a:pt x="201" y="404"/>
                  <a:pt x="212" y="403"/>
                  <a:pt x="220" y="403"/>
                </a:cubicBezTo>
                <a:cubicBezTo>
                  <a:pt x="228" y="402"/>
                  <a:pt x="238" y="401"/>
                  <a:pt x="251" y="398"/>
                </a:cubicBezTo>
                <a:cubicBezTo>
                  <a:pt x="263" y="396"/>
                  <a:pt x="274" y="392"/>
                  <a:pt x="282" y="387"/>
                </a:cubicBezTo>
                <a:cubicBezTo>
                  <a:pt x="292" y="382"/>
                  <a:pt x="301" y="375"/>
                  <a:pt x="311" y="366"/>
                </a:cubicBezTo>
                <a:cubicBezTo>
                  <a:pt x="321" y="356"/>
                  <a:pt x="330" y="345"/>
                  <a:pt x="338" y="331"/>
                </a:cubicBezTo>
                <a:cubicBezTo>
                  <a:pt x="344" y="318"/>
                  <a:pt x="351" y="304"/>
                  <a:pt x="357" y="288"/>
                </a:cubicBezTo>
                <a:cubicBezTo>
                  <a:pt x="363" y="273"/>
                  <a:pt x="366" y="264"/>
                  <a:pt x="367" y="262"/>
                </a:cubicBezTo>
                <a:cubicBezTo>
                  <a:pt x="369" y="261"/>
                  <a:pt x="373" y="260"/>
                  <a:pt x="378" y="260"/>
                </a:cubicBezTo>
                <a:lnTo>
                  <a:pt x="386" y="260"/>
                </a:lnTo>
                <a:cubicBezTo>
                  <a:pt x="389" y="264"/>
                  <a:pt x="390" y="266"/>
                  <a:pt x="390" y="267"/>
                </a:cubicBezTo>
                <a:cubicBezTo>
                  <a:pt x="390" y="268"/>
                  <a:pt x="386" y="280"/>
                  <a:pt x="378" y="304"/>
                </a:cubicBezTo>
                <a:cubicBezTo>
                  <a:pt x="369" y="328"/>
                  <a:pt x="360" y="354"/>
                  <a:pt x="350" y="380"/>
                </a:cubicBezTo>
                <a:cubicBezTo>
                  <a:pt x="340" y="407"/>
                  <a:pt x="334" y="422"/>
                  <a:pt x="333" y="427"/>
                </a:cubicBezTo>
                <a:cubicBezTo>
                  <a:pt x="332" y="429"/>
                  <a:pt x="332" y="430"/>
                  <a:pt x="331" y="431"/>
                </a:cubicBezTo>
                <a:cubicBezTo>
                  <a:pt x="330" y="431"/>
                  <a:pt x="327" y="432"/>
                  <a:pt x="321" y="433"/>
                </a:cubicBezTo>
                <a:cubicBezTo>
                  <a:pt x="315" y="433"/>
                  <a:pt x="306" y="434"/>
                  <a:pt x="293" y="433"/>
                </a:cubicBezTo>
                <a:cubicBezTo>
                  <a:pt x="288" y="433"/>
                  <a:pt x="272" y="433"/>
                  <a:pt x="244" y="433"/>
                </a:cubicBezTo>
                <a:cubicBezTo>
                  <a:pt x="217" y="433"/>
                  <a:pt x="191" y="433"/>
                  <a:pt x="166" y="433"/>
                </a:cubicBezTo>
                <a:lnTo>
                  <a:pt x="53" y="433"/>
                </a:lnTo>
                <a:cubicBezTo>
                  <a:pt x="18" y="433"/>
                  <a:pt x="0" y="430"/>
                  <a:pt x="0" y="426"/>
                </a:cubicBezTo>
                <a:cubicBezTo>
                  <a:pt x="0" y="423"/>
                  <a:pt x="1" y="420"/>
                  <a:pt x="2" y="417"/>
                </a:cubicBezTo>
                <a:cubicBezTo>
                  <a:pt x="4" y="409"/>
                  <a:pt x="6" y="405"/>
                  <a:pt x="8" y="404"/>
                </a:cubicBezTo>
                <a:cubicBezTo>
                  <a:pt x="10" y="404"/>
                  <a:pt x="13" y="404"/>
                  <a:pt x="17" y="404"/>
                </a:cubicBezTo>
                <a:lnTo>
                  <a:pt x="21" y="404"/>
                </a:lnTo>
                <a:cubicBezTo>
                  <a:pt x="33" y="404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8" y="334"/>
                  <a:pt x="117" y="218"/>
                </a:cubicBezTo>
                <a:cubicBezTo>
                  <a:pt x="146" y="102"/>
                  <a:pt x="160" y="41"/>
                  <a:pt x="160" y="35"/>
                </a:cubicBezTo>
                <a:cubicBezTo>
                  <a:pt x="160" y="32"/>
                  <a:pt x="148" y="30"/>
                  <a:pt x="124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4743720" y="38858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8"/>
                </a:moveTo>
                <a:cubicBezTo>
                  <a:pt x="0" y="288"/>
                  <a:pt x="2" y="260"/>
                  <a:pt x="6" y="234"/>
                </a:cubicBezTo>
                <a:cubicBezTo>
                  <a:pt x="11" y="208"/>
                  <a:pt x="15" y="185"/>
                  <a:pt x="21" y="166"/>
                </a:cubicBezTo>
                <a:cubicBezTo>
                  <a:pt x="26" y="147"/>
                  <a:pt x="34" y="129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4" y="7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1" y="19"/>
                </a:cubicBezTo>
                <a:cubicBezTo>
                  <a:pt x="134" y="27"/>
                  <a:pt x="126" y="38"/>
                  <a:pt x="115" y="53"/>
                </a:cubicBezTo>
                <a:cubicBezTo>
                  <a:pt x="105" y="68"/>
                  <a:pt x="95" y="86"/>
                  <a:pt x="84" y="107"/>
                </a:cubicBezTo>
                <a:cubicBezTo>
                  <a:pt x="74" y="129"/>
                  <a:pt x="65" y="158"/>
                  <a:pt x="58" y="195"/>
                </a:cubicBezTo>
                <a:cubicBezTo>
                  <a:pt x="51" y="231"/>
                  <a:pt x="47" y="273"/>
                  <a:pt x="47" y="318"/>
                </a:cubicBezTo>
                <a:cubicBezTo>
                  <a:pt x="47" y="362"/>
                  <a:pt x="51" y="403"/>
                  <a:pt x="58" y="439"/>
                </a:cubicBezTo>
                <a:cubicBezTo>
                  <a:pt x="65" y="475"/>
                  <a:pt x="74" y="504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8"/>
                </a:lnTo>
                <a:cubicBezTo>
                  <a:pt x="75" y="583"/>
                  <a:pt x="46" y="538"/>
                  <a:pt x="27" y="484"/>
                </a:cubicBezTo>
                <a:cubicBezTo>
                  <a:pt x="9" y="431"/>
                  <a:pt x="0" y="375"/>
                  <a:pt x="0" y="3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2" name=""/>
          <p:cNvSpPr/>
          <p:nvPr/>
        </p:nvSpPr>
        <p:spPr>
          <a:xfrm>
            <a:off x="4815720" y="395604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4" y="37"/>
                </a:moveTo>
                <a:cubicBezTo>
                  <a:pt x="354" y="28"/>
                  <a:pt x="358" y="19"/>
                  <a:pt x="366" y="12"/>
                </a:cubicBezTo>
                <a:cubicBezTo>
                  <a:pt x="374" y="4"/>
                  <a:pt x="383" y="0"/>
                  <a:pt x="393" y="0"/>
                </a:cubicBezTo>
                <a:cubicBezTo>
                  <a:pt x="400" y="0"/>
                  <a:pt x="407" y="3"/>
                  <a:pt x="414" y="11"/>
                </a:cubicBezTo>
                <a:cubicBezTo>
                  <a:pt x="420" y="19"/>
                  <a:pt x="423" y="32"/>
                  <a:pt x="424" y="48"/>
                </a:cubicBezTo>
                <a:cubicBezTo>
                  <a:pt x="424" y="60"/>
                  <a:pt x="420" y="84"/>
                  <a:pt x="412" y="121"/>
                </a:cubicBezTo>
                <a:cubicBezTo>
                  <a:pt x="405" y="144"/>
                  <a:pt x="400" y="164"/>
                  <a:pt x="395" y="179"/>
                </a:cubicBezTo>
                <a:cubicBezTo>
                  <a:pt x="390" y="194"/>
                  <a:pt x="382" y="211"/>
                  <a:pt x="372" y="230"/>
                </a:cubicBezTo>
                <a:cubicBezTo>
                  <a:pt x="363" y="249"/>
                  <a:pt x="351" y="263"/>
                  <a:pt x="337" y="273"/>
                </a:cubicBezTo>
                <a:cubicBezTo>
                  <a:pt x="323" y="283"/>
                  <a:pt x="308" y="288"/>
                  <a:pt x="291" y="288"/>
                </a:cubicBezTo>
                <a:cubicBezTo>
                  <a:pt x="273" y="288"/>
                  <a:pt x="256" y="284"/>
                  <a:pt x="242" y="277"/>
                </a:cubicBezTo>
                <a:cubicBezTo>
                  <a:pt x="228" y="271"/>
                  <a:pt x="217" y="262"/>
                  <a:pt x="211" y="250"/>
                </a:cubicBezTo>
                <a:cubicBezTo>
                  <a:pt x="211" y="251"/>
                  <a:pt x="210" y="252"/>
                  <a:pt x="209" y="253"/>
                </a:cubicBezTo>
                <a:cubicBezTo>
                  <a:pt x="192" y="276"/>
                  <a:pt x="171" y="288"/>
                  <a:pt x="146" y="288"/>
                </a:cubicBezTo>
                <a:cubicBezTo>
                  <a:pt x="135" y="288"/>
                  <a:pt x="124" y="286"/>
                  <a:pt x="114" y="284"/>
                </a:cubicBezTo>
                <a:cubicBezTo>
                  <a:pt x="104" y="281"/>
                  <a:pt x="94" y="277"/>
                  <a:pt x="85" y="272"/>
                </a:cubicBezTo>
                <a:cubicBezTo>
                  <a:pt x="75" y="266"/>
                  <a:pt x="67" y="258"/>
                  <a:pt x="61" y="247"/>
                </a:cubicBezTo>
                <a:cubicBezTo>
                  <a:pt x="55" y="236"/>
                  <a:pt x="52" y="223"/>
                  <a:pt x="52" y="207"/>
                </a:cubicBezTo>
                <a:cubicBezTo>
                  <a:pt x="52" y="184"/>
                  <a:pt x="59" y="154"/>
                  <a:pt x="74" y="115"/>
                </a:cubicBezTo>
                <a:cubicBezTo>
                  <a:pt x="88" y="76"/>
                  <a:pt x="95" y="52"/>
                  <a:pt x="96" y="41"/>
                </a:cubicBezTo>
                <a:lnTo>
                  <a:pt x="96" y="40"/>
                </a:ln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3" y="28"/>
                </a:cubicBezTo>
                <a:cubicBezTo>
                  <a:pt x="92" y="26"/>
                  <a:pt x="89" y="25"/>
                  <a:pt x="86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5"/>
                  <a:pt x="43" y="54"/>
                  <a:pt x="38" y="63"/>
                </a:cubicBezTo>
                <a:cubicBezTo>
                  <a:pt x="34" y="72"/>
                  <a:pt x="30" y="81"/>
                  <a:pt x="28" y="90"/>
                </a:cubicBezTo>
                <a:cubicBezTo>
                  <a:pt x="25" y="98"/>
                  <a:pt x="23" y="103"/>
                  <a:pt x="23" y="104"/>
                </a:cubicBezTo>
                <a:cubicBezTo>
                  <a:pt x="22" y="104"/>
                  <a:pt x="18" y="105"/>
                  <a:pt x="12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7"/>
                  <a:pt x="1" y="91"/>
                  <a:pt x="5" y="81"/>
                </a:cubicBezTo>
                <a:cubicBezTo>
                  <a:pt x="8" y="72"/>
                  <a:pt x="13" y="61"/>
                  <a:pt x="19" y="49"/>
                </a:cubicBezTo>
                <a:cubicBezTo>
                  <a:pt x="26" y="37"/>
                  <a:pt x="35" y="26"/>
                  <a:pt x="47" y="15"/>
                </a:cubicBezTo>
                <a:cubicBezTo>
                  <a:pt x="59" y="6"/>
                  <a:pt x="73" y="1"/>
                  <a:pt x="88" y="1"/>
                </a:cubicBezTo>
                <a:cubicBezTo>
                  <a:pt x="106" y="1"/>
                  <a:pt x="120" y="6"/>
                  <a:pt x="130" y="17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2"/>
                  <a:pt x="138" y="85"/>
                  <a:pt x="124" y="123"/>
                </a:cubicBezTo>
                <a:cubicBezTo>
                  <a:pt x="110" y="160"/>
                  <a:pt x="103" y="190"/>
                  <a:pt x="103" y="210"/>
                </a:cubicBezTo>
                <a:cubicBezTo>
                  <a:pt x="103" y="230"/>
                  <a:pt x="107" y="243"/>
                  <a:pt x="116" y="252"/>
                </a:cubicBezTo>
                <a:cubicBezTo>
                  <a:pt x="125" y="260"/>
                  <a:pt x="136" y="264"/>
                  <a:pt x="150" y="264"/>
                </a:cubicBezTo>
                <a:cubicBezTo>
                  <a:pt x="168" y="264"/>
                  <a:pt x="184" y="251"/>
                  <a:pt x="198" y="226"/>
                </a:cubicBezTo>
                <a:lnTo>
                  <a:pt x="201" y="220"/>
                </a:lnTo>
                <a:lnTo>
                  <a:pt x="201" y="205"/>
                </a:lnTo>
                <a:cubicBezTo>
                  <a:pt x="201" y="204"/>
                  <a:pt x="201" y="202"/>
                  <a:pt x="201" y="200"/>
                </a:cubicBezTo>
                <a:cubicBezTo>
                  <a:pt x="201" y="197"/>
                  <a:pt x="201" y="195"/>
                  <a:pt x="201" y="195"/>
                </a:cubicBezTo>
                <a:cubicBezTo>
                  <a:pt x="202" y="194"/>
                  <a:pt x="202" y="192"/>
                  <a:pt x="202" y="190"/>
                </a:cubicBezTo>
                <a:cubicBezTo>
                  <a:pt x="202" y="188"/>
                  <a:pt x="202" y="186"/>
                  <a:pt x="203" y="184"/>
                </a:cubicBezTo>
                <a:cubicBezTo>
                  <a:pt x="203" y="183"/>
                  <a:pt x="204" y="180"/>
                  <a:pt x="205" y="176"/>
                </a:cubicBezTo>
                <a:cubicBezTo>
                  <a:pt x="205" y="172"/>
                  <a:pt x="206" y="169"/>
                  <a:pt x="207" y="166"/>
                </a:cubicBezTo>
                <a:cubicBezTo>
                  <a:pt x="207" y="162"/>
                  <a:pt x="208" y="157"/>
                  <a:pt x="210" y="150"/>
                </a:cubicBezTo>
                <a:cubicBezTo>
                  <a:pt x="212" y="144"/>
                  <a:pt x="214" y="137"/>
                  <a:pt x="215" y="130"/>
                </a:cubicBezTo>
                <a:cubicBezTo>
                  <a:pt x="217" y="123"/>
                  <a:pt x="219" y="114"/>
                  <a:pt x="222" y="103"/>
                </a:cubicBezTo>
                <a:cubicBezTo>
                  <a:pt x="235" y="55"/>
                  <a:pt x="241" y="29"/>
                  <a:pt x="243" y="25"/>
                </a:cubicBezTo>
                <a:cubicBezTo>
                  <a:pt x="249" y="13"/>
                  <a:pt x="258" y="7"/>
                  <a:pt x="270" y="7"/>
                </a:cubicBezTo>
                <a:cubicBezTo>
                  <a:pt x="278" y="7"/>
                  <a:pt x="284" y="9"/>
                  <a:pt x="287" y="13"/>
                </a:cubicBezTo>
                <a:cubicBezTo>
                  <a:pt x="290" y="18"/>
                  <a:pt x="291" y="23"/>
                  <a:pt x="292" y="26"/>
                </a:cubicBezTo>
                <a:cubicBezTo>
                  <a:pt x="292" y="32"/>
                  <a:pt x="286" y="59"/>
                  <a:pt x="274" y="107"/>
                </a:cubicBezTo>
                <a:cubicBezTo>
                  <a:pt x="261" y="156"/>
                  <a:pt x="255" y="184"/>
                  <a:pt x="253" y="191"/>
                </a:cubicBezTo>
                <a:cubicBezTo>
                  <a:pt x="252" y="195"/>
                  <a:pt x="252" y="203"/>
                  <a:pt x="252" y="213"/>
                </a:cubicBezTo>
                <a:lnTo>
                  <a:pt x="252" y="217"/>
                </a:lnTo>
                <a:cubicBezTo>
                  <a:pt x="252" y="224"/>
                  <a:pt x="253" y="230"/>
                  <a:pt x="254" y="236"/>
                </a:cubicBezTo>
                <a:cubicBezTo>
                  <a:pt x="255" y="242"/>
                  <a:pt x="259" y="248"/>
                  <a:pt x="266" y="254"/>
                </a:cubicBezTo>
                <a:cubicBezTo>
                  <a:pt x="273" y="260"/>
                  <a:pt x="282" y="264"/>
                  <a:pt x="294" y="264"/>
                </a:cubicBezTo>
                <a:cubicBezTo>
                  <a:pt x="324" y="264"/>
                  <a:pt x="349" y="238"/>
                  <a:pt x="367" y="187"/>
                </a:cubicBezTo>
                <a:cubicBezTo>
                  <a:pt x="371" y="177"/>
                  <a:pt x="375" y="164"/>
                  <a:pt x="379" y="146"/>
                </a:cubicBezTo>
                <a:cubicBezTo>
                  <a:pt x="384" y="128"/>
                  <a:pt x="387" y="116"/>
                  <a:pt x="387" y="108"/>
                </a:cubicBezTo>
                <a:cubicBezTo>
                  <a:pt x="387" y="94"/>
                  <a:pt x="384" y="83"/>
                  <a:pt x="379" y="75"/>
                </a:cubicBezTo>
                <a:cubicBezTo>
                  <a:pt x="373" y="67"/>
                  <a:pt x="368" y="60"/>
                  <a:pt x="362" y="55"/>
                </a:cubicBezTo>
                <a:cubicBezTo>
                  <a:pt x="357" y="49"/>
                  <a:pt x="354" y="44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3" name=""/>
          <p:cNvSpPr/>
          <p:nvPr/>
        </p:nvSpPr>
        <p:spPr>
          <a:xfrm>
            <a:off x="4986360" y="38858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6"/>
                </a:lnTo>
                <a:cubicBezTo>
                  <a:pt x="77" y="51"/>
                  <a:pt x="106" y="96"/>
                  <a:pt x="125" y="150"/>
                </a:cubicBezTo>
                <a:cubicBezTo>
                  <a:pt x="143" y="203"/>
                  <a:pt x="152" y="259"/>
                  <a:pt x="152" y="318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1" y="427"/>
                  <a:pt x="137" y="449"/>
                  <a:pt x="131" y="468"/>
                </a:cubicBezTo>
                <a:cubicBezTo>
                  <a:pt x="126" y="487"/>
                  <a:pt x="118" y="505"/>
                  <a:pt x="107" y="524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6"/>
                  <a:pt x="68" y="586"/>
                  <a:pt x="57" y="598"/>
                </a:cubicBezTo>
                <a:cubicBezTo>
                  <a:pt x="45" y="610"/>
                  <a:pt x="39" y="617"/>
                  <a:pt x="37" y="619"/>
                </a:cubicBezTo>
                <a:cubicBezTo>
                  <a:pt x="34" y="621"/>
                  <a:pt x="30" y="625"/>
                  <a:pt x="22" y="631"/>
                </a:cubicBezTo>
                <a:cubicBezTo>
                  <a:pt x="21" y="632"/>
                  <a:pt x="20" y="633"/>
                  <a:pt x="19" y="634"/>
                </a:cubicBezTo>
                <a:lnTo>
                  <a:pt x="12" y="634"/>
                </a:lnTo>
                <a:cubicBezTo>
                  <a:pt x="9" y="634"/>
                  <a:pt x="6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0"/>
                  <a:pt x="0" y="629"/>
                  <a:pt x="0" y="626"/>
                </a:cubicBezTo>
                <a:cubicBezTo>
                  <a:pt x="0" y="626"/>
                  <a:pt x="3" y="623"/>
                  <a:pt x="7" y="618"/>
                </a:cubicBezTo>
                <a:cubicBezTo>
                  <a:pt x="72" y="550"/>
                  <a:pt x="105" y="450"/>
                  <a:pt x="105" y="318"/>
                </a:cubicBezTo>
                <a:cubicBezTo>
                  <a:pt x="105" y="184"/>
                  <a:pt x="72" y="84"/>
                  <a:pt x="7" y="16"/>
                </a:cubicBezTo>
                <a:cubicBezTo>
                  <a:pt x="3" y="11"/>
                  <a:pt x="0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4" name=""/>
          <p:cNvSpPr txBox="1"/>
          <p:nvPr/>
        </p:nvSpPr>
        <p:spPr>
          <a:xfrm>
            <a:off x="1128600" y="3885120"/>
            <a:ext cx="3121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Ключевой вывод: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Максимизация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5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6" name=""/>
          <p:cNvSpPr txBox="1"/>
          <p:nvPr/>
        </p:nvSpPr>
        <p:spPr>
          <a:xfrm>
            <a:off x="5064840" y="3885120"/>
            <a:ext cx="3498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эквивалентна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минимизации Log Loss.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"/>
          <p:cNvSpPr txBox="1"/>
          <p:nvPr/>
        </p:nvSpPr>
        <p:spPr>
          <a:xfrm>
            <a:off x="1128600" y="4218480"/>
            <a:ext cx="9420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Минимизация Log Loss является оптимальной с точки зрения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ММП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для задачи бинарной классификации.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4" name=""/>
          <p:cNvSpPr txBox="1"/>
          <p:nvPr/>
        </p:nvSpPr>
        <p:spPr>
          <a:xfrm>
            <a:off x="747720" y="2401200"/>
            <a:ext cx="3867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Необходимость контроля сложности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5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6" name=""/>
          <p:cNvSpPr txBox="1"/>
          <p:nvPr/>
        </p:nvSpPr>
        <p:spPr>
          <a:xfrm>
            <a:off x="747720" y="2905560"/>
            <a:ext cx="64123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Переобучение в логистической регрессии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7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8" name=""/>
          <p:cNvSpPr txBox="1"/>
          <p:nvPr/>
        </p:nvSpPr>
        <p:spPr>
          <a:xfrm>
            <a:off x="1128600" y="3551760"/>
            <a:ext cx="756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 большом количестве признаков модель может подстроиться под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шум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9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0" name=""/>
          <p:cNvSpPr txBox="1"/>
          <p:nvPr/>
        </p:nvSpPr>
        <p:spPr>
          <a:xfrm>
            <a:off x="1128600" y="3885120"/>
            <a:ext cx="4464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Веса могут стать слишком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большими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по модулю.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"/>
          <p:cNvSpPr txBox="1"/>
          <p:nvPr/>
        </p:nvSpPr>
        <p:spPr>
          <a:xfrm>
            <a:off x="1128600" y="4218480"/>
            <a:ext cx="5704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Решение: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Добавить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штраф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за большие веса к функции потерь.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2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" name=""/>
          <p:cNvSpPr txBox="1"/>
          <p:nvPr/>
        </p:nvSpPr>
        <p:spPr>
          <a:xfrm>
            <a:off x="747720" y="2096280"/>
            <a:ext cx="34358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Аналогично линейной регрессии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952200" y="3323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0" name=""/>
          <p:cNvSpPr txBox="1"/>
          <p:nvPr/>
        </p:nvSpPr>
        <p:spPr>
          <a:xfrm>
            <a:off x="747720" y="2600640"/>
            <a:ext cx="45817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Виды регуляризации (L1 и L2)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1" name=""/>
          <p:cNvSpPr/>
          <p:nvPr/>
        </p:nvSpPr>
        <p:spPr>
          <a:xfrm>
            <a:off x="1140480" y="3539520"/>
            <a:ext cx="140400" cy="155880"/>
          </a:xfrm>
          <a:custGeom>
            <a:avLst/>
            <a:gdLst/>
            <a:ahLst/>
            <a:rect l="0" t="0" r="r" b="b"/>
            <a:pathLst>
              <a:path w="390" h="433">
                <a:moveTo>
                  <a:pt x="124" y="29"/>
                </a:moveTo>
                <a:cubicBezTo>
                  <a:pt x="110" y="29"/>
                  <a:pt x="102" y="28"/>
                  <a:pt x="102" y="26"/>
                </a:cubicBezTo>
                <a:cubicBezTo>
                  <a:pt x="101" y="25"/>
                  <a:pt x="101" y="24"/>
                  <a:pt x="101" y="21"/>
                </a:cubicBezTo>
                <a:cubicBezTo>
                  <a:pt x="101" y="11"/>
                  <a:pt x="103" y="4"/>
                  <a:pt x="108" y="0"/>
                </a:cubicBezTo>
                <a:cubicBezTo>
                  <a:pt x="109" y="0"/>
                  <a:pt x="112" y="0"/>
                  <a:pt x="117" y="0"/>
                </a:cubicBezTo>
                <a:cubicBezTo>
                  <a:pt x="141" y="1"/>
                  <a:pt x="168" y="2"/>
                  <a:pt x="199" y="2"/>
                </a:cubicBezTo>
                <a:cubicBezTo>
                  <a:pt x="258" y="2"/>
                  <a:pt x="292" y="1"/>
                  <a:pt x="301" y="0"/>
                </a:cubicBezTo>
                <a:lnTo>
                  <a:pt x="309" y="0"/>
                </a:lnTo>
                <a:cubicBezTo>
                  <a:pt x="311" y="2"/>
                  <a:pt x="313" y="4"/>
                  <a:pt x="313" y="5"/>
                </a:cubicBezTo>
                <a:cubicBezTo>
                  <a:pt x="313" y="7"/>
                  <a:pt x="312" y="10"/>
                  <a:pt x="311" y="17"/>
                </a:cubicBezTo>
                <a:cubicBezTo>
                  <a:pt x="309" y="23"/>
                  <a:pt x="307" y="27"/>
                  <a:pt x="306" y="29"/>
                </a:cubicBezTo>
                <a:lnTo>
                  <a:pt x="282" y="29"/>
                </a:lnTo>
                <a:cubicBezTo>
                  <a:pt x="253" y="29"/>
                  <a:pt x="235" y="31"/>
                  <a:pt x="230" y="34"/>
                </a:cubicBezTo>
                <a:cubicBezTo>
                  <a:pt x="227" y="36"/>
                  <a:pt x="225" y="42"/>
                  <a:pt x="222" y="52"/>
                </a:cubicBezTo>
                <a:cubicBezTo>
                  <a:pt x="219" y="62"/>
                  <a:pt x="204" y="118"/>
                  <a:pt x="179" y="219"/>
                </a:cubicBezTo>
                <a:cubicBezTo>
                  <a:pt x="172" y="246"/>
                  <a:pt x="165" y="276"/>
                  <a:pt x="158" y="306"/>
                </a:cubicBezTo>
                <a:cubicBezTo>
                  <a:pt x="150" y="338"/>
                  <a:pt x="144" y="361"/>
                  <a:pt x="141" y="377"/>
                </a:cubicBezTo>
                <a:lnTo>
                  <a:pt x="135" y="400"/>
                </a:lnTo>
                <a:cubicBezTo>
                  <a:pt x="135" y="401"/>
                  <a:pt x="137" y="402"/>
                  <a:pt x="141" y="402"/>
                </a:cubicBezTo>
                <a:cubicBezTo>
                  <a:pt x="144" y="402"/>
                  <a:pt x="157" y="403"/>
                  <a:pt x="178" y="403"/>
                </a:cubicBezTo>
                <a:lnTo>
                  <a:pt x="189" y="403"/>
                </a:lnTo>
                <a:cubicBezTo>
                  <a:pt x="202" y="403"/>
                  <a:pt x="213" y="403"/>
                  <a:pt x="221" y="403"/>
                </a:cubicBezTo>
                <a:cubicBezTo>
                  <a:pt x="229" y="402"/>
                  <a:pt x="239" y="401"/>
                  <a:pt x="252" y="398"/>
                </a:cubicBezTo>
                <a:cubicBezTo>
                  <a:pt x="265" y="396"/>
                  <a:pt x="275" y="392"/>
                  <a:pt x="284" y="387"/>
                </a:cubicBezTo>
                <a:cubicBezTo>
                  <a:pt x="292" y="382"/>
                  <a:pt x="301" y="375"/>
                  <a:pt x="311" y="366"/>
                </a:cubicBezTo>
                <a:cubicBezTo>
                  <a:pt x="321" y="356"/>
                  <a:pt x="330" y="345"/>
                  <a:pt x="338" y="331"/>
                </a:cubicBezTo>
                <a:cubicBezTo>
                  <a:pt x="345" y="317"/>
                  <a:pt x="351" y="303"/>
                  <a:pt x="357" y="287"/>
                </a:cubicBezTo>
                <a:cubicBezTo>
                  <a:pt x="363" y="272"/>
                  <a:pt x="366" y="263"/>
                  <a:pt x="368" y="261"/>
                </a:cubicBezTo>
                <a:cubicBezTo>
                  <a:pt x="370" y="260"/>
                  <a:pt x="373" y="259"/>
                  <a:pt x="378" y="259"/>
                </a:cubicBezTo>
                <a:lnTo>
                  <a:pt x="387" y="259"/>
                </a:lnTo>
                <a:cubicBezTo>
                  <a:pt x="389" y="263"/>
                  <a:pt x="390" y="265"/>
                  <a:pt x="390" y="266"/>
                </a:cubicBezTo>
                <a:cubicBezTo>
                  <a:pt x="390" y="267"/>
                  <a:pt x="386" y="279"/>
                  <a:pt x="378" y="303"/>
                </a:cubicBezTo>
                <a:cubicBezTo>
                  <a:pt x="369" y="328"/>
                  <a:pt x="360" y="354"/>
                  <a:pt x="350" y="380"/>
                </a:cubicBezTo>
                <a:cubicBezTo>
                  <a:pt x="340" y="407"/>
                  <a:pt x="334" y="422"/>
                  <a:pt x="334" y="427"/>
                </a:cubicBezTo>
                <a:cubicBezTo>
                  <a:pt x="333" y="429"/>
                  <a:pt x="332" y="430"/>
                  <a:pt x="331" y="431"/>
                </a:cubicBezTo>
                <a:cubicBezTo>
                  <a:pt x="330" y="431"/>
                  <a:pt x="327" y="432"/>
                  <a:pt x="321" y="433"/>
                </a:cubicBezTo>
                <a:cubicBezTo>
                  <a:pt x="315" y="433"/>
                  <a:pt x="306" y="434"/>
                  <a:pt x="294" y="433"/>
                </a:cubicBezTo>
                <a:cubicBezTo>
                  <a:pt x="289" y="433"/>
                  <a:pt x="273" y="433"/>
                  <a:pt x="246" y="433"/>
                </a:cubicBezTo>
                <a:cubicBezTo>
                  <a:pt x="218" y="433"/>
                  <a:pt x="192" y="433"/>
                  <a:pt x="167" y="433"/>
                </a:cubicBezTo>
                <a:lnTo>
                  <a:pt x="54" y="433"/>
                </a:lnTo>
                <a:cubicBezTo>
                  <a:pt x="18" y="433"/>
                  <a:pt x="0" y="430"/>
                  <a:pt x="0" y="426"/>
                </a:cubicBezTo>
                <a:cubicBezTo>
                  <a:pt x="0" y="423"/>
                  <a:pt x="1" y="420"/>
                  <a:pt x="2" y="417"/>
                </a:cubicBezTo>
                <a:cubicBezTo>
                  <a:pt x="4" y="409"/>
                  <a:pt x="6" y="405"/>
                  <a:pt x="8" y="404"/>
                </a:cubicBezTo>
                <a:cubicBezTo>
                  <a:pt x="10" y="404"/>
                  <a:pt x="13" y="403"/>
                  <a:pt x="18" y="403"/>
                </a:cubicBezTo>
                <a:lnTo>
                  <a:pt x="21" y="403"/>
                </a:lnTo>
                <a:cubicBezTo>
                  <a:pt x="33" y="403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3" y="392"/>
                  <a:pt x="88" y="334"/>
                  <a:pt x="117" y="217"/>
                </a:cubicBezTo>
                <a:cubicBezTo>
                  <a:pt x="147" y="102"/>
                  <a:pt x="161" y="41"/>
                  <a:pt x="161" y="34"/>
                </a:cubicBezTo>
                <a:cubicBezTo>
                  <a:pt x="161" y="31"/>
                  <a:pt x="149" y="30"/>
                  <a:pt x="124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1301040" y="3619080"/>
            <a:ext cx="99360" cy="110520"/>
          </a:xfrm>
          <a:custGeom>
            <a:avLst/>
            <a:gdLst/>
            <a:ahLst/>
            <a:rect l="0" t="0" r="r" b="b"/>
            <a:pathLst>
              <a:path w="276" h="307">
                <a:moveTo>
                  <a:pt x="88" y="21"/>
                </a:moveTo>
                <a:cubicBezTo>
                  <a:pt x="78" y="21"/>
                  <a:pt x="72" y="20"/>
                  <a:pt x="72" y="19"/>
                </a:cubicBezTo>
                <a:cubicBezTo>
                  <a:pt x="71" y="18"/>
                  <a:pt x="71" y="17"/>
                  <a:pt x="71" y="15"/>
                </a:cubicBezTo>
                <a:cubicBezTo>
                  <a:pt x="71" y="8"/>
                  <a:pt x="73" y="3"/>
                  <a:pt x="76" y="0"/>
                </a:cubicBezTo>
                <a:cubicBezTo>
                  <a:pt x="77" y="0"/>
                  <a:pt x="79" y="0"/>
                  <a:pt x="83" y="0"/>
                </a:cubicBezTo>
                <a:cubicBezTo>
                  <a:pt x="100" y="1"/>
                  <a:pt x="119" y="1"/>
                  <a:pt x="141" y="1"/>
                </a:cubicBezTo>
                <a:cubicBezTo>
                  <a:pt x="183" y="1"/>
                  <a:pt x="207" y="1"/>
                  <a:pt x="213" y="0"/>
                </a:cubicBezTo>
                <a:lnTo>
                  <a:pt x="218" y="0"/>
                </a:lnTo>
                <a:cubicBezTo>
                  <a:pt x="220" y="2"/>
                  <a:pt x="221" y="3"/>
                  <a:pt x="221" y="4"/>
                </a:cubicBezTo>
                <a:cubicBezTo>
                  <a:pt x="221" y="5"/>
                  <a:pt x="221" y="8"/>
                  <a:pt x="220" y="12"/>
                </a:cubicBezTo>
                <a:cubicBezTo>
                  <a:pt x="219" y="17"/>
                  <a:pt x="217" y="19"/>
                  <a:pt x="216" y="21"/>
                </a:cubicBezTo>
                <a:lnTo>
                  <a:pt x="199" y="21"/>
                </a:lnTo>
                <a:cubicBezTo>
                  <a:pt x="179" y="21"/>
                  <a:pt x="167" y="22"/>
                  <a:pt x="163" y="25"/>
                </a:cubicBezTo>
                <a:cubicBezTo>
                  <a:pt x="161" y="26"/>
                  <a:pt x="159" y="30"/>
                  <a:pt x="157" y="37"/>
                </a:cubicBezTo>
                <a:cubicBezTo>
                  <a:pt x="155" y="44"/>
                  <a:pt x="145" y="84"/>
                  <a:pt x="127" y="155"/>
                </a:cubicBezTo>
                <a:cubicBezTo>
                  <a:pt x="122" y="176"/>
                  <a:pt x="117" y="196"/>
                  <a:pt x="112" y="218"/>
                </a:cubicBezTo>
                <a:cubicBezTo>
                  <a:pt x="106" y="240"/>
                  <a:pt x="102" y="256"/>
                  <a:pt x="98" y="267"/>
                </a:cubicBezTo>
                <a:lnTo>
                  <a:pt x="94" y="283"/>
                </a:lnTo>
                <a:cubicBezTo>
                  <a:pt x="94" y="284"/>
                  <a:pt x="96" y="285"/>
                  <a:pt x="98" y="285"/>
                </a:cubicBezTo>
                <a:cubicBezTo>
                  <a:pt x="102" y="285"/>
                  <a:pt x="111" y="285"/>
                  <a:pt x="126" y="286"/>
                </a:cubicBezTo>
                <a:lnTo>
                  <a:pt x="133" y="286"/>
                </a:lnTo>
                <a:cubicBezTo>
                  <a:pt x="143" y="286"/>
                  <a:pt x="151" y="286"/>
                  <a:pt x="156" y="285"/>
                </a:cubicBezTo>
                <a:cubicBezTo>
                  <a:pt x="162" y="285"/>
                  <a:pt x="169" y="284"/>
                  <a:pt x="178" y="282"/>
                </a:cubicBezTo>
                <a:cubicBezTo>
                  <a:pt x="187" y="281"/>
                  <a:pt x="195" y="278"/>
                  <a:pt x="201" y="274"/>
                </a:cubicBezTo>
                <a:cubicBezTo>
                  <a:pt x="207" y="271"/>
                  <a:pt x="213" y="266"/>
                  <a:pt x="220" y="259"/>
                </a:cubicBezTo>
                <a:cubicBezTo>
                  <a:pt x="227" y="252"/>
                  <a:pt x="234" y="244"/>
                  <a:pt x="239" y="234"/>
                </a:cubicBezTo>
                <a:cubicBezTo>
                  <a:pt x="244" y="226"/>
                  <a:pt x="248" y="216"/>
                  <a:pt x="252" y="205"/>
                </a:cubicBezTo>
                <a:cubicBezTo>
                  <a:pt x="257" y="193"/>
                  <a:pt x="259" y="187"/>
                  <a:pt x="260" y="186"/>
                </a:cubicBezTo>
                <a:cubicBezTo>
                  <a:pt x="262" y="185"/>
                  <a:pt x="264" y="184"/>
                  <a:pt x="268" y="184"/>
                </a:cubicBezTo>
                <a:lnTo>
                  <a:pt x="273" y="184"/>
                </a:lnTo>
                <a:cubicBezTo>
                  <a:pt x="275" y="187"/>
                  <a:pt x="276" y="189"/>
                  <a:pt x="276" y="189"/>
                </a:cubicBezTo>
                <a:cubicBezTo>
                  <a:pt x="276" y="190"/>
                  <a:pt x="273" y="199"/>
                  <a:pt x="267" y="216"/>
                </a:cubicBezTo>
                <a:cubicBezTo>
                  <a:pt x="261" y="233"/>
                  <a:pt x="255" y="251"/>
                  <a:pt x="247" y="269"/>
                </a:cubicBezTo>
                <a:cubicBezTo>
                  <a:pt x="240" y="288"/>
                  <a:pt x="236" y="299"/>
                  <a:pt x="236" y="302"/>
                </a:cubicBezTo>
                <a:cubicBezTo>
                  <a:pt x="235" y="304"/>
                  <a:pt x="235" y="305"/>
                  <a:pt x="234" y="305"/>
                </a:cubicBezTo>
                <a:cubicBezTo>
                  <a:pt x="233" y="305"/>
                  <a:pt x="231" y="306"/>
                  <a:pt x="227" y="306"/>
                </a:cubicBezTo>
                <a:cubicBezTo>
                  <a:pt x="223" y="307"/>
                  <a:pt x="216" y="307"/>
                  <a:pt x="208" y="307"/>
                </a:cubicBezTo>
                <a:cubicBezTo>
                  <a:pt x="204" y="307"/>
                  <a:pt x="193" y="307"/>
                  <a:pt x="174" y="307"/>
                </a:cubicBezTo>
                <a:cubicBezTo>
                  <a:pt x="154" y="307"/>
                  <a:pt x="136" y="307"/>
                  <a:pt x="118" y="306"/>
                </a:cubicBezTo>
                <a:lnTo>
                  <a:pt x="38" y="306"/>
                </a:lnTo>
                <a:cubicBezTo>
                  <a:pt x="13" y="306"/>
                  <a:pt x="0" y="305"/>
                  <a:pt x="0" y="302"/>
                </a:cubicBezTo>
                <a:cubicBezTo>
                  <a:pt x="0" y="300"/>
                  <a:pt x="0" y="298"/>
                  <a:pt x="1" y="296"/>
                </a:cubicBezTo>
                <a:cubicBezTo>
                  <a:pt x="2" y="290"/>
                  <a:pt x="4" y="287"/>
                  <a:pt x="5" y="286"/>
                </a:cubicBezTo>
                <a:cubicBezTo>
                  <a:pt x="7" y="286"/>
                  <a:pt x="9" y="286"/>
                  <a:pt x="12" y="286"/>
                </a:cubicBezTo>
                <a:lnTo>
                  <a:pt x="15" y="286"/>
                </a:lnTo>
                <a:cubicBezTo>
                  <a:pt x="23" y="286"/>
                  <a:pt x="32" y="285"/>
                  <a:pt x="42" y="285"/>
                </a:cubicBezTo>
                <a:cubicBezTo>
                  <a:pt x="46" y="284"/>
                  <a:pt x="49" y="282"/>
                  <a:pt x="50" y="279"/>
                </a:cubicBezTo>
                <a:cubicBezTo>
                  <a:pt x="51" y="278"/>
                  <a:pt x="62" y="237"/>
                  <a:pt x="82" y="154"/>
                </a:cubicBezTo>
                <a:cubicBezTo>
                  <a:pt x="104" y="72"/>
                  <a:pt x="114" y="29"/>
                  <a:pt x="114" y="25"/>
                </a:cubicBezTo>
                <a:cubicBezTo>
                  <a:pt x="114" y="23"/>
                  <a:pt x="106" y="21"/>
                  <a:pt x="88" y="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3" name=""/>
          <p:cNvSpPr/>
          <p:nvPr/>
        </p:nvSpPr>
        <p:spPr>
          <a:xfrm>
            <a:off x="1413720" y="3621960"/>
            <a:ext cx="64440" cy="107280"/>
          </a:xfrm>
          <a:custGeom>
            <a:avLst/>
            <a:gdLst/>
            <a:ahLst/>
            <a:rect l="0" t="0" r="r" b="b"/>
            <a:pathLst>
              <a:path w="179" h="298">
                <a:moveTo>
                  <a:pt x="26" y="106"/>
                </a:moveTo>
                <a:cubicBezTo>
                  <a:pt x="18" y="106"/>
                  <a:pt x="12" y="103"/>
                  <a:pt x="7" y="98"/>
                </a:cubicBezTo>
                <a:cubicBezTo>
                  <a:pt x="2" y="92"/>
                  <a:pt x="0" y="86"/>
                  <a:pt x="0" y="78"/>
                </a:cubicBezTo>
                <a:cubicBezTo>
                  <a:pt x="0" y="57"/>
                  <a:pt x="8" y="38"/>
                  <a:pt x="23" y="23"/>
                </a:cubicBezTo>
                <a:cubicBezTo>
                  <a:pt x="39" y="7"/>
                  <a:pt x="59" y="0"/>
                  <a:pt x="83" y="0"/>
                </a:cubicBezTo>
                <a:cubicBezTo>
                  <a:pt x="111" y="0"/>
                  <a:pt x="133" y="8"/>
                  <a:pt x="151" y="25"/>
                </a:cubicBezTo>
                <a:cubicBezTo>
                  <a:pt x="170" y="41"/>
                  <a:pt x="179" y="63"/>
                  <a:pt x="179" y="90"/>
                </a:cubicBezTo>
                <a:cubicBezTo>
                  <a:pt x="179" y="102"/>
                  <a:pt x="176" y="115"/>
                  <a:pt x="170" y="126"/>
                </a:cubicBezTo>
                <a:cubicBezTo>
                  <a:pt x="164" y="138"/>
                  <a:pt x="157" y="148"/>
                  <a:pt x="149" y="157"/>
                </a:cubicBezTo>
                <a:cubicBezTo>
                  <a:pt x="140" y="165"/>
                  <a:pt x="128" y="176"/>
                  <a:pt x="113" y="191"/>
                </a:cubicBezTo>
                <a:cubicBezTo>
                  <a:pt x="102" y="200"/>
                  <a:pt x="87" y="214"/>
                  <a:pt x="67" y="232"/>
                </a:cubicBezTo>
                <a:lnTo>
                  <a:pt x="41" y="257"/>
                </a:lnTo>
                <a:lnTo>
                  <a:pt x="75" y="257"/>
                </a:lnTo>
                <a:cubicBezTo>
                  <a:pt x="123" y="257"/>
                  <a:pt x="147" y="257"/>
                  <a:pt x="150" y="255"/>
                </a:cubicBezTo>
                <a:cubicBezTo>
                  <a:pt x="153" y="254"/>
                  <a:pt x="156" y="241"/>
                  <a:pt x="161" y="215"/>
                </a:cubicBezTo>
                <a:lnTo>
                  <a:pt x="161" y="214"/>
                </a:lnTo>
                <a:lnTo>
                  <a:pt x="179" y="214"/>
                </a:lnTo>
                <a:lnTo>
                  <a:pt x="179" y="215"/>
                </a:lnTo>
                <a:cubicBezTo>
                  <a:pt x="179" y="216"/>
                  <a:pt x="177" y="230"/>
                  <a:pt x="173" y="256"/>
                </a:cubicBezTo>
                <a:cubicBezTo>
                  <a:pt x="170" y="282"/>
                  <a:pt x="167" y="296"/>
                  <a:pt x="167" y="297"/>
                </a:cubicBezTo>
                <a:lnTo>
                  <a:pt x="167" y="298"/>
                </a:lnTo>
                <a:lnTo>
                  <a:pt x="0" y="298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1" y="280"/>
                  <a:pt x="2" y="278"/>
                </a:cubicBezTo>
                <a:cubicBezTo>
                  <a:pt x="4" y="275"/>
                  <a:pt x="9" y="270"/>
                  <a:pt x="16" y="262"/>
                </a:cubicBezTo>
                <a:cubicBezTo>
                  <a:pt x="24" y="253"/>
                  <a:pt x="32" y="244"/>
                  <a:pt x="38" y="237"/>
                </a:cubicBezTo>
                <a:cubicBezTo>
                  <a:pt x="41" y="234"/>
                  <a:pt x="46" y="229"/>
                  <a:pt x="53" y="221"/>
                </a:cubicBezTo>
                <a:cubicBezTo>
                  <a:pt x="61" y="213"/>
                  <a:pt x="66" y="207"/>
                  <a:pt x="69" y="204"/>
                </a:cubicBezTo>
                <a:cubicBezTo>
                  <a:pt x="71" y="201"/>
                  <a:pt x="76" y="196"/>
                  <a:pt x="83" y="189"/>
                </a:cubicBezTo>
                <a:cubicBezTo>
                  <a:pt x="88" y="181"/>
                  <a:pt x="93" y="176"/>
                  <a:pt x="95" y="173"/>
                </a:cubicBezTo>
                <a:cubicBezTo>
                  <a:pt x="97" y="170"/>
                  <a:pt x="101" y="165"/>
                  <a:pt x="105" y="160"/>
                </a:cubicBezTo>
                <a:cubicBezTo>
                  <a:pt x="110" y="154"/>
                  <a:pt x="113" y="149"/>
                  <a:pt x="115" y="145"/>
                </a:cubicBezTo>
                <a:cubicBezTo>
                  <a:pt x="116" y="142"/>
                  <a:pt x="119" y="137"/>
                  <a:pt x="121" y="132"/>
                </a:cubicBezTo>
                <a:cubicBezTo>
                  <a:pt x="124" y="128"/>
                  <a:pt x="126" y="123"/>
                  <a:pt x="127" y="118"/>
                </a:cubicBezTo>
                <a:cubicBezTo>
                  <a:pt x="128" y="113"/>
                  <a:pt x="129" y="109"/>
                  <a:pt x="130" y="105"/>
                </a:cubicBezTo>
                <a:cubicBezTo>
                  <a:pt x="131" y="101"/>
                  <a:pt x="132" y="96"/>
                  <a:pt x="132" y="90"/>
                </a:cubicBezTo>
                <a:cubicBezTo>
                  <a:pt x="132" y="71"/>
                  <a:pt x="127" y="55"/>
                  <a:pt x="116" y="41"/>
                </a:cubicBezTo>
                <a:cubicBezTo>
                  <a:pt x="106" y="28"/>
                  <a:pt x="92" y="21"/>
                  <a:pt x="72" y="21"/>
                </a:cubicBezTo>
                <a:cubicBezTo>
                  <a:pt x="62" y="21"/>
                  <a:pt x="54" y="23"/>
                  <a:pt x="46" y="28"/>
                </a:cubicBezTo>
                <a:cubicBezTo>
                  <a:pt x="39" y="33"/>
                  <a:pt x="34" y="38"/>
                  <a:pt x="31" y="43"/>
                </a:cubicBezTo>
                <a:cubicBezTo>
                  <a:pt x="28" y="48"/>
                  <a:pt x="26" y="51"/>
                  <a:pt x="26" y="52"/>
                </a:cubicBezTo>
                <a:cubicBezTo>
                  <a:pt x="26" y="52"/>
                  <a:pt x="27" y="52"/>
                  <a:pt x="28" y="52"/>
                </a:cubicBezTo>
                <a:cubicBezTo>
                  <a:pt x="34" y="52"/>
                  <a:pt x="39" y="54"/>
                  <a:pt x="45" y="58"/>
                </a:cubicBezTo>
                <a:cubicBezTo>
                  <a:pt x="50" y="62"/>
                  <a:pt x="53" y="69"/>
                  <a:pt x="53" y="79"/>
                </a:cubicBezTo>
                <a:cubicBezTo>
                  <a:pt x="53" y="86"/>
                  <a:pt x="51" y="93"/>
                  <a:pt x="46" y="98"/>
                </a:cubicBezTo>
                <a:cubicBezTo>
                  <a:pt x="41" y="103"/>
                  <a:pt x="35" y="105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4" name=""/>
          <p:cNvSpPr/>
          <p:nvPr/>
        </p:nvSpPr>
        <p:spPr>
          <a:xfrm>
            <a:off x="1518840" y="35240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1"/>
                  <a:pt x="6" y="235"/>
                </a:cubicBezTo>
                <a:cubicBezTo>
                  <a:pt x="11" y="208"/>
                  <a:pt x="15" y="186"/>
                  <a:pt x="21" y="167"/>
                </a:cubicBezTo>
                <a:cubicBezTo>
                  <a:pt x="26" y="148"/>
                  <a:pt x="34" y="129"/>
                  <a:pt x="44" y="111"/>
                </a:cubicBezTo>
                <a:cubicBezTo>
                  <a:pt x="54" y="93"/>
                  <a:pt x="62" y="79"/>
                  <a:pt x="68" y="69"/>
                </a:cubicBezTo>
                <a:cubicBezTo>
                  <a:pt x="74" y="59"/>
                  <a:pt x="83" y="48"/>
                  <a:pt x="96" y="36"/>
                </a:cubicBezTo>
                <a:cubicBezTo>
                  <a:pt x="108" y="24"/>
                  <a:pt x="115" y="17"/>
                  <a:pt x="117" y="15"/>
                </a:cubicBezTo>
                <a:cubicBezTo>
                  <a:pt x="119" y="12"/>
                  <a:pt x="124" y="8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8"/>
                  <a:pt x="149" y="13"/>
                  <a:pt x="141" y="20"/>
                </a:cubicBezTo>
                <a:cubicBezTo>
                  <a:pt x="134" y="28"/>
                  <a:pt x="126" y="39"/>
                  <a:pt x="116" y="54"/>
                </a:cubicBezTo>
                <a:cubicBezTo>
                  <a:pt x="105" y="68"/>
                  <a:pt x="95" y="87"/>
                  <a:pt x="84" y="108"/>
                </a:cubicBezTo>
                <a:cubicBezTo>
                  <a:pt x="73" y="130"/>
                  <a:pt x="64" y="159"/>
                  <a:pt x="57" y="195"/>
                </a:cubicBezTo>
                <a:cubicBezTo>
                  <a:pt x="50" y="232"/>
                  <a:pt x="46" y="273"/>
                  <a:pt x="46" y="317"/>
                </a:cubicBezTo>
                <a:cubicBezTo>
                  <a:pt x="46" y="362"/>
                  <a:pt x="50" y="403"/>
                  <a:pt x="57" y="439"/>
                </a:cubicBezTo>
                <a:cubicBezTo>
                  <a:pt x="64" y="475"/>
                  <a:pt x="73" y="504"/>
                  <a:pt x="83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9" y="623"/>
                  <a:pt x="152" y="628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9"/>
                </a:lnTo>
                <a:cubicBezTo>
                  <a:pt x="74" y="583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5" name=""/>
          <p:cNvSpPr/>
          <p:nvPr/>
        </p:nvSpPr>
        <p:spPr>
          <a:xfrm>
            <a:off x="1590840" y="3593880"/>
            <a:ext cx="152640" cy="104040"/>
          </a:xfrm>
          <a:custGeom>
            <a:avLst/>
            <a:gdLst/>
            <a:ahLst/>
            <a:rect l="0" t="0" r="r" b="b"/>
            <a:pathLst>
              <a:path w="424" h="289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3" y="1"/>
                  <a:pt x="393" y="0"/>
                </a:cubicBezTo>
                <a:cubicBezTo>
                  <a:pt x="401" y="0"/>
                  <a:pt x="408" y="4"/>
                  <a:pt x="414" y="12"/>
                </a:cubicBezTo>
                <a:cubicBezTo>
                  <a:pt x="420" y="19"/>
                  <a:pt x="424" y="31"/>
                  <a:pt x="424" y="48"/>
                </a:cubicBezTo>
                <a:cubicBezTo>
                  <a:pt x="424" y="60"/>
                  <a:pt x="420" y="84"/>
                  <a:pt x="412" y="121"/>
                </a:cubicBezTo>
                <a:cubicBezTo>
                  <a:pt x="406" y="144"/>
                  <a:pt x="400" y="164"/>
                  <a:pt x="395" y="179"/>
                </a:cubicBezTo>
                <a:cubicBezTo>
                  <a:pt x="390" y="194"/>
                  <a:pt x="383" y="212"/>
                  <a:pt x="373" y="231"/>
                </a:cubicBezTo>
                <a:cubicBezTo>
                  <a:pt x="363" y="250"/>
                  <a:pt x="352" y="264"/>
                  <a:pt x="338" y="274"/>
                </a:cubicBezTo>
                <a:cubicBezTo>
                  <a:pt x="325" y="284"/>
                  <a:pt x="309" y="289"/>
                  <a:pt x="292" y="289"/>
                </a:cubicBezTo>
                <a:cubicBezTo>
                  <a:pt x="274" y="289"/>
                  <a:pt x="257" y="285"/>
                  <a:pt x="243" y="278"/>
                </a:cubicBezTo>
                <a:cubicBezTo>
                  <a:pt x="229" y="272"/>
                  <a:pt x="218" y="263"/>
                  <a:pt x="212" y="251"/>
                </a:cubicBezTo>
                <a:cubicBezTo>
                  <a:pt x="212" y="252"/>
                  <a:pt x="211" y="252"/>
                  <a:pt x="210" y="254"/>
                </a:cubicBezTo>
                <a:cubicBezTo>
                  <a:pt x="193" y="277"/>
                  <a:pt x="172" y="289"/>
                  <a:pt x="147" y="289"/>
                </a:cubicBezTo>
                <a:cubicBezTo>
                  <a:pt x="136" y="289"/>
                  <a:pt x="126" y="287"/>
                  <a:pt x="115" y="285"/>
                </a:cubicBezTo>
                <a:cubicBezTo>
                  <a:pt x="105" y="282"/>
                  <a:pt x="95" y="278"/>
                  <a:pt x="86" y="273"/>
                </a:cubicBezTo>
                <a:cubicBezTo>
                  <a:pt x="76" y="267"/>
                  <a:pt x="68" y="259"/>
                  <a:pt x="62" y="248"/>
                </a:cubicBezTo>
                <a:cubicBezTo>
                  <a:pt x="56" y="237"/>
                  <a:pt x="53" y="224"/>
                  <a:pt x="53" y="208"/>
                </a:cubicBezTo>
                <a:cubicBezTo>
                  <a:pt x="53" y="184"/>
                  <a:pt x="61" y="154"/>
                  <a:pt x="75" y="115"/>
                </a:cubicBezTo>
                <a:cubicBezTo>
                  <a:pt x="89" y="76"/>
                  <a:pt x="97" y="51"/>
                  <a:pt x="97" y="41"/>
                </a:cubicBezTo>
                <a:cubicBezTo>
                  <a:pt x="97" y="40"/>
                  <a:pt x="97" y="40"/>
                  <a:pt x="97" y="40"/>
                </a:cubicBezTo>
                <a:cubicBezTo>
                  <a:pt x="97" y="36"/>
                  <a:pt x="97" y="33"/>
                  <a:pt x="97" y="32"/>
                </a:cubicBezTo>
                <a:cubicBezTo>
                  <a:pt x="97" y="31"/>
                  <a:pt x="96" y="29"/>
                  <a:pt x="95" y="28"/>
                </a:cubicBezTo>
                <a:cubicBezTo>
                  <a:pt x="93" y="26"/>
                  <a:pt x="91" y="25"/>
                  <a:pt x="88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5" y="72"/>
                  <a:pt x="31" y="81"/>
                  <a:pt x="29" y="90"/>
                </a:cubicBezTo>
                <a:cubicBezTo>
                  <a:pt x="26" y="98"/>
                  <a:pt x="25" y="103"/>
                  <a:pt x="24" y="103"/>
                </a:cubicBezTo>
                <a:cubicBezTo>
                  <a:pt x="22" y="104"/>
                  <a:pt x="18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7"/>
                  <a:pt x="2" y="91"/>
                  <a:pt x="5" y="81"/>
                </a:cubicBezTo>
                <a:cubicBezTo>
                  <a:pt x="8" y="72"/>
                  <a:pt x="13" y="61"/>
                  <a:pt x="20" y="49"/>
                </a:cubicBezTo>
                <a:cubicBezTo>
                  <a:pt x="27" y="37"/>
                  <a:pt x="36" y="26"/>
                  <a:pt x="48" y="16"/>
                </a:cubicBezTo>
                <a:cubicBezTo>
                  <a:pt x="61" y="7"/>
                  <a:pt x="74" y="2"/>
                  <a:pt x="89" y="2"/>
                </a:cubicBezTo>
                <a:cubicBezTo>
                  <a:pt x="108" y="2"/>
                  <a:pt x="122" y="7"/>
                  <a:pt x="131" y="17"/>
                </a:cubicBezTo>
                <a:cubicBezTo>
                  <a:pt x="141" y="28"/>
                  <a:pt x="146" y="40"/>
                  <a:pt x="146" y="54"/>
                </a:cubicBezTo>
                <a:cubicBezTo>
                  <a:pt x="146" y="62"/>
                  <a:pt x="139" y="85"/>
                  <a:pt x="125" y="122"/>
                </a:cubicBezTo>
                <a:cubicBezTo>
                  <a:pt x="111" y="160"/>
                  <a:pt x="104" y="190"/>
                  <a:pt x="104" y="211"/>
                </a:cubicBezTo>
                <a:cubicBezTo>
                  <a:pt x="104" y="231"/>
                  <a:pt x="108" y="244"/>
                  <a:pt x="117" y="252"/>
                </a:cubicBezTo>
                <a:cubicBezTo>
                  <a:pt x="126" y="260"/>
                  <a:pt x="137" y="265"/>
                  <a:pt x="151" y="265"/>
                </a:cubicBezTo>
                <a:cubicBezTo>
                  <a:pt x="169" y="265"/>
                  <a:pt x="185" y="252"/>
                  <a:pt x="199" y="227"/>
                </a:cubicBezTo>
                <a:lnTo>
                  <a:pt x="202" y="221"/>
                </a:lnTo>
                <a:lnTo>
                  <a:pt x="202" y="205"/>
                </a:lnTo>
                <a:cubicBezTo>
                  <a:pt x="202" y="204"/>
                  <a:pt x="202" y="202"/>
                  <a:pt x="202" y="200"/>
                </a:cubicBezTo>
                <a:cubicBezTo>
                  <a:pt x="202" y="197"/>
                  <a:pt x="202" y="195"/>
                  <a:pt x="203" y="195"/>
                </a:cubicBezTo>
                <a:cubicBezTo>
                  <a:pt x="203" y="194"/>
                  <a:pt x="203" y="192"/>
                  <a:pt x="203" y="190"/>
                </a:cubicBezTo>
                <a:cubicBezTo>
                  <a:pt x="203" y="188"/>
                  <a:pt x="204" y="186"/>
                  <a:pt x="204" y="184"/>
                </a:cubicBezTo>
                <a:cubicBezTo>
                  <a:pt x="204" y="183"/>
                  <a:pt x="205" y="180"/>
                  <a:pt x="206" y="176"/>
                </a:cubicBezTo>
                <a:cubicBezTo>
                  <a:pt x="207" y="172"/>
                  <a:pt x="207" y="169"/>
                  <a:pt x="208" y="165"/>
                </a:cubicBezTo>
                <a:cubicBezTo>
                  <a:pt x="208" y="162"/>
                  <a:pt x="209" y="157"/>
                  <a:pt x="212" y="150"/>
                </a:cubicBezTo>
                <a:cubicBezTo>
                  <a:pt x="214" y="144"/>
                  <a:pt x="215" y="137"/>
                  <a:pt x="217" y="130"/>
                </a:cubicBezTo>
                <a:cubicBezTo>
                  <a:pt x="218" y="123"/>
                  <a:pt x="220" y="114"/>
                  <a:pt x="224" y="103"/>
                </a:cubicBezTo>
                <a:cubicBezTo>
                  <a:pt x="236" y="55"/>
                  <a:pt x="243" y="29"/>
                  <a:pt x="244" y="25"/>
                </a:cubicBezTo>
                <a:cubicBezTo>
                  <a:pt x="250" y="14"/>
                  <a:pt x="259" y="8"/>
                  <a:pt x="272" y="8"/>
                </a:cubicBezTo>
                <a:cubicBezTo>
                  <a:pt x="280" y="8"/>
                  <a:pt x="285" y="10"/>
                  <a:pt x="288" y="14"/>
                </a:cubicBezTo>
                <a:cubicBezTo>
                  <a:pt x="291" y="19"/>
                  <a:pt x="293" y="23"/>
                  <a:pt x="293" y="26"/>
                </a:cubicBezTo>
                <a:cubicBezTo>
                  <a:pt x="293" y="32"/>
                  <a:pt x="287" y="59"/>
                  <a:pt x="275" y="107"/>
                </a:cubicBezTo>
                <a:cubicBezTo>
                  <a:pt x="263" y="156"/>
                  <a:pt x="256" y="184"/>
                  <a:pt x="255" y="191"/>
                </a:cubicBezTo>
                <a:cubicBezTo>
                  <a:pt x="254" y="195"/>
                  <a:pt x="253" y="203"/>
                  <a:pt x="253" y="214"/>
                </a:cubicBezTo>
                <a:lnTo>
                  <a:pt x="253" y="218"/>
                </a:lnTo>
                <a:cubicBezTo>
                  <a:pt x="253" y="225"/>
                  <a:pt x="254" y="231"/>
                  <a:pt x="255" y="237"/>
                </a:cubicBezTo>
                <a:cubicBezTo>
                  <a:pt x="256" y="243"/>
                  <a:pt x="260" y="249"/>
                  <a:pt x="267" y="255"/>
                </a:cubicBezTo>
                <a:cubicBezTo>
                  <a:pt x="274" y="261"/>
                  <a:pt x="283" y="265"/>
                  <a:pt x="296" y="265"/>
                </a:cubicBezTo>
                <a:cubicBezTo>
                  <a:pt x="326" y="265"/>
                  <a:pt x="349" y="239"/>
                  <a:pt x="367" y="187"/>
                </a:cubicBezTo>
                <a:cubicBezTo>
                  <a:pt x="371" y="177"/>
                  <a:pt x="375" y="164"/>
                  <a:pt x="380" y="146"/>
                </a:cubicBezTo>
                <a:cubicBezTo>
                  <a:pt x="384" y="128"/>
                  <a:pt x="387" y="116"/>
                  <a:pt x="387" y="108"/>
                </a:cubicBezTo>
                <a:cubicBezTo>
                  <a:pt x="387" y="94"/>
                  <a:pt x="385" y="83"/>
                  <a:pt x="379" y="75"/>
                </a:cubicBezTo>
                <a:cubicBezTo>
                  <a:pt x="374" y="67"/>
                  <a:pt x="368" y="60"/>
                  <a:pt x="363" y="55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6" name=""/>
          <p:cNvSpPr/>
          <p:nvPr/>
        </p:nvSpPr>
        <p:spPr>
          <a:xfrm>
            <a:off x="1761480" y="35240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1" y="0"/>
                </a:lnTo>
                <a:lnTo>
                  <a:pt x="39" y="16"/>
                </a:lnTo>
                <a:cubicBezTo>
                  <a:pt x="78" y="52"/>
                  <a:pt x="107" y="97"/>
                  <a:pt x="125" y="150"/>
                </a:cubicBezTo>
                <a:cubicBezTo>
                  <a:pt x="143" y="204"/>
                  <a:pt x="152" y="260"/>
                  <a:pt x="152" y="317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49"/>
                  <a:pt x="132" y="468"/>
                </a:cubicBezTo>
                <a:cubicBezTo>
                  <a:pt x="126" y="487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70" y="586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6" y="621"/>
                  <a:pt x="31" y="625"/>
                  <a:pt x="23" y="631"/>
                </a:cubicBezTo>
                <a:cubicBezTo>
                  <a:pt x="22" y="632"/>
                  <a:pt x="21" y="633"/>
                  <a:pt x="21" y="634"/>
                </a:cubicBezTo>
                <a:lnTo>
                  <a:pt x="12" y="634"/>
                </a:lnTo>
                <a:cubicBezTo>
                  <a:pt x="9" y="634"/>
                  <a:pt x="7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1"/>
                  <a:pt x="1" y="629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4" y="550"/>
                  <a:pt x="106" y="450"/>
                  <a:pt x="106" y="317"/>
                </a:cubicBezTo>
                <a:cubicBezTo>
                  <a:pt x="106" y="185"/>
                  <a:pt x="74" y="85"/>
                  <a:pt x="7" y="17"/>
                </a:cubicBezTo>
                <a:cubicBezTo>
                  <a:pt x="3" y="12"/>
                  <a:pt x="1" y="9"/>
                  <a:pt x="0" y="9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7" name=""/>
          <p:cNvSpPr/>
          <p:nvPr/>
        </p:nvSpPr>
        <p:spPr>
          <a:xfrm>
            <a:off x="1913760" y="361116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8"/>
                  <a:pt x="3" y="3"/>
                  <a:pt x="8" y="0"/>
                </a:cubicBezTo>
                <a:lnTo>
                  <a:pt x="412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8"/>
                  <a:pt x="419" y="22"/>
                  <a:pt x="413" y="25"/>
                </a:cubicBezTo>
                <a:lnTo>
                  <a:pt x="211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7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3"/>
                  <a:pt x="422" y="137"/>
                </a:cubicBezTo>
                <a:cubicBezTo>
                  <a:pt x="422" y="142"/>
                  <a:pt x="419" y="147"/>
                  <a:pt x="412" y="149"/>
                </a:cubicBezTo>
                <a:lnTo>
                  <a:pt x="8" y="149"/>
                </a:lnTo>
                <a:cubicBezTo>
                  <a:pt x="3" y="147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8" name=""/>
          <p:cNvSpPr/>
          <p:nvPr/>
        </p:nvSpPr>
        <p:spPr>
          <a:xfrm>
            <a:off x="2147040" y="3539520"/>
            <a:ext cx="127080" cy="155880"/>
          </a:xfrm>
          <a:custGeom>
            <a:avLst/>
            <a:gdLst/>
            <a:ahLst/>
            <a:rect l="0" t="0" r="r" b="b"/>
            <a:pathLst>
              <a:path w="353" h="433">
                <a:moveTo>
                  <a:pt x="65" y="38"/>
                </a:moveTo>
                <a:cubicBezTo>
                  <a:pt x="62" y="35"/>
                  <a:pt x="60" y="33"/>
                  <a:pt x="58" y="32"/>
                </a:cubicBezTo>
                <a:cubicBezTo>
                  <a:pt x="56" y="32"/>
                  <a:pt x="53" y="31"/>
                  <a:pt x="48" y="31"/>
                </a:cubicBezTo>
                <a:cubicBezTo>
                  <a:pt x="43" y="30"/>
                  <a:pt x="34" y="30"/>
                  <a:pt x="21" y="29"/>
                </a:cubicBezTo>
                <a:lnTo>
                  <a:pt x="0" y="29"/>
                </a:lnTo>
                <a:lnTo>
                  <a:pt x="0" y="0"/>
                </a:lnTo>
                <a:lnTo>
                  <a:pt x="7" y="0"/>
                </a:lnTo>
                <a:cubicBezTo>
                  <a:pt x="12" y="1"/>
                  <a:pt x="43" y="2"/>
                  <a:pt x="99" y="2"/>
                </a:cubicBezTo>
                <a:cubicBezTo>
                  <a:pt x="159" y="2"/>
                  <a:pt x="194" y="1"/>
                  <a:pt x="205" y="0"/>
                </a:cubicBezTo>
                <a:lnTo>
                  <a:pt x="213" y="0"/>
                </a:lnTo>
                <a:lnTo>
                  <a:pt x="213" y="29"/>
                </a:lnTo>
                <a:lnTo>
                  <a:pt x="195" y="29"/>
                </a:lnTo>
                <a:cubicBezTo>
                  <a:pt x="169" y="29"/>
                  <a:pt x="153" y="29"/>
                  <a:pt x="147" y="30"/>
                </a:cubicBezTo>
                <a:cubicBezTo>
                  <a:pt x="141" y="31"/>
                  <a:pt x="135" y="34"/>
                  <a:pt x="131" y="38"/>
                </a:cubicBezTo>
                <a:lnTo>
                  <a:pt x="131" y="215"/>
                </a:lnTo>
                <a:lnTo>
                  <a:pt x="131" y="351"/>
                </a:lnTo>
                <a:cubicBezTo>
                  <a:pt x="131" y="381"/>
                  <a:pt x="132" y="398"/>
                  <a:pt x="134" y="400"/>
                </a:cubicBezTo>
                <a:cubicBezTo>
                  <a:pt x="136" y="402"/>
                  <a:pt x="152" y="403"/>
                  <a:pt x="182" y="403"/>
                </a:cubicBezTo>
                <a:cubicBezTo>
                  <a:pt x="213" y="403"/>
                  <a:pt x="233" y="402"/>
                  <a:pt x="244" y="399"/>
                </a:cubicBezTo>
                <a:cubicBezTo>
                  <a:pt x="270" y="392"/>
                  <a:pt x="288" y="380"/>
                  <a:pt x="300" y="363"/>
                </a:cubicBezTo>
                <a:cubicBezTo>
                  <a:pt x="312" y="346"/>
                  <a:pt x="320" y="323"/>
                  <a:pt x="324" y="292"/>
                </a:cubicBezTo>
                <a:cubicBezTo>
                  <a:pt x="324" y="290"/>
                  <a:pt x="324" y="286"/>
                  <a:pt x="325" y="281"/>
                </a:cubicBezTo>
                <a:cubicBezTo>
                  <a:pt x="325" y="276"/>
                  <a:pt x="326" y="271"/>
                  <a:pt x="326" y="267"/>
                </a:cubicBezTo>
                <a:cubicBezTo>
                  <a:pt x="327" y="262"/>
                  <a:pt x="328" y="260"/>
                  <a:pt x="328" y="260"/>
                </a:cubicBezTo>
                <a:cubicBezTo>
                  <a:pt x="328" y="260"/>
                  <a:pt x="332" y="259"/>
                  <a:pt x="340" y="259"/>
                </a:cubicBezTo>
                <a:lnTo>
                  <a:pt x="353" y="259"/>
                </a:lnTo>
                <a:lnTo>
                  <a:pt x="353" y="262"/>
                </a:lnTo>
                <a:cubicBezTo>
                  <a:pt x="352" y="263"/>
                  <a:pt x="349" y="291"/>
                  <a:pt x="344" y="346"/>
                </a:cubicBezTo>
                <a:cubicBezTo>
                  <a:pt x="339" y="400"/>
                  <a:pt x="336" y="428"/>
                  <a:pt x="335" y="429"/>
                </a:cubicBezTo>
                <a:lnTo>
                  <a:pt x="335" y="433"/>
                </a:lnTo>
                <a:lnTo>
                  <a:pt x="0" y="433"/>
                </a:lnTo>
                <a:lnTo>
                  <a:pt x="0" y="403"/>
                </a:lnTo>
                <a:lnTo>
                  <a:pt x="21" y="403"/>
                </a:lnTo>
                <a:cubicBezTo>
                  <a:pt x="38" y="403"/>
                  <a:pt x="49" y="402"/>
                  <a:pt x="53" y="402"/>
                </a:cubicBezTo>
                <a:cubicBezTo>
                  <a:pt x="57" y="401"/>
                  <a:pt x="61" y="398"/>
                  <a:pt x="65" y="394"/>
                </a:cubicBezTo>
                <a:lnTo>
                  <a:pt x="65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9" name=""/>
          <p:cNvSpPr/>
          <p:nvPr/>
        </p:nvSpPr>
        <p:spPr>
          <a:xfrm>
            <a:off x="2289960" y="359280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8"/>
                </a:moveTo>
                <a:cubicBezTo>
                  <a:pt x="0" y="108"/>
                  <a:pt x="14" y="74"/>
                  <a:pt x="41" y="45"/>
                </a:cubicBezTo>
                <a:cubicBezTo>
                  <a:pt x="68" y="15"/>
                  <a:pt x="102" y="1"/>
                  <a:pt x="140" y="0"/>
                </a:cubicBezTo>
                <a:cubicBezTo>
                  <a:pt x="178" y="0"/>
                  <a:pt x="211" y="15"/>
                  <a:pt x="239" y="43"/>
                </a:cubicBezTo>
                <a:cubicBezTo>
                  <a:pt x="267" y="72"/>
                  <a:pt x="281" y="107"/>
                  <a:pt x="281" y="148"/>
                </a:cubicBezTo>
                <a:cubicBezTo>
                  <a:pt x="281" y="188"/>
                  <a:pt x="268" y="221"/>
                  <a:pt x="241" y="249"/>
                </a:cubicBezTo>
                <a:cubicBezTo>
                  <a:pt x="213" y="276"/>
                  <a:pt x="180" y="291"/>
                  <a:pt x="140" y="291"/>
                </a:cubicBezTo>
                <a:cubicBezTo>
                  <a:pt x="99" y="291"/>
                  <a:pt x="66" y="276"/>
                  <a:pt x="40" y="248"/>
                </a:cubicBezTo>
                <a:cubicBezTo>
                  <a:pt x="14" y="219"/>
                  <a:pt x="0" y="186"/>
                  <a:pt x="0" y="148"/>
                </a:cubicBezTo>
                <a:moveTo>
                  <a:pt x="140" y="265"/>
                </a:moveTo>
                <a:cubicBezTo>
                  <a:pt x="192" y="265"/>
                  <a:pt x="217" y="230"/>
                  <a:pt x="217" y="162"/>
                </a:cubicBezTo>
                <a:lnTo>
                  <a:pt x="217" y="141"/>
                </a:lnTo>
                <a:lnTo>
                  <a:pt x="217" y="125"/>
                </a:lnTo>
                <a:cubicBezTo>
                  <a:pt x="217" y="116"/>
                  <a:pt x="217" y="108"/>
                  <a:pt x="217" y="101"/>
                </a:cubicBezTo>
                <a:cubicBezTo>
                  <a:pt x="216" y="95"/>
                  <a:pt x="215" y="87"/>
                  <a:pt x="212" y="77"/>
                </a:cubicBezTo>
                <a:cubicBezTo>
                  <a:pt x="210" y="68"/>
                  <a:pt x="207" y="61"/>
                  <a:pt x="202" y="55"/>
                </a:cubicBezTo>
                <a:cubicBezTo>
                  <a:pt x="198" y="49"/>
                  <a:pt x="192" y="43"/>
                  <a:pt x="183" y="37"/>
                </a:cubicBezTo>
                <a:cubicBezTo>
                  <a:pt x="174" y="31"/>
                  <a:pt x="164" y="27"/>
                  <a:pt x="152" y="24"/>
                </a:cubicBezTo>
                <a:cubicBezTo>
                  <a:pt x="150" y="24"/>
                  <a:pt x="146" y="24"/>
                  <a:pt x="142" y="24"/>
                </a:cubicBezTo>
                <a:cubicBezTo>
                  <a:pt x="129" y="24"/>
                  <a:pt x="117" y="26"/>
                  <a:pt x="106" y="31"/>
                </a:cubicBezTo>
                <a:cubicBezTo>
                  <a:pt x="87" y="41"/>
                  <a:pt x="76" y="53"/>
                  <a:pt x="70" y="70"/>
                </a:cubicBezTo>
                <a:cubicBezTo>
                  <a:pt x="65" y="86"/>
                  <a:pt x="62" y="106"/>
                  <a:pt x="62" y="128"/>
                </a:cubicBezTo>
                <a:lnTo>
                  <a:pt x="62" y="141"/>
                </a:lnTo>
                <a:cubicBezTo>
                  <a:pt x="62" y="181"/>
                  <a:pt x="66" y="210"/>
                  <a:pt x="74" y="226"/>
                </a:cubicBezTo>
                <a:cubicBezTo>
                  <a:pt x="87" y="252"/>
                  <a:pt x="110" y="265"/>
                  <a:pt x="140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0" name=""/>
          <p:cNvSpPr/>
          <p:nvPr/>
        </p:nvSpPr>
        <p:spPr>
          <a:xfrm>
            <a:off x="2404080" y="359172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91" y="28"/>
                </a:moveTo>
                <a:cubicBezTo>
                  <a:pt x="209" y="9"/>
                  <a:pt x="230" y="0"/>
                  <a:pt x="254" y="0"/>
                </a:cubicBezTo>
                <a:cubicBezTo>
                  <a:pt x="266" y="0"/>
                  <a:pt x="275" y="4"/>
                  <a:pt x="281" y="12"/>
                </a:cubicBezTo>
                <a:cubicBezTo>
                  <a:pt x="286" y="20"/>
                  <a:pt x="289" y="28"/>
                  <a:pt x="289" y="36"/>
                </a:cubicBezTo>
                <a:cubicBezTo>
                  <a:pt x="289" y="42"/>
                  <a:pt x="287" y="47"/>
                  <a:pt x="283" y="52"/>
                </a:cubicBezTo>
                <a:cubicBezTo>
                  <a:pt x="280" y="57"/>
                  <a:pt x="274" y="59"/>
                  <a:pt x="266" y="59"/>
                </a:cubicBezTo>
                <a:cubicBezTo>
                  <a:pt x="252" y="59"/>
                  <a:pt x="245" y="53"/>
                  <a:pt x="243" y="40"/>
                </a:cubicBezTo>
                <a:cubicBezTo>
                  <a:pt x="242" y="34"/>
                  <a:pt x="243" y="30"/>
                  <a:pt x="245" y="27"/>
                </a:cubicBezTo>
                <a:cubicBezTo>
                  <a:pt x="245" y="26"/>
                  <a:pt x="245" y="26"/>
                  <a:pt x="246" y="25"/>
                </a:cubicBezTo>
                <a:lnTo>
                  <a:pt x="246" y="24"/>
                </a:lnTo>
                <a:cubicBezTo>
                  <a:pt x="234" y="25"/>
                  <a:pt x="223" y="30"/>
                  <a:pt x="212" y="38"/>
                </a:cubicBezTo>
                <a:cubicBezTo>
                  <a:pt x="209" y="40"/>
                  <a:pt x="207" y="42"/>
                  <a:pt x="207" y="42"/>
                </a:cubicBezTo>
                <a:cubicBezTo>
                  <a:pt x="207" y="43"/>
                  <a:pt x="208" y="44"/>
                  <a:pt x="209" y="46"/>
                </a:cubicBezTo>
                <a:cubicBezTo>
                  <a:pt x="211" y="47"/>
                  <a:pt x="213" y="50"/>
                  <a:pt x="215" y="53"/>
                </a:cubicBezTo>
                <a:cubicBezTo>
                  <a:pt x="217" y="57"/>
                  <a:pt x="220" y="60"/>
                  <a:pt x="222" y="65"/>
                </a:cubicBezTo>
                <a:cubicBezTo>
                  <a:pt x="225" y="69"/>
                  <a:pt x="227" y="74"/>
                  <a:pt x="228" y="81"/>
                </a:cubicBezTo>
                <a:cubicBezTo>
                  <a:pt x="229" y="88"/>
                  <a:pt x="230" y="95"/>
                  <a:pt x="230" y="102"/>
                </a:cubicBezTo>
                <a:cubicBezTo>
                  <a:pt x="230" y="128"/>
                  <a:pt x="220" y="150"/>
                  <a:pt x="199" y="168"/>
                </a:cubicBezTo>
                <a:cubicBezTo>
                  <a:pt x="179" y="186"/>
                  <a:pt x="153" y="196"/>
                  <a:pt x="123" y="196"/>
                </a:cubicBezTo>
                <a:cubicBezTo>
                  <a:pt x="102" y="196"/>
                  <a:pt x="80" y="190"/>
                  <a:pt x="59" y="178"/>
                </a:cubicBezTo>
                <a:cubicBezTo>
                  <a:pt x="55" y="186"/>
                  <a:pt x="52" y="194"/>
                  <a:pt x="52" y="202"/>
                </a:cubicBezTo>
                <a:cubicBezTo>
                  <a:pt x="52" y="218"/>
                  <a:pt x="58" y="229"/>
                  <a:pt x="69" y="236"/>
                </a:cubicBezTo>
                <a:cubicBezTo>
                  <a:pt x="73" y="239"/>
                  <a:pt x="76" y="240"/>
                  <a:pt x="79" y="240"/>
                </a:cubicBezTo>
                <a:cubicBezTo>
                  <a:pt x="83" y="240"/>
                  <a:pt x="99" y="241"/>
                  <a:pt x="126" y="241"/>
                </a:cubicBezTo>
                <a:cubicBezTo>
                  <a:pt x="161" y="242"/>
                  <a:pt x="184" y="243"/>
                  <a:pt x="194" y="245"/>
                </a:cubicBezTo>
                <a:cubicBezTo>
                  <a:pt x="220" y="249"/>
                  <a:pt x="240" y="258"/>
                  <a:pt x="255" y="271"/>
                </a:cubicBezTo>
                <a:cubicBezTo>
                  <a:pt x="271" y="288"/>
                  <a:pt x="280" y="308"/>
                  <a:pt x="280" y="333"/>
                </a:cubicBezTo>
                <a:cubicBezTo>
                  <a:pt x="280" y="361"/>
                  <a:pt x="263" y="383"/>
                  <a:pt x="230" y="398"/>
                </a:cubicBezTo>
                <a:cubicBezTo>
                  <a:pt x="205" y="411"/>
                  <a:pt x="175" y="418"/>
                  <a:pt x="141" y="418"/>
                </a:cubicBezTo>
                <a:cubicBezTo>
                  <a:pt x="106" y="418"/>
                  <a:pt x="74" y="411"/>
                  <a:pt x="49" y="398"/>
                </a:cubicBezTo>
                <a:cubicBezTo>
                  <a:pt x="16" y="384"/>
                  <a:pt x="0" y="362"/>
                  <a:pt x="0" y="335"/>
                </a:cubicBezTo>
                <a:cubicBezTo>
                  <a:pt x="0" y="320"/>
                  <a:pt x="4" y="307"/>
                  <a:pt x="13" y="297"/>
                </a:cubicBezTo>
                <a:cubicBezTo>
                  <a:pt x="22" y="287"/>
                  <a:pt x="31" y="280"/>
                  <a:pt x="40" y="276"/>
                </a:cubicBezTo>
                <a:lnTo>
                  <a:pt x="47" y="272"/>
                </a:lnTo>
                <a:cubicBezTo>
                  <a:pt x="31" y="259"/>
                  <a:pt x="24" y="242"/>
                  <a:pt x="24" y="219"/>
                </a:cubicBezTo>
                <a:cubicBezTo>
                  <a:pt x="24" y="198"/>
                  <a:pt x="30" y="181"/>
                  <a:pt x="42" y="165"/>
                </a:cubicBezTo>
                <a:cubicBezTo>
                  <a:pt x="24" y="146"/>
                  <a:pt x="14" y="125"/>
                  <a:pt x="14" y="102"/>
                </a:cubicBezTo>
                <a:cubicBezTo>
                  <a:pt x="14" y="75"/>
                  <a:pt x="25" y="53"/>
                  <a:pt x="46" y="35"/>
                </a:cubicBezTo>
                <a:cubicBezTo>
                  <a:pt x="67" y="17"/>
                  <a:pt x="94" y="7"/>
                  <a:pt x="123" y="7"/>
                </a:cubicBezTo>
                <a:cubicBezTo>
                  <a:pt x="145" y="7"/>
                  <a:pt x="165" y="13"/>
                  <a:pt x="184" y="23"/>
                </a:cubicBezTo>
                <a:lnTo>
                  <a:pt x="191" y="28"/>
                </a:lnTo>
                <a:moveTo>
                  <a:pt x="172" y="70"/>
                </a:moveTo>
                <a:cubicBezTo>
                  <a:pt x="169" y="58"/>
                  <a:pt x="164" y="49"/>
                  <a:pt x="155" y="42"/>
                </a:cubicBezTo>
                <a:cubicBezTo>
                  <a:pt x="146" y="35"/>
                  <a:pt x="135" y="31"/>
                  <a:pt x="122" y="31"/>
                </a:cubicBezTo>
                <a:cubicBezTo>
                  <a:pt x="110" y="31"/>
                  <a:pt x="99" y="34"/>
                  <a:pt x="91" y="41"/>
                </a:cubicBezTo>
                <a:cubicBezTo>
                  <a:pt x="81" y="48"/>
                  <a:pt x="75" y="57"/>
                  <a:pt x="73" y="70"/>
                </a:cubicBezTo>
                <a:cubicBezTo>
                  <a:pt x="72" y="77"/>
                  <a:pt x="71" y="88"/>
                  <a:pt x="71" y="102"/>
                </a:cubicBezTo>
                <a:cubicBezTo>
                  <a:pt x="71" y="120"/>
                  <a:pt x="73" y="134"/>
                  <a:pt x="76" y="143"/>
                </a:cubicBezTo>
                <a:cubicBezTo>
                  <a:pt x="79" y="152"/>
                  <a:pt x="85" y="159"/>
                  <a:pt x="96" y="165"/>
                </a:cubicBezTo>
                <a:cubicBezTo>
                  <a:pt x="103" y="169"/>
                  <a:pt x="112" y="171"/>
                  <a:pt x="123" y="171"/>
                </a:cubicBezTo>
                <a:cubicBezTo>
                  <a:pt x="132" y="171"/>
                  <a:pt x="140" y="170"/>
                  <a:pt x="147" y="167"/>
                </a:cubicBezTo>
                <a:cubicBezTo>
                  <a:pt x="154" y="164"/>
                  <a:pt x="158" y="160"/>
                  <a:pt x="161" y="156"/>
                </a:cubicBezTo>
                <a:cubicBezTo>
                  <a:pt x="164" y="151"/>
                  <a:pt x="167" y="147"/>
                  <a:pt x="168" y="143"/>
                </a:cubicBezTo>
                <a:cubicBezTo>
                  <a:pt x="170" y="139"/>
                  <a:pt x="171" y="136"/>
                  <a:pt x="172" y="134"/>
                </a:cubicBezTo>
                <a:cubicBezTo>
                  <a:pt x="173" y="127"/>
                  <a:pt x="173" y="116"/>
                  <a:pt x="173" y="102"/>
                </a:cubicBezTo>
                <a:cubicBezTo>
                  <a:pt x="173" y="88"/>
                  <a:pt x="173" y="77"/>
                  <a:pt x="172" y="70"/>
                </a:cubicBezTo>
                <a:moveTo>
                  <a:pt x="237" y="335"/>
                </a:moveTo>
                <a:cubicBezTo>
                  <a:pt x="237" y="324"/>
                  <a:pt x="234" y="316"/>
                  <a:pt x="228" y="309"/>
                </a:cubicBezTo>
                <a:cubicBezTo>
                  <a:pt x="223" y="302"/>
                  <a:pt x="214" y="297"/>
                  <a:pt x="203" y="295"/>
                </a:cubicBezTo>
                <a:cubicBezTo>
                  <a:pt x="191" y="292"/>
                  <a:pt x="181" y="290"/>
                  <a:pt x="172" y="289"/>
                </a:cubicBezTo>
                <a:cubicBezTo>
                  <a:pt x="162" y="288"/>
                  <a:pt x="151" y="288"/>
                  <a:pt x="137" y="288"/>
                </a:cubicBezTo>
                <a:lnTo>
                  <a:pt x="120" y="288"/>
                </a:lnTo>
                <a:cubicBezTo>
                  <a:pt x="92" y="288"/>
                  <a:pt x="74" y="289"/>
                  <a:pt x="69" y="291"/>
                </a:cubicBezTo>
                <a:cubicBezTo>
                  <a:pt x="60" y="295"/>
                  <a:pt x="54" y="301"/>
                  <a:pt x="49" y="309"/>
                </a:cubicBezTo>
                <a:cubicBezTo>
                  <a:pt x="44" y="317"/>
                  <a:pt x="42" y="326"/>
                  <a:pt x="42" y="334"/>
                </a:cubicBezTo>
                <a:cubicBezTo>
                  <a:pt x="42" y="339"/>
                  <a:pt x="43" y="343"/>
                  <a:pt x="45" y="349"/>
                </a:cubicBezTo>
                <a:cubicBezTo>
                  <a:pt x="48" y="354"/>
                  <a:pt x="52" y="361"/>
                  <a:pt x="59" y="368"/>
                </a:cubicBezTo>
                <a:cubicBezTo>
                  <a:pt x="65" y="375"/>
                  <a:pt x="75" y="381"/>
                  <a:pt x="89" y="386"/>
                </a:cubicBezTo>
                <a:cubicBezTo>
                  <a:pt x="104" y="390"/>
                  <a:pt x="121" y="393"/>
                  <a:pt x="141" y="393"/>
                </a:cubicBezTo>
                <a:cubicBezTo>
                  <a:pt x="170" y="393"/>
                  <a:pt x="193" y="387"/>
                  <a:pt x="211" y="375"/>
                </a:cubicBezTo>
                <a:cubicBezTo>
                  <a:pt x="228" y="364"/>
                  <a:pt x="237" y="350"/>
                  <a:pt x="237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1" name=""/>
          <p:cNvSpPr/>
          <p:nvPr/>
        </p:nvSpPr>
        <p:spPr>
          <a:xfrm>
            <a:off x="2574000" y="3539520"/>
            <a:ext cx="127080" cy="155880"/>
          </a:xfrm>
          <a:custGeom>
            <a:avLst/>
            <a:gdLst/>
            <a:ahLst/>
            <a:rect l="0" t="0" r="r" b="b"/>
            <a:pathLst>
              <a:path w="353" h="433">
                <a:moveTo>
                  <a:pt x="65" y="38"/>
                </a:moveTo>
                <a:cubicBezTo>
                  <a:pt x="62" y="35"/>
                  <a:pt x="59" y="33"/>
                  <a:pt x="58" y="32"/>
                </a:cubicBezTo>
                <a:cubicBezTo>
                  <a:pt x="56" y="32"/>
                  <a:pt x="53" y="31"/>
                  <a:pt x="48" y="31"/>
                </a:cubicBezTo>
                <a:cubicBezTo>
                  <a:pt x="43" y="30"/>
                  <a:pt x="34" y="30"/>
                  <a:pt x="20" y="29"/>
                </a:cubicBezTo>
                <a:lnTo>
                  <a:pt x="0" y="29"/>
                </a:lnTo>
                <a:lnTo>
                  <a:pt x="0" y="0"/>
                </a:lnTo>
                <a:lnTo>
                  <a:pt x="7" y="0"/>
                </a:lnTo>
                <a:cubicBezTo>
                  <a:pt x="12" y="1"/>
                  <a:pt x="42" y="2"/>
                  <a:pt x="100" y="2"/>
                </a:cubicBezTo>
                <a:cubicBezTo>
                  <a:pt x="160" y="2"/>
                  <a:pt x="195" y="1"/>
                  <a:pt x="205" y="0"/>
                </a:cubicBezTo>
                <a:lnTo>
                  <a:pt x="212" y="0"/>
                </a:lnTo>
                <a:lnTo>
                  <a:pt x="212" y="29"/>
                </a:lnTo>
                <a:lnTo>
                  <a:pt x="195" y="29"/>
                </a:lnTo>
                <a:cubicBezTo>
                  <a:pt x="170" y="29"/>
                  <a:pt x="154" y="29"/>
                  <a:pt x="148" y="30"/>
                </a:cubicBezTo>
                <a:cubicBezTo>
                  <a:pt x="142" y="31"/>
                  <a:pt x="136" y="34"/>
                  <a:pt x="132" y="38"/>
                </a:cubicBezTo>
                <a:lnTo>
                  <a:pt x="132" y="215"/>
                </a:lnTo>
                <a:lnTo>
                  <a:pt x="132" y="351"/>
                </a:lnTo>
                <a:cubicBezTo>
                  <a:pt x="132" y="381"/>
                  <a:pt x="133" y="398"/>
                  <a:pt x="135" y="400"/>
                </a:cubicBezTo>
                <a:cubicBezTo>
                  <a:pt x="137" y="402"/>
                  <a:pt x="153" y="403"/>
                  <a:pt x="183" y="403"/>
                </a:cubicBezTo>
                <a:cubicBezTo>
                  <a:pt x="213" y="403"/>
                  <a:pt x="233" y="402"/>
                  <a:pt x="244" y="399"/>
                </a:cubicBezTo>
                <a:cubicBezTo>
                  <a:pt x="269" y="392"/>
                  <a:pt x="288" y="380"/>
                  <a:pt x="300" y="363"/>
                </a:cubicBezTo>
                <a:cubicBezTo>
                  <a:pt x="312" y="346"/>
                  <a:pt x="320" y="323"/>
                  <a:pt x="324" y="292"/>
                </a:cubicBezTo>
                <a:cubicBezTo>
                  <a:pt x="324" y="290"/>
                  <a:pt x="324" y="286"/>
                  <a:pt x="324" y="281"/>
                </a:cubicBezTo>
                <a:cubicBezTo>
                  <a:pt x="325" y="276"/>
                  <a:pt x="325" y="271"/>
                  <a:pt x="326" y="267"/>
                </a:cubicBezTo>
                <a:cubicBezTo>
                  <a:pt x="327" y="262"/>
                  <a:pt x="328" y="260"/>
                  <a:pt x="328" y="260"/>
                </a:cubicBezTo>
                <a:cubicBezTo>
                  <a:pt x="328" y="260"/>
                  <a:pt x="332" y="259"/>
                  <a:pt x="340" y="259"/>
                </a:cubicBezTo>
                <a:lnTo>
                  <a:pt x="353" y="259"/>
                </a:lnTo>
                <a:lnTo>
                  <a:pt x="353" y="262"/>
                </a:lnTo>
                <a:cubicBezTo>
                  <a:pt x="352" y="263"/>
                  <a:pt x="349" y="291"/>
                  <a:pt x="344" y="346"/>
                </a:cubicBezTo>
                <a:cubicBezTo>
                  <a:pt x="339" y="400"/>
                  <a:pt x="336" y="428"/>
                  <a:pt x="335" y="429"/>
                </a:cubicBezTo>
                <a:lnTo>
                  <a:pt x="335" y="433"/>
                </a:lnTo>
                <a:lnTo>
                  <a:pt x="0" y="433"/>
                </a:lnTo>
                <a:lnTo>
                  <a:pt x="0" y="403"/>
                </a:lnTo>
                <a:lnTo>
                  <a:pt x="20" y="403"/>
                </a:lnTo>
                <a:cubicBezTo>
                  <a:pt x="38" y="403"/>
                  <a:pt x="49" y="402"/>
                  <a:pt x="53" y="402"/>
                </a:cubicBezTo>
                <a:cubicBezTo>
                  <a:pt x="57" y="401"/>
                  <a:pt x="61" y="398"/>
                  <a:pt x="65" y="394"/>
                </a:cubicBezTo>
                <a:lnTo>
                  <a:pt x="65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2" name=""/>
          <p:cNvSpPr/>
          <p:nvPr/>
        </p:nvSpPr>
        <p:spPr>
          <a:xfrm>
            <a:off x="2716920" y="359280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8"/>
                </a:moveTo>
                <a:cubicBezTo>
                  <a:pt x="0" y="108"/>
                  <a:pt x="13" y="74"/>
                  <a:pt x="41" y="45"/>
                </a:cubicBezTo>
                <a:cubicBezTo>
                  <a:pt x="68" y="15"/>
                  <a:pt x="101" y="1"/>
                  <a:pt x="140" y="0"/>
                </a:cubicBezTo>
                <a:cubicBezTo>
                  <a:pt x="179" y="0"/>
                  <a:pt x="212" y="15"/>
                  <a:pt x="239" y="43"/>
                </a:cubicBezTo>
                <a:cubicBezTo>
                  <a:pt x="267" y="72"/>
                  <a:pt x="281" y="107"/>
                  <a:pt x="281" y="148"/>
                </a:cubicBezTo>
                <a:cubicBezTo>
                  <a:pt x="281" y="188"/>
                  <a:pt x="267" y="221"/>
                  <a:pt x="240" y="249"/>
                </a:cubicBezTo>
                <a:cubicBezTo>
                  <a:pt x="214" y="276"/>
                  <a:pt x="180" y="291"/>
                  <a:pt x="140" y="291"/>
                </a:cubicBezTo>
                <a:cubicBezTo>
                  <a:pt x="99" y="291"/>
                  <a:pt x="66" y="276"/>
                  <a:pt x="40" y="248"/>
                </a:cubicBezTo>
                <a:cubicBezTo>
                  <a:pt x="13" y="219"/>
                  <a:pt x="0" y="186"/>
                  <a:pt x="0" y="148"/>
                </a:cubicBezTo>
                <a:moveTo>
                  <a:pt x="140" y="265"/>
                </a:moveTo>
                <a:cubicBezTo>
                  <a:pt x="193" y="265"/>
                  <a:pt x="218" y="230"/>
                  <a:pt x="218" y="162"/>
                </a:cubicBezTo>
                <a:lnTo>
                  <a:pt x="218" y="141"/>
                </a:lnTo>
                <a:lnTo>
                  <a:pt x="218" y="125"/>
                </a:lnTo>
                <a:cubicBezTo>
                  <a:pt x="218" y="116"/>
                  <a:pt x="218" y="108"/>
                  <a:pt x="218" y="101"/>
                </a:cubicBezTo>
                <a:cubicBezTo>
                  <a:pt x="217" y="95"/>
                  <a:pt x="216" y="87"/>
                  <a:pt x="213" y="77"/>
                </a:cubicBezTo>
                <a:cubicBezTo>
                  <a:pt x="211" y="68"/>
                  <a:pt x="207" y="61"/>
                  <a:pt x="203" y="55"/>
                </a:cubicBezTo>
                <a:cubicBezTo>
                  <a:pt x="199" y="49"/>
                  <a:pt x="192" y="43"/>
                  <a:pt x="184" y="37"/>
                </a:cubicBezTo>
                <a:cubicBezTo>
                  <a:pt x="175" y="31"/>
                  <a:pt x="164" y="27"/>
                  <a:pt x="152" y="24"/>
                </a:cubicBezTo>
                <a:cubicBezTo>
                  <a:pt x="149" y="24"/>
                  <a:pt x="146" y="24"/>
                  <a:pt x="141" y="24"/>
                </a:cubicBezTo>
                <a:cubicBezTo>
                  <a:pt x="129" y="24"/>
                  <a:pt x="117" y="26"/>
                  <a:pt x="105" y="31"/>
                </a:cubicBezTo>
                <a:cubicBezTo>
                  <a:pt x="87" y="41"/>
                  <a:pt x="75" y="53"/>
                  <a:pt x="70" y="70"/>
                </a:cubicBezTo>
                <a:cubicBezTo>
                  <a:pt x="65" y="86"/>
                  <a:pt x="62" y="106"/>
                  <a:pt x="62" y="128"/>
                </a:cubicBezTo>
                <a:lnTo>
                  <a:pt x="62" y="141"/>
                </a:lnTo>
                <a:cubicBezTo>
                  <a:pt x="62" y="181"/>
                  <a:pt x="66" y="210"/>
                  <a:pt x="74" y="226"/>
                </a:cubicBezTo>
                <a:cubicBezTo>
                  <a:pt x="87" y="252"/>
                  <a:pt x="109" y="265"/>
                  <a:pt x="140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3" name=""/>
          <p:cNvSpPr/>
          <p:nvPr/>
        </p:nvSpPr>
        <p:spPr>
          <a:xfrm>
            <a:off x="2831760" y="3592800"/>
            <a:ext cx="74520" cy="105120"/>
          </a:xfrm>
          <a:custGeom>
            <a:avLst/>
            <a:gdLst/>
            <a:ahLst/>
            <a:rect l="0" t="0" r="r" b="b"/>
            <a:pathLst>
              <a:path w="207" h="292">
                <a:moveTo>
                  <a:pt x="167" y="85"/>
                </a:moveTo>
                <a:cubicBezTo>
                  <a:pt x="167" y="68"/>
                  <a:pt x="161" y="53"/>
                  <a:pt x="150" y="41"/>
                </a:cubicBezTo>
                <a:cubicBezTo>
                  <a:pt x="138" y="29"/>
                  <a:pt x="122" y="22"/>
                  <a:pt x="100" y="22"/>
                </a:cubicBezTo>
                <a:cubicBezTo>
                  <a:pt x="85" y="22"/>
                  <a:pt x="72" y="24"/>
                  <a:pt x="60" y="31"/>
                </a:cubicBezTo>
                <a:cubicBezTo>
                  <a:pt x="48" y="39"/>
                  <a:pt x="41" y="50"/>
                  <a:pt x="41" y="64"/>
                </a:cubicBezTo>
                <a:cubicBezTo>
                  <a:pt x="41" y="66"/>
                  <a:pt x="41" y="69"/>
                  <a:pt x="41" y="72"/>
                </a:cubicBezTo>
                <a:cubicBezTo>
                  <a:pt x="42" y="75"/>
                  <a:pt x="45" y="81"/>
                  <a:pt x="51" y="87"/>
                </a:cubicBezTo>
                <a:cubicBezTo>
                  <a:pt x="58" y="94"/>
                  <a:pt x="68" y="99"/>
                  <a:pt x="80" y="103"/>
                </a:cubicBezTo>
                <a:cubicBezTo>
                  <a:pt x="87" y="105"/>
                  <a:pt x="96" y="107"/>
                  <a:pt x="107" y="109"/>
                </a:cubicBezTo>
                <a:cubicBezTo>
                  <a:pt x="118" y="110"/>
                  <a:pt x="128" y="112"/>
                  <a:pt x="135" y="114"/>
                </a:cubicBezTo>
                <a:cubicBezTo>
                  <a:pt x="143" y="117"/>
                  <a:pt x="150" y="119"/>
                  <a:pt x="156" y="123"/>
                </a:cubicBezTo>
                <a:cubicBezTo>
                  <a:pt x="163" y="126"/>
                  <a:pt x="170" y="130"/>
                  <a:pt x="176" y="135"/>
                </a:cubicBezTo>
                <a:cubicBezTo>
                  <a:pt x="183" y="140"/>
                  <a:pt x="190" y="149"/>
                  <a:pt x="197" y="161"/>
                </a:cubicBezTo>
                <a:cubicBezTo>
                  <a:pt x="203" y="173"/>
                  <a:pt x="207" y="187"/>
                  <a:pt x="207" y="200"/>
                </a:cubicBezTo>
                <a:cubicBezTo>
                  <a:pt x="207" y="227"/>
                  <a:pt x="199" y="248"/>
                  <a:pt x="183" y="265"/>
                </a:cubicBezTo>
                <a:cubicBezTo>
                  <a:pt x="167" y="282"/>
                  <a:pt x="141" y="290"/>
                  <a:pt x="106" y="291"/>
                </a:cubicBezTo>
                <a:lnTo>
                  <a:pt x="100" y="291"/>
                </a:lnTo>
                <a:cubicBezTo>
                  <a:pt x="79" y="291"/>
                  <a:pt x="57" y="283"/>
                  <a:pt x="39" y="268"/>
                </a:cubicBezTo>
                <a:lnTo>
                  <a:pt x="34" y="273"/>
                </a:lnTo>
                <a:lnTo>
                  <a:pt x="28" y="278"/>
                </a:lnTo>
                <a:cubicBezTo>
                  <a:pt x="25" y="281"/>
                  <a:pt x="23" y="283"/>
                  <a:pt x="20" y="285"/>
                </a:cubicBezTo>
                <a:lnTo>
                  <a:pt x="13" y="292"/>
                </a:lnTo>
                <a:lnTo>
                  <a:pt x="8" y="292"/>
                </a:lnTo>
                <a:lnTo>
                  <a:pt x="6" y="292"/>
                </a:lnTo>
                <a:cubicBezTo>
                  <a:pt x="5" y="292"/>
                  <a:pt x="3" y="290"/>
                  <a:pt x="0" y="288"/>
                </a:cubicBezTo>
                <a:lnTo>
                  <a:pt x="0" y="238"/>
                </a:lnTo>
                <a:lnTo>
                  <a:pt x="0" y="201"/>
                </a:lnTo>
                <a:cubicBezTo>
                  <a:pt x="0" y="192"/>
                  <a:pt x="1" y="187"/>
                  <a:pt x="1" y="185"/>
                </a:cubicBezTo>
                <a:cubicBezTo>
                  <a:pt x="2" y="184"/>
                  <a:pt x="4" y="183"/>
                  <a:pt x="8" y="182"/>
                </a:cubicBezTo>
                <a:lnTo>
                  <a:pt x="13" y="182"/>
                </a:lnTo>
                <a:cubicBezTo>
                  <a:pt x="19" y="182"/>
                  <a:pt x="22" y="183"/>
                  <a:pt x="24" y="185"/>
                </a:cubicBezTo>
                <a:cubicBezTo>
                  <a:pt x="25" y="186"/>
                  <a:pt x="26" y="189"/>
                  <a:pt x="27" y="192"/>
                </a:cubicBezTo>
                <a:cubicBezTo>
                  <a:pt x="27" y="196"/>
                  <a:pt x="29" y="201"/>
                  <a:pt x="31" y="209"/>
                </a:cubicBezTo>
                <a:cubicBezTo>
                  <a:pt x="34" y="217"/>
                  <a:pt x="38" y="226"/>
                  <a:pt x="43" y="236"/>
                </a:cubicBezTo>
                <a:cubicBezTo>
                  <a:pt x="58" y="257"/>
                  <a:pt x="79" y="268"/>
                  <a:pt x="106" y="268"/>
                </a:cubicBezTo>
                <a:cubicBezTo>
                  <a:pt x="146" y="268"/>
                  <a:pt x="167" y="252"/>
                  <a:pt x="167" y="219"/>
                </a:cubicBezTo>
                <a:cubicBezTo>
                  <a:pt x="167" y="207"/>
                  <a:pt x="163" y="197"/>
                  <a:pt x="156" y="189"/>
                </a:cubicBezTo>
                <a:cubicBezTo>
                  <a:pt x="147" y="179"/>
                  <a:pt x="130" y="171"/>
                  <a:pt x="103" y="166"/>
                </a:cubicBezTo>
                <a:cubicBezTo>
                  <a:pt x="76" y="161"/>
                  <a:pt x="58" y="156"/>
                  <a:pt x="50" y="152"/>
                </a:cubicBezTo>
                <a:cubicBezTo>
                  <a:pt x="34" y="145"/>
                  <a:pt x="22" y="135"/>
                  <a:pt x="13" y="123"/>
                </a:cubicBezTo>
                <a:cubicBezTo>
                  <a:pt x="5" y="110"/>
                  <a:pt x="0" y="97"/>
                  <a:pt x="0" y="83"/>
                </a:cubicBezTo>
                <a:cubicBezTo>
                  <a:pt x="0" y="67"/>
                  <a:pt x="4" y="53"/>
                  <a:pt x="11" y="42"/>
                </a:cubicBezTo>
                <a:cubicBezTo>
                  <a:pt x="18" y="30"/>
                  <a:pt x="27" y="21"/>
                  <a:pt x="38" y="15"/>
                </a:cubicBezTo>
                <a:cubicBezTo>
                  <a:pt x="49" y="10"/>
                  <a:pt x="60" y="6"/>
                  <a:pt x="71" y="4"/>
                </a:cubicBezTo>
                <a:cubicBezTo>
                  <a:pt x="81" y="2"/>
                  <a:pt x="90" y="1"/>
                  <a:pt x="99" y="1"/>
                </a:cubicBezTo>
                <a:lnTo>
                  <a:pt x="106" y="1"/>
                </a:lnTo>
                <a:cubicBezTo>
                  <a:pt x="122" y="1"/>
                  <a:pt x="137" y="4"/>
                  <a:pt x="150" y="10"/>
                </a:cubicBezTo>
                <a:lnTo>
                  <a:pt x="159" y="15"/>
                </a:lnTo>
                <a:lnTo>
                  <a:pt x="165" y="11"/>
                </a:lnTo>
                <a:cubicBezTo>
                  <a:pt x="169" y="7"/>
                  <a:pt x="174" y="4"/>
                  <a:pt x="179" y="0"/>
                </a:cubicBezTo>
                <a:lnTo>
                  <a:pt x="184" y="0"/>
                </a:lnTo>
                <a:lnTo>
                  <a:pt x="186" y="0"/>
                </a:lnTo>
                <a:cubicBezTo>
                  <a:pt x="188" y="0"/>
                  <a:pt x="190" y="2"/>
                  <a:pt x="192" y="4"/>
                </a:cubicBezTo>
                <a:lnTo>
                  <a:pt x="192" y="89"/>
                </a:lnTo>
                <a:lnTo>
                  <a:pt x="188" y="92"/>
                </a:lnTo>
                <a:lnTo>
                  <a:pt x="171" y="92"/>
                </a:lnTo>
                <a:cubicBezTo>
                  <a:pt x="168" y="90"/>
                  <a:pt x="167" y="87"/>
                  <a:pt x="167" y="8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4" name=""/>
          <p:cNvSpPr/>
          <p:nvPr/>
        </p:nvSpPr>
        <p:spPr>
          <a:xfrm>
            <a:off x="2921400" y="3592800"/>
            <a:ext cx="74880" cy="105120"/>
          </a:xfrm>
          <a:custGeom>
            <a:avLst/>
            <a:gdLst/>
            <a:ahLst/>
            <a:rect l="0" t="0" r="r" b="b"/>
            <a:pathLst>
              <a:path w="208" h="292">
                <a:moveTo>
                  <a:pt x="167" y="85"/>
                </a:moveTo>
                <a:cubicBezTo>
                  <a:pt x="167" y="68"/>
                  <a:pt x="161" y="53"/>
                  <a:pt x="150" y="41"/>
                </a:cubicBezTo>
                <a:cubicBezTo>
                  <a:pt x="139" y="29"/>
                  <a:pt x="122" y="22"/>
                  <a:pt x="101" y="22"/>
                </a:cubicBezTo>
                <a:cubicBezTo>
                  <a:pt x="85" y="22"/>
                  <a:pt x="72" y="24"/>
                  <a:pt x="61" y="31"/>
                </a:cubicBezTo>
                <a:cubicBezTo>
                  <a:pt x="49" y="39"/>
                  <a:pt x="42" y="50"/>
                  <a:pt x="42" y="64"/>
                </a:cubicBezTo>
                <a:cubicBezTo>
                  <a:pt x="42" y="66"/>
                  <a:pt x="42" y="69"/>
                  <a:pt x="42" y="72"/>
                </a:cubicBezTo>
                <a:cubicBezTo>
                  <a:pt x="43" y="75"/>
                  <a:pt x="46" y="81"/>
                  <a:pt x="53" y="87"/>
                </a:cubicBezTo>
                <a:cubicBezTo>
                  <a:pt x="59" y="94"/>
                  <a:pt x="68" y="99"/>
                  <a:pt x="80" y="103"/>
                </a:cubicBezTo>
                <a:cubicBezTo>
                  <a:pt x="87" y="105"/>
                  <a:pt x="97" y="107"/>
                  <a:pt x="108" y="109"/>
                </a:cubicBezTo>
                <a:cubicBezTo>
                  <a:pt x="119" y="110"/>
                  <a:pt x="128" y="112"/>
                  <a:pt x="135" y="114"/>
                </a:cubicBezTo>
                <a:cubicBezTo>
                  <a:pt x="143" y="117"/>
                  <a:pt x="150" y="119"/>
                  <a:pt x="156" y="123"/>
                </a:cubicBezTo>
                <a:cubicBezTo>
                  <a:pt x="163" y="126"/>
                  <a:pt x="170" y="130"/>
                  <a:pt x="177" y="135"/>
                </a:cubicBezTo>
                <a:cubicBezTo>
                  <a:pt x="183" y="140"/>
                  <a:pt x="190" y="149"/>
                  <a:pt x="197" y="161"/>
                </a:cubicBezTo>
                <a:cubicBezTo>
                  <a:pt x="204" y="173"/>
                  <a:pt x="207" y="187"/>
                  <a:pt x="208" y="200"/>
                </a:cubicBezTo>
                <a:cubicBezTo>
                  <a:pt x="208" y="227"/>
                  <a:pt x="200" y="248"/>
                  <a:pt x="184" y="265"/>
                </a:cubicBezTo>
                <a:cubicBezTo>
                  <a:pt x="168" y="282"/>
                  <a:pt x="142" y="290"/>
                  <a:pt x="106" y="291"/>
                </a:cubicBezTo>
                <a:lnTo>
                  <a:pt x="101" y="291"/>
                </a:lnTo>
                <a:cubicBezTo>
                  <a:pt x="79" y="291"/>
                  <a:pt x="59" y="283"/>
                  <a:pt x="40" y="268"/>
                </a:cubicBezTo>
                <a:lnTo>
                  <a:pt x="35" y="273"/>
                </a:lnTo>
                <a:lnTo>
                  <a:pt x="29" y="278"/>
                </a:lnTo>
                <a:cubicBezTo>
                  <a:pt x="27" y="281"/>
                  <a:pt x="24" y="283"/>
                  <a:pt x="21" y="285"/>
                </a:cubicBezTo>
                <a:lnTo>
                  <a:pt x="14" y="292"/>
                </a:lnTo>
                <a:lnTo>
                  <a:pt x="9" y="292"/>
                </a:lnTo>
                <a:lnTo>
                  <a:pt x="6" y="292"/>
                </a:lnTo>
                <a:cubicBezTo>
                  <a:pt x="5" y="292"/>
                  <a:pt x="3" y="290"/>
                  <a:pt x="0" y="288"/>
                </a:cubicBezTo>
                <a:lnTo>
                  <a:pt x="0" y="238"/>
                </a:lnTo>
                <a:lnTo>
                  <a:pt x="0" y="201"/>
                </a:lnTo>
                <a:cubicBezTo>
                  <a:pt x="0" y="192"/>
                  <a:pt x="1" y="187"/>
                  <a:pt x="2" y="185"/>
                </a:cubicBezTo>
                <a:cubicBezTo>
                  <a:pt x="2" y="184"/>
                  <a:pt x="5" y="183"/>
                  <a:pt x="8" y="182"/>
                </a:cubicBezTo>
                <a:lnTo>
                  <a:pt x="14" y="182"/>
                </a:lnTo>
                <a:cubicBezTo>
                  <a:pt x="19" y="182"/>
                  <a:pt x="23" y="183"/>
                  <a:pt x="25" y="185"/>
                </a:cubicBezTo>
                <a:cubicBezTo>
                  <a:pt x="26" y="186"/>
                  <a:pt x="28" y="189"/>
                  <a:pt x="28" y="192"/>
                </a:cubicBezTo>
                <a:cubicBezTo>
                  <a:pt x="28" y="196"/>
                  <a:pt x="30" y="201"/>
                  <a:pt x="32" y="209"/>
                </a:cubicBezTo>
                <a:cubicBezTo>
                  <a:pt x="35" y="217"/>
                  <a:pt x="39" y="226"/>
                  <a:pt x="44" y="236"/>
                </a:cubicBezTo>
                <a:cubicBezTo>
                  <a:pt x="59" y="257"/>
                  <a:pt x="80" y="268"/>
                  <a:pt x="106" y="268"/>
                </a:cubicBezTo>
                <a:cubicBezTo>
                  <a:pt x="147" y="268"/>
                  <a:pt x="167" y="252"/>
                  <a:pt x="167" y="219"/>
                </a:cubicBezTo>
                <a:cubicBezTo>
                  <a:pt x="167" y="207"/>
                  <a:pt x="163" y="197"/>
                  <a:pt x="156" y="189"/>
                </a:cubicBezTo>
                <a:cubicBezTo>
                  <a:pt x="147" y="179"/>
                  <a:pt x="130" y="171"/>
                  <a:pt x="103" y="166"/>
                </a:cubicBezTo>
                <a:cubicBezTo>
                  <a:pt x="77" y="161"/>
                  <a:pt x="59" y="156"/>
                  <a:pt x="51" y="152"/>
                </a:cubicBezTo>
                <a:cubicBezTo>
                  <a:pt x="36" y="145"/>
                  <a:pt x="24" y="135"/>
                  <a:pt x="14" y="123"/>
                </a:cubicBezTo>
                <a:cubicBezTo>
                  <a:pt x="5" y="110"/>
                  <a:pt x="0" y="97"/>
                  <a:pt x="0" y="83"/>
                </a:cubicBezTo>
                <a:cubicBezTo>
                  <a:pt x="0" y="67"/>
                  <a:pt x="4" y="53"/>
                  <a:pt x="11" y="42"/>
                </a:cubicBezTo>
                <a:cubicBezTo>
                  <a:pt x="18" y="30"/>
                  <a:pt x="28" y="21"/>
                  <a:pt x="39" y="15"/>
                </a:cubicBezTo>
                <a:cubicBezTo>
                  <a:pt x="50" y="10"/>
                  <a:pt x="61" y="6"/>
                  <a:pt x="71" y="4"/>
                </a:cubicBezTo>
                <a:cubicBezTo>
                  <a:pt x="81" y="2"/>
                  <a:pt x="90" y="1"/>
                  <a:pt x="99" y="1"/>
                </a:cubicBezTo>
                <a:lnTo>
                  <a:pt x="106" y="1"/>
                </a:lnTo>
                <a:cubicBezTo>
                  <a:pt x="123" y="1"/>
                  <a:pt x="137" y="4"/>
                  <a:pt x="150" y="10"/>
                </a:cubicBezTo>
                <a:lnTo>
                  <a:pt x="159" y="15"/>
                </a:lnTo>
                <a:lnTo>
                  <a:pt x="165" y="11"/>
                </a:lnTo>
                <a:cubicBezTo>
                  <a:pt x="169" y="7"/>
                  <a:pt x="174" y="4"/>
                  <a:pt x="179" y="0"/>
                </a:cubicBezTo>
                <a:lnTo>
                  <a:pt x="184" y="0"/>
                </a:lnTo>
                <a:lnTo>
                  <a:pt x="187" y="0"/>
                </a:lnTo>
                <a:cubicBezTo>
                  <a:pt x="188" y="0"/>
                  <a:pt x="190" y="2"/>
                  <a:pt x="192" y="4"/>
                </a:cubicBezTo>
                <a:lnTo>
                  <a:pt x="192" y="89"/>
                </a:lnTo>
                <a:lnTo>
                  <a:pt x="189" y="92"/>
                </a:lnTo>
                <a:lnTo>
                  <a:pt x="171" y="92"/>
                </a:lnTo>
                <a:cubicBezTo>
                  <a:pt x="168" y="90"/>
                  <a:pt x="167" y="87"/>
                  <a:pt x="167" y="8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5" name=""/>
          <p:cNvSpPr/>
          <p:nvPr/>
        </p:nvSpPr>
        <p:spPr>
          <a:xfrm>
            <a:off x="3025080" y="35240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1"/>
                  <a:pt x="6" y="235"/>
                </a:cubicBezTo>
                <a:cubicBezTo>
                  <a:pt x="11" y="208"/>
                  <a:pt x="16" y="186"/>
                  <a:pt x="21" y="167"/>
                </a:cubicBezTo>
                <a:cubicBezTo>
                  <a:pt x="27" y="148"/>
                  <a:pt x="34" y="129"/>
                  <a:pt x="44" y="111"/>
                </a:cubicBezTo>
                <a:cubicBezTo>
                  <a:pt x="55" y="93"/>
                  <a:pt x="63" y="79"/>
                  <a:pt x="68" y="69"/>
                </a:cubicBezTo>
                <a:cubicBezTo>
                  <a:pt x="74" y="59"/>
                  <a:pt x="83" y="48"/>
                  <a:pt x="95" y="36"/>
                </a:cubicBezTo>
                <a:cubicBezTo>
                  <a:pt x="107" y="24"/>
                  <a:pt x="114" y="17"/>
                  <a:pt x="116" y="15"/>
                </a:cubicBezTo>
                <a:cubicBezTo>
                  <a:pt x="118" y="12"/>
                  <a:pt x="123" y="8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8"/>
                  <a:pt x="149" y="13"/>
                  <a:pt x="142" y="20"/>
                </a:cubicBezTo>
                <a:cubicBezTo>
                  <a:pt x="134" y="28"/>
                  <a:pt x="125" y="39"/>
                  <a:pt x="115" y="54"/>
                </a:cubicBezTo>
                <a:cubicBezTo>
                  <a:pt x="105" y="68"/>
                  <a:pt x="94" y="87"/>
                  <a:pt x="84" y="108"/>
                </a:cubicBezTo>
                <a:cubicBezTo>
                  <a:pt x="73" y="130"/>
                  <a:pt x="64" y="159"/>
                  <a:pt x="57" y="195"/>
                </a:cubicBezTo>
                <a:cubicBezTo>
                  <a:pt x="50" y="232"/>
                  <a:pt x="46" y="273"/>
                  <a:pt x="46" y="317"/>
                </a:cubicBezTo>
                <a:cubicBezTo>
                  <a:pt x="46" y="362"/>
                  <a:pt x="50" y="403"/>
                  <a:pt x="57" y="439"/>
                </a:cubicBezTo>
                <a:cubicBezTo>
                  <a:pt x="64" y="475"/>
                  <a:pt x="73" y="504"/>
                  <a:pt x="83" y="527"/>
                </a:cubicBezTo>
                <a:cubicBezTo>
                  <a:pt x="93" y="549"/>
                  <a:pt x="103" y="567"/>
                  <a:pt x="114" y="581"/>
                </a:cubicBezTo>
                <a:cubicBezTo>
                  <a:pt x="125" y="595"/>
                  <a:pt x="134" y="606"/>
                  <a:pt x="142" y="615"/>
                </a:cubicBezTo>
                <a:cubicBezTo>
                  <a:pt x="149" y="623"/>
                  <a:pt x="152" y="628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4" y="619"/>
                </a:lnTo>
                <a:cubicBezTo>
                  <a:pt x="74" y="583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6" name=""/>
          <p:cNvSpPr/>
          <p:nvPr/>
        </p:nvSpPr>
        <p:spPr>
          <a:xfrm>
            <a:off x="3097080" y="3593880"/>
            <a:ext cx="152640" cy="104040"/>
          </a:xfrm>
          <a:custGeom>
            <a:avLst/>
            <a:gdLst/>
            <a:ahLst/>
            <a:rect l="0" t="0" r="r" b="b"/>
            <a:pathLst>
              <a:path w="424" h="289">
                <a:moveTo>
                  <a:pt x="355" y="37"/>
                </a:moveTo>
                <a:cubicBezTo>
                  <a:pt x="355" y="28"/>
                  <a:pt x="359" y="20"/>
                  <a:pt x="367" y="12"/>
                </a:cubicBezTo>
                <a:cubicBezTo>
                  <a:pt x="375" y="5"/>
                  <a:pt x="383" y="1"/>
                  <a:pt x="393" y="0"/>
                </a:cubicBezTo>
                <a:cubicBezTo>
                  <a:pt x="401" y="0"/>
                  <a:pt x="408" y="4"/>
                  <a:pt x="414" y="12"/>
                </a:cubicBezTo>
                <a:cubicBezTo>
                  <a:pt x="420" y="19"/>
                  <a:pt x="424" y="31"/>
                  <a:pt x="424" y="48"/>
                </a:cubicBezTo>
                <a:cubicBezTo>
                  <a:pt x="424" y="60"/>
                  <a:pt x="420" y="84"/>
                  <a:pt x="412" y="121"/>
                </a:cubicBezTo>
                <a:cubicBezTo>
                  <a:pt x="406" y="144"/>
                  <a:pt x="400" y="164"/>
                  <a:pt x="395" y="179"/>
                </a:cubicBezTo>
                <a:cubicBezTo>
                  <a:pt x="390" y="194"/>
                  <a:pt x="383" y="212"/>
                  <a:pt x="373" y="231"/>
                </a:cubicBezTo>
                <a:cubicBezTo>
                  <a:pt x="363" y="250"/>
                  <a:pt x="352" y="264"/>
                  <a:pt x="338" y="274"/>
                </a:cubicBezTo>
                <a:cubicBezTo>
                  <a:pt x="325" y="284"/>
                  <a:pt x="309" y="289"/>
                  <a:pt x="293" y="289"/>
                </a:cubicBezTo>
                <a:cubicBezTo>
                  <a:pt x="274" y="289"/>
                  <a:pt x="258" y="285"/>
                  <a:pt x="243" y="278"/>
                </a:cubicBezTo>
                <a:cubicBezTo>
                  <a:pt x="229" y="272"/>
                  <a:pt x="219" y="263"/>
                  <a:pt x="212" y="251"/>
                </a:cubicBezTo>
                <a:cubicBezTo>
                  <a:pt x="212" y="252"/>
                  <a:pt x="211" y="252"/>
                  <a:pt x="210" y="254"/>
                </a:cubicBezTo>
                <a:cubicBezTo>
                  <a:pt x="193" y="277"/>
                  <a:pt x="172" y="289"/>
                  <a:pt x="147" y="289"/>
                </a:cubicBezTo>
                <a:cubicBezTo>
                  <a:pt x="136" y="289"/>
                  <a:pt x="126" y="287"/>
                  <a:pt x="115" y="285"/>
                </a:cubicBezTo>
                <a:cubicBezTo>
                  <a:pt x="105" y="282"/>
                  <a:pt x="95" y="278"/>
                  <a:pt x="86" y="273"/>
                </a:cubicBezTo>
                <a:cubicBezTo>
                  <a:pt x="76" y="267"/>
                  <a:pt x="67" y="259"/>
                  <a:pt x="61" y="248"/>
                </a:cubicBezTo>
                <a:cubicBezTo>
                  <a:pt x="55" y="237"/>
                  <a:pt x="53" y="224"/>
                  <a:pt x="53" y="208"/>
                </a:cubicBezTo>
                <a:cubicBezTo>
                  <a:pt x="53" y="184"/>
                  <a:pt x="60" y="154"/>
                  <a:pt x="75" y="115"/>
                </a:cubicBezTo>
                <a:cubicBezTo>
                  <a:pt x="89" y="76"/>
                  <a:pt x="97" y="51"/>
                  <a:pt x="97" y="41"/>
                </a:cubicBezTo>
                <a:cubicBezTo>
                  <a:pt x="97" y="40"/>
                  <a:pt x="97" y="40"/>
                  <a:pt x="97" y="40"/>
                </a:cubicBezTo>
                <a:cubicBezTo>
                  <a:pt x="97" y="36"/>
                  <a:pt x="97" y="33"/>
                  <a:pt x="97" y="32"/>
                </a:cubicBezTo>
                <a:cubicBezTo>
                  <a:pt x="97" y="31"/>
                  <a:pt x="96" y="29"/>
                  <a:pt x="95" y="28"/>
                </a:cubicBezTo>
                <a:cubicBezTo>
                  <a:pt x="93" y="26"/>
                  <a:pt x="91" y="25"/>
                  <a:pt x="88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3" y="54"/>
                  <a:pt x="39" y="63"/>
                </a:cubicBezTo>
                <a:cubicBezTo>
                  <a:pt x="34" y="72"/>
                  <a:pt x="30" y="81"/>
                  <a:pt x="28" y="90"/>
                </a:cubicBezTo>
                <a:cubicBezTo>
                  <a:pt x="25" y="98"/>
                  <a:pt x="24" y="103"/>
                  <a:pt x="23" y="103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7"/>
                  <a:pt x="2" y="91"/>
                  <a:pt x="5" y="81"/>
                </a:cubicBezTo>
                <a:cubicBezTo>
                  <a:pt x="8" y="72"/>
                  <a:pt x="13" y="61"/>
                  <a:pt x="20" y="49"/>
                </a:cubicBezTo>
                <a:cubicBezTo>
                  <a:pt x="26" y="37"/>
                  <a:pt x="35" y="26"/>
                  <a:pt x="47" y="16"/>
                </a:cubicBezTo>
                <a:cubicBezTo>
                  <a:pt x="60" y="7"/>
                  <a:pt x="74" y="2"/>
                  <a:pt x="90" y="2"/>
                </a:cubicBezTo>
                <a:cubicBezTo>
                  <a:pt x="108" y="2"/>
                  <a:pt x="122" y="7"/>
                  <a:pt x="131" y="17"/>
                </a:cubicBezTo>
                <a:cubicBezTo>
                  <a:pt x="141" y="28"/>
                  <a:pt x="146" y="40"/>
                  <a:pt x="146" y="54"/>
                </a:cubicBezTo>
                <a:cubicBezTo>
                  <a:pt x="146" y="62"/>
                  <a:pt x="139" y="85"/>
                  <a:pt x="125" y="122"/>
                </a:cubicBezTo>
                <a:cubicBezTo>
                  <a:pt x="111" y="160"/>
                  <a:pt x="104" y="190"/>
                  <a:pt x="104" y="211"/>
                </a:cubicBezTo>
                <a:cubicBezTo>
                  <a:pt x="104" y="231"/>
                  <a:pt x="109" y="244"/>
                  <a:pt x="117" y="252"/>
                </a:cubicBezTo>
                <a:cubicBezTo>
                  <a:pt x="126" y="260"/>
                  <a:pt x="137" y="265"/>
                  <a:pt x="151" y="265"/>
                </a:cubicBezTo>
                <a:cubicBezTo>
                  <a:pt x="169" y="265"/>
                  <a:pt x="185" y="252"/>
                  <a:pt x="199" y="227"/>
                </a:cubicBezTo>
                <a:lnTo>
                  <a:pt x="202" y="221"/>
                </a:lnTo>
                <a:lnTo>
                  <a:pt x="202" y="205"/>
                </a:lnTo>
                <a:cubicBezTo>
                  <a:pt x="202" y="204"/>
                  <a:pt x="202" y="202"/>
                  <a:pt x="202" y="200"/>
                </a:cubicBezTo>
                <a:cubicBezTo>
                  <a:pt x="202" y="197"/>
                  <a:pt x="202" y="195"/>
                  <a:pt x="203" y="195"/>
                </a:cubicBezTo>
                <a:cubicBezTo>
                  <a:pt x="203" y="194"/>
                  <a:pt x="203" y="192"/>
                  <a:pt x="203" y="190"/>
                </a:cubicBezTo>
                <a:cubicBezTo>
                  <a:pt x="203" y="188"/>
                  <a:pt x="204" y="186"/>
                  <a:pt x="204" y="184"/>
                </a:cubicBezTo>
                <a:cubicBezTo>
                  <a:pt x="204" y="183"/>
                  <a:pt x="205" y="180"/>
                  <a:pt x="206" y="176"/>
                </a:cubicBezTo>
                <a:cubicBezTo>
                  <a:pt x="207" y="172"/>
                  <a:pt x="207" y="169"/>
                  <a:pt x="208" y="165"/>
                </a:cubicBezTo>
                <a:cubicBezTo>
                  <a:pt x="208" y="162"/>
                  <a:pt x="210" y="157"/>
                  <a:pt x="212" y="150"/>
                </a:cubicBezTo>
                <a:cubicBezTo>
                  <a:pt x="214" y="144"/>
                  <a:pt x="215" y="137"/>
                  <a:pt x="217" y="130"/>
                </a:cubicBezTo>
                <a:cubicBezTo>
                  <a:pt x="218" y="123"/>
                  <a:pt x="220" y="114"/>
                  <a:pt x="224" y="103"/>
                </a:cubicBezTo>
                <a:cubicBezTo>
                  <a:pt x="236" y="55"/>
                  <a:pt x="243" y="29"/>
                  <a:pt x="245" y="25"/>
                </a:cubicBezTo>
                <a:cubicBezTo>
                  <a:pt x="250" y="14"/>
                  <a:pt x="259" y="8"/>
                  <a:pt x="272" y="8"/>
                </a:cubicBezTo>
                <a:cubicBezTo>
                  <a:pt x="280" y="8"/>
                  <a:pt x="285" y="10"/>
                  <a:pt x="288" y="14"/>
                </a:cubicBezTo>
                <a:cubicBezTo>
                  <a:pt x="291" y="19"/>
                  <a:pt x="293" y="23"/>
                  <a:pt x="293" y="26"/>
                </a:cubicBezTo>
                <a:cubicBezTo>
                  <a:pt x="293" y="32"/>
                  <a:pt x="287" y="59"/>
                  <a:pt x="275" y="107"/>
                </a:cubicBezTo>
                <a:cubicBezTo>
                  <a:pt x="263" y="156"/>
                  <a:pt x="256" y="184"/>
                  <a:pt x="255" y="191"/>
                </a:cubicBezTo>
                <a:cubicBezTo>
                  <a:pt x="254" y="195"/>
                  <a:pt x="253" y="203"/>
                  <a:pt x="253" y="214"/>
                </a:cubicBezTo>
                <a:lnTo>
                  <a:pt x="253" y="218"/>
                </a:lnTo>
                <a:cubicBezTo>
                  <a:pt x="253" y="225"/>
                  <a:pt x="254" y="231"/>
                  <a:pt x="255" y="237"/>
                </a:cubicBezTo>
                <a:cubicBezTo>
                  <a:pt x="257" y="243"/>
                  <a:pt x="261" y="249"/>
                  <a:pt x="267" y="255"/>
                </a:cubicBezTo>
                <a:cubicBezTo>
                  <a:pt x="274" y="261"/>
                  <a:pt x="284" y="265"/>
                  <a:pt x="296" y="265"/>
                </a:cubicBezTo>
                <a:cubicBezTo>
                  <a:pt x="326" y="265"/>
                  <a:pt x="349" y="239"/>
                  <a:pt x="367" y="187"/>
                </a:cubicBezTo>
                <a:cubicBezTo>
                  <a:pt x="371" y="177"/>
                  <a:pt x="375" y="164"/>
                  <a:pt x="380" y="146"/>
                </a:cubicBezTo>
                <a:cubicBezTo>
                  <a:pt x="384" y="128"/>
                  <a:pt x="387" y="116"/>
                  <a:pt x="387" y="108"/>
                </a:cubicBezTo>
                <a:cubicBezTo>
                  <a:pt x="387" y="94"/>
                  <a:pt x="385" y="83"/>
                  <a:pt x="379" y="75"/>
                </a:cubicBezTo>
                <a:cubicBezTo>
                  <a:pt x="374" y="67"/>
                  <a:pt x="368" y="60"/>
                  <a:pt x="363" y="55"/>
                </a:cubicBezTo>
                <a:cubicBezTo>
                  <a:pt x="357" y="49"/>
                  <a:pt x="355" y="43"/>
                  <a:pt x="355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7" name=""/>
          <p:cNvSpPr/>
          <p:nvPr/>
        </p:nvSpPr>
        <p:spPr>
          <a:xfrm>
            <a:off x="3267720" y="3524040"/>
            <a:ext cx="55080" cy="228240"/>
          </a:xfrm>
          <a:custGeom>
            <a:avLst/>
            <a:gdLst/>
            <a:ahLst/>
            <a:rect l="0" t="0" r="r" b="b"/>
            <a:pathLst>
              <a:path w="153" h="634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2"/>
                  <a:pt x="107" y="97"/>
                  <a:pt x="125" y="150"/>
                </a:cubicBezTo>
                <a:cubicBezTo>
                  <a:pt x="143" y="204"/>
                  <a:pt x="153" y="260"/>
                  <a:pt x="153" y="317"/>
                </a:cubicBezTo>
                <a:cubicBezTo>
                  <a:pt x="153" y="346"/>
                  <a:pt x="150" y="374"/>
                  <a:pt x="146" y="400"/>
                </a:cubicBezTo>
                <a:cubicBezTo>
                  <a:pt x="142" y="427"/>
                  <a:pt x="137" y="449"/>
                  <a:pt x="132" y="468"/>
                </a:cubicBezTo>
                <a:cubicBezTo>
                  <a:pt x="126" y="487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70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7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1"/>
                  <a:pt x="1" y="629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4" y="550"/>
                  <a:pt x="106" y="450"/>
                  <a:pt x="106" y="317"/>
                </a:cubicBezTo>
                <a:cubicBezTo>
                  <a:pt x="106" y="185"/>
                  <a:pt x="74" y="85"/>
                  <a:pt x="7" y="17"/>
                </a:cubicBezTo>
                <a:cubicBezTo>
                  <a:pt x="3" y="12"/>
                  <a:pt x="1" y="9"/>
                  <a:pt x="0" y="9"/>
                </a:cubicBezTo>
                <a:cubicBezTo>
                  <a:pt x="0" y="4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8" name=""/>
          <p:cNvSpPr/>
          <p:nvPr/>
        </p:nvSpPr>
        <p:spPr>
          <a:xfrm>
            <a:off x="3407400" y="356220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9"/>
                </a:moveTo>
                <a:cubicBezTo>
                  <a:pt x="0" y="219"/>
                  <a:pt x="0" y="216"/>
                  <a:pt x="0" y="210"/>
                </a:cubicBezTo>
                <a:cubicBezTo>
                  <a:pt x="0" y="205"/>
                  <a:pt x="3" y="201"/>
                  <a:pt x="9" y="198"/>
                </a:cubicBezTo>
                <a:lnTo>
                  <a:pt x="199" y="198"/>
                </a:lnTo>
                <a:lnTo>
                  <a:pt x="199" y="103"/>
                </a:lnTo>
                <a:lnTo>
                  <a:pt x="199" y="8"/>
                </a:lnTo>
                <a:cubicBezTo>
                  <a:pt x="203" y="3"/>
                  <a:pt x="207" y="0"/>
                  <a:pt x="211" y="0"/>
                </a:cubicBezTo>
                <a:cubicBezTo>
                  <a:pt x="217" y="0"/>
                  <a:pt x="221" y="3"/>
                  <a:pt x="224" y="9"/>
                </a:cubicBezTo>
                <a:lnTo>
                  <a:pt x="224" y="198"/>
                </a:lnTo>
                <a:lnTo>
                  <a:pt x="412" y="198"/>
                </a:lnTo>
                <a:cubicBezTo>
                  <a:pt x="419" y="201"/>
                  <a:pt x="422" y="205"/>
                  <a:pt x="422" y="210"/>
                </a:cubicBezTo>
                <a:cubicBezTo>
                  <a:pt x="422" y="216"/>
                  <a:pt x="419" y="220"/>
                  <a:pt x="412" y="223"/>
                </a:cubicBezTo>
                <a:lnTo>
                  <a:pt x="224" y="223"/>
                </a:lnTo>
                <a:lnTo>
                  <a:pt x="224" y="413"/>
                </a:lnTo>
                <a:cubicBezTo>
                  <a:pt x="221" y="418"/>
                  <a:pt x="217" y="421"/>
                  <a:pt x="212" y="421"/>
                </a:cubicBezTo>
                <a:lnTo>
                  <a:pt x="211" y="421"/>
                </a:lnTo>
                <a:lnTo>
                  <a:pt x="210" y="421"/>
                </a:lnTo>
                <a:cubicBezTo>
                  <a:pt x="205" y="421"/>
                  <a:pt x="201" y="418"/>
                  <a:pt x="199" y="413"/>
                </a:cubicBezTo>
                <a:lnTo>
                  <a:pt x="199" y="223"/>
                </a:lnTo>
                <a:lnTo>
                  <a:pt x="9" y="223"/>
                </a:lnTo>
                <a:cubicBezTo>
                  <a:pt x="3" y="220"/>
                  <a:pt x="0" y="216"/>
                  <a:pt x="0" y="210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9" name=""/>
          <p:cNvSpPr/>
          <p:nvPr/>
        </p:nvSpPr>
        <p:spPr>
          <a:xfrm>
            <a:off x="3633120" y="3537000"/>
            <a:ext cx="116280" cy="160920"/>
          </a:xfrm>
          <a:custGeom>
            <a:avLst/>
            <a:gdLst/>
            <a:ahLst/>
            <a:rect l="0" t="0" r="r" b="b"/>
            <a:pathLst>
              <a:path w="323" h="447">
                <a:moveTo>
                  <a:pt x="76" y="13"/>
                </a:moveTo>
                <a:cubicBezTo>
                  <a:pt x="76" y="8"/>
                  <a:pt x="79" y="3"/>
                  <a:pt x="87" y="0"/>
                </a:cubicBezTo>
                <a:lnTo>
                  <a:pt x="99" y="0"/>
                </a:lnTo>
                <a:cubicBezTo>
                  <a:pt x="137" y="1"/>
                  <a:pt x="161" y="11"/>
                  <a:pt x="171" y="31"/>
                </a:cubicBezTo>
                <a:cubicBezTo>
                  <a:pt x="173" y="38"/>
                  <a:pt x="185" y="71"/>
                  <a:pt x="207" y="131"/>
                </a:cubicBezTo>
                <a:cubicBezTo>
                  <a:pt x="228" y="191"/>
                  <a:pt x="250" y="251"/>
                  <a:pt x="271" y="309"/>
                </a:cubicBezTo>
                <a:cubicBezTo>
                  <a:pt x="292" y="366"/>
                  <a:pt x="302" y="396"/>
                  <a:pt x="302" y="397"/>
                </a:cubicBezTo>
                <a:cubicBezTo>
                  <a:pt x="305" y="406"/>
                  <a:pt x="308" y="413"/>
                  <a:pt x="310" y="418"/>
                </a:cubicBezTo>
                <a:cubicBezTo>
                  <a:pt x="313" y="424"/>
                  <a:pt x="315" y="428"/>
                  <a:pt x="316" y="430"/>
                </a:cubicBezTo>
                <a:cubicBezTo>
                  <a:pt x="317" y="433"/>
                  <a:pt x="318" y="435"/>
                  <a:pt x="319" y="436"/>
                </a:cubicBezTo>
                <a:cubicBezTo>
                  <a:pt x="320" y="437"/>
                  <a:pt x="321" y="438"/>
                  <a:pt x="322" y="438"/>
                </a:cubicBezTo>
                <a:cubicBezTo>
                  <a:pt x="323" y="439"/>
                  <a:pt x="323" y="440"/>
                  <a:pt x="322" y="441"/>
                </a:cubicBezTo>
                <a:cubicBezTo>
                  <a:pt x="322" y="442"/>
                  <a:pt x="321" y="444"/>
                  <a:pt x="319" y="447"/>
                </a:cubicBezTo>
                <a:lnTo>
                  <a:pt x="276" y="447"/>
                </a:lnTo>
                <a:cubicBezTo>
                  <a:pt x="265" y="441"/>
                  <a:pt x="258" y="435"/>
                  <a:pt x="255" y="428"/>
                </a:cubicBezTo>
                <a:cubicBezTo>
                  <a:pt x="252" y="422"/>
                  <a:pt x="242" y="394"/>
                  <a:pt x="223" y="343"/>
                </a:cubicBezTo>
                <a:lnTo>
                  <a:pt x="195" y="264"/>
                </a:lnTo>
                <a:lnTo>
                  <a:pt x="186" y="274"/>
                </a:lnTo>
                <a:cubicBezTo>
                  <a:pt x="180" y="281"/>
                  <a:pt x="170" y="292"/>
                  <a:pt x="156" y="309"/>
                </a:cubicBezTo>
                <a:cubicBezTo>
                  <a:pt x="142" y="325"/>
                  <a:pt x="130" y="339"/>
                  <a:pt x="120" y="350"/>
                </a:cubicBezTo>
                <a:cubicBezTo>
                  <a:pt x="110" y="363"/>
                  <a:pt x="96" y="378"/>
                  <a:pt x="81" y="396"/>
                </a:cubicBezTo>
                <a:cubicBezTo>
                  <a:pt x="59" y="421"/>
                  <a:pt x="45" y="436"/>
                  <a:pt x="40" y="440"/>
                </a:cubicBezTo>
                <a:cubicBezTo>
                  <a:pt x="35" y="444"/>
                  <a:pt x="29" y="447"/>
                  <a:pt x="22" y="447"/>
                </a:cubicBezTo>
                <a:cubicBezTo>
                  <a:pt x="7" y="447"/>
                  <a:pt x="0" y="440"/>
                  <a:pt x="0" y="427"/>
                </a:cubicBezTo>
                <a:cubicBezTo>
                  <a:pt x="0" y="420"/>
                  <a:pt x="2" y="413"/>
                  <a:pt x="8" y="407"/>
                </a:cubicBezTo>
                <a:cubicBezTo>
                  <a:pt x="14" y="400"/>
                  <a:pt x="43" y="372"/>
                  <a:pt x="97" y="321"/>
                </a:cubicBezTo>
                <a:cubicBezTo>
                  <a:pt x="109" y="309"/>
                  <a:pt x="123" y="295"/>
                  <a:pt x="139" y="280"/>
                </a:cubicBezTo>
                <a:cubicBezTo>
                  <a:pt x="155" y="265"/>
                  <a:pt x="166" y="254"/>
                  <a:pt x="174" y="246"/>
                </a:cubicBezTo>
                <a:lnTo>
                  <a:pt x="185" y="236"/>
                </a:lnTo>
                <a:cubicBezTo>
                  <a:pt x="185" y="236"/>
                  <a:pt x="174" y="205"/>
                  <a:pt x="153" y="146"/>
                </a:cubicBezTo>
                <a:cubicBezTo>
                  <a:pt x="132" y="88"/>
                  <a:pt x="120" y="56"/>
                  <a:pt x="119" y="52"/>
                </a:cubicBezTo>
                <a:cubicBezTo>
                  <a:pt x="110" y="33"/>
                  <a:pt x="100" y="23"/>
                  <a:pt x="87" y="23"/>
                </a:cubicBezTo>
                <a:cubicBezTo>
                  <a:pt x="79" y="23"/>
                  <a:pt x="76" y="20"/>
                  <a:pt x="76" y="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0" name=""/>
          <p:cNvSpPr/>
          <p:nvPr/>
        </p:nvSpPr>
        <p:spPr>
          <a:xfrm>
            <a:off x="3805560" y="3524040"/>
            <a:ext cx="215280" cy="228240"/>
          </a:xfrm>
          <a:custGeom>
            <a:avLst/>
            <a:gdLst/>
            <a:ahLst/>
            <a:rect l="0" t="0" r="r" b="b"/>
            <a:pathLst>
              <a:path w="598" h="634">
                <a:moveTo>
                  <a:pt x="4" y="1"/>
                </a:moveTo>
                <a:cubicBezTo>
                  <a:pt x="5" y="1"/>
                  <a:pt x="95" y="0"/>
                  <a:pt x="274" y="0"/>
                </a:cubicBezTo>
                <a:lnTo>
                  <a:pt x="543" y="0"/>
                </a:lnTo>
                <a:lnTo>
                  <a:pt x="569" y="71"/>
                </a:lnTo>
                <a:cubicBezTo>
                  <a:pt x="574" y="84"/>
                  <a:pt x="579" y="97"/>
                  <a:pt x="583" y="109"/>
                </a:cubicBezTo>
                <a:cubicBezTo>
                  <a:pt x="588" y="122"/>
                  <a:pt x="591" y="132"/>
                  <a:pt x="594" y="138"/>
                </a:cubicBezTo>
                <a:cubicBezTo>
                  <a:pt x="597" y="145"/>
                  <a:pt x="598" y="149"/>
                  <a:pt x="598" y="149"/>
                </a:cubicBezTo>
                <a:lnTo>
                  <a:pt x="585" y="149"/>
                </a:lnTo>
                <a:lnTo>
                  <a:pt x="572" y="149"/>
                </a:lnTo>
                <a:cubicBezTo>
                  <a:pt x="563" y="122"/>
                  <a:pt x="547" y="101"/>
                  <a:pt x="526" y="83"/>
                </a:cubicBezTo>
                <a:cubicBezTo>
                  <a:pt x="505" y="65"/>
                  <a:pt x="482" y="52"/>
                  <a:pt x="457" y="44"/>
                </a:cubicBezTo>
                <a:cubicBezTo>
                  <a:pt x="434" y="37"/>
                  <a:pt x="408" y="32"/>
                  <a:pt x="379" y="30"/>
                </a:cubicBezTo>
                <a:cubicBezTo>
                  <a:pt x="350" y="28"/>
                  <a:pt x="304" y="27"/>
                  <a:pt x="241" y="27"/>
                </a:cubicBezTo>
                <a:lnTo>
                  <a:pt x="167" y="27"/>
                </a:lnTo>
                <a:cubicBezTo>
                  <a:pt x="109" y="27"/>
                  <a:pt x="81" y="27"/>
                  <a:pt x="81" y="27"/>
                </a:cubicBezTo>
                <a:cubicBezTo>
                  <a:pt x="82" y="28"/>
                  <a:pt x="117" y="76"/>
                  <a:pt x="185" y="169"/>
                </a:cubicBezTo>
                <a:cubicBezTo>
                  <a:pt x="253" y="263"/>
                  <a:pt x="288" y="311"/>
                  <a:pt x="288" y="312"/>
                </a:cubicBezTo>
                <a:cubicBezTo>
                  <a:pt x="291" y="316"/>
                  <a:pt x="291" y="319"/>
                  <a:pt x="289" y="321"/>
                </a:cubicBezTo>
                <a:lnTo>
                  <a:pt x="275" y="339"/>
                </a:lnTo>
                <a:cubicBezTo>
                  <a:pt x="265" y="351"/>
                  <a:pt x="250" y="368"/>
                  <a:pt x="231" y="391"/>
                </a:cubicBezTo>
                <a:cubicBezTo>
                  <a:pt x="211" y="414"/>
                  <a:pt x="192" y="436"/>
                  <a:pt x="174" y="459"/>
                </a:cubicBezTo>
                <a:lnTo>
                  <a:pt x="59" y="594"/>
                </a:lnTo>
                <a:cubicBezTo>
                  <a:pt x="59" y="594"/>
                  <a:pt x="104" y="594"/>
                  <a:pt x="194" y="594"/>
                </a:cubicBezTo>
                <a:cubicBezTo>
                  <a:pt x="205" y="594"/>
                  <a:pt x="220" y="594"/>
                  <a:pt x="241" y="594"/>
                </a:cubicBezTo>
                <a:cubicBezTo>
                  <a:pt x="261" y="594"/>
                  <a:pt x="276" y="595"/>
                  <a:pt x="285" y="595"/>
                </a:cubicBezTo>
                <a:cubicBezTo>
                  <a:pt x="358" y="595"/>
                  <a:pt x="415" y="589"/>
                  <a:pt x="458" y="578"/>
                </a:cubicBezTo>
                <a:cubicBezTo>
                  <a:pt x="500" y="567"/>
                  <a:pt x="533" y="542"/>
                  <a:pt x="558" y="503"/>
                </a:cubicBezTo>
                <a:cubicBezTo>
                  <a:pt x="562" y="496"/>
                  <a:pt x="567" y="486"/>
                  <a:pt x="572" y="472"/>
                </a:cubicBezTo>
                <a:lnTo>
                  <a:pt x="598" y="472"/>
                </a:lnTo>
                <a:lnTo>
                  <a:pt x="543" y="633"/>
                </a:lnTo>
                <a:lnTo>
                  <a:pt x="274" y="634"/>
                </a:lnTo>
                <a:cubicBezTo>
                  <a:pt x="95" y="634"/>
                  <a:pt x="5" y="633"/>
                  <a:pt x="4" y="632"/>
                </a:cubicBezTo>
                <a:cubicBezTo>
                  <a:pt x="2" y="632"/>
                  <a:pt x="0" y="630"/>
                  <a:pt x="0" y="627"/>
                </a:cubicBezTo>
                <a:cubicBezTo>
                  <a:pt x="0" y="625"/>
                  <a:pt x="13" y="608"/>
                  <a:pt x="40" y="577"/>
                </a:cubicBezTo>
                <a:cubicBezTo>
                  <a:pt x="68" y="544"/>
                  <a:pt x="95" y="512"/>
                  <a:pt x="120" y="483"/>
                </a:cubicBezTo>
                <a:lnTo>
                  <a:pt x="236" y="345"/>
                </a:lnTo>
                <a:cubicBezTo>
                  <a:pt x="236" y="345"/>
                  <a:pt x="196" y="291"/>
                  <a:pt x="118" y="183"/>
                </a:cubicBezTo>
                <a:lnTo>
                  <a:pt x="1" y="22"/>
                </a:lnTo>
                <a:lnTo>
                  <a:pt x="0" y="15"/>
                </a:lnTo>
                <a:cubicBezTo>
                  <a:pt x="0" y="8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1" name=""/>
          <p:cNvSpPr/>
          <p:nvPr/>
        </p:nvSpPr>
        <p:spPr>
          <a:xfrm>
            <a:off x="4044240" y="3515040"/>
            <a:ext cx="135000" cy="73440"/>
          </a:xfrm>
          <a:custGeom>
            <a:avLst/>
            <a:gdLst/>
            <a:ahLst/>
            <a:rect l="0" t="0" r="r" b="b"/>
            <a:pathLst>
              <a:path w="375" h="204">
                <a:moveTo>
                  <a:pt x="0" y="70"/>
                </a:moveTo>
                <a:cubicBezTo>
                  <a:pt x="0" y="69"/>
                  <a:pt x="1" y="66"/>
                  <a:pt x="1" y="63"/>
                </a:cubicBezTo>
                <a:cubicBezTo>
                  <a:pt x="2" y="60"/>
                  <a:pt x="4" y="55"/>
                  <a:pt x="7" y="46"/>
                </a:cubicBezTo>
                <a:cubicBezTo>
                  <a:pt x="10" y="38"/>
                  <a:pt x="13" y="30"/>
                  <a:pt x="16" y="24"/>
                </a:cubicBezTo>
                <a:cubicBezTo>
                  <a:pt x="19" y="19"/>
                  <a:pt x="24" y="13"/>
                  <a:pt x="30" y="8"/>
                </a:cubicBezTo>
                <a:cubicBezTo>
                  <a:pt x="37" y="2"/>
                  <a:pt x="43" y="0"/>
                  <a:pt x="50" y="0"/>
                </a:cubicBezTo>
                <a:cubicBezTo>
                  <a:pt x="56" y="0"/>
                  <a:pt x="63" y="2"/>
                  <a:pt x="69" y="3"/>
                </a:cubicBezTo>
                <a:cubicBezTo>
                  <a:pt x="75" y="5"/>
                  <a:pt x="80" y="8"/>
                  <a:pt x="82" y="11"/>
                </a:cubicBezTo>
                <a:cubicBezTo>
                  <a:pt x="85" y="15"/>
                  <a:pt x="87" y="18"/>
                  <a:pt x="90" y="21"/>
                </a:cubicBezTo>
                <a:cubicBezTo>
                  <a:pt x="92" y="24"/>
                  <a:pt x="93" y="27"/>
                  <a:pt x="93" y="30"/>
                </a:cubicBezTo>
                <a:lnTo>
                  <a:pt x="94" y="34"/>
                </a:lnTo>
                <a:lnTo>
                  <a:pt x="94" y="35"/>
                </a:lnTo>
                <a:lnTo>
                  <a:pt x="99" y="29"/>
                </a:lnTo>
                <a:cubicBezTo>
                  <a:pt x="117" y="10"/>
                  <a:pt x="138" y="0"/>
                  <a:pt x="163" y="0"/>
                </a:cubicBezTo>
                <a:cubicBezTo>
                  <a:pt x="168" y="0"/>
                  <a:pt x="173" y="0"/>
                  <a:pt x="177" y="1"/>
                </a:cubicBezTo>
                <a:cubicBezTo>
                  <a:pt x="181" y="2"/>
                  <a:pt x="185" y="3"/>
                  <a:pt x="189" y="4"/>
                </a:cubicBezTo>
                <a:cubicBezTo>
                  <a:pt x="192" y="6"/>
                  <a:pt x="195" y="7"/>
                  <a:pt x="197" y="9"/>
                </a:cubicBezTo>
                <a:cubicBezTo>
                  <a:pt x="199" y="10"/>
                  <a:pt x="202" y="12"/>
                  <a:pt x="204" y="14"/>
                </a:cubicBezTo>
                <a:cubicBezTo>
                  <a:pt x="207" y="16"/>
                  <a:pt x="208" y="18"/>
                  <a:pt x="209" y="20"/>
                </a:cubicBezTo>
                <a:cubicBezTo>
                  <a:pt x="209" y="22"/>
                  <a:pt x="210" y="24"/>
                  <a:pt x="212" y="26"/>
                </a:cubicBezTo>
                <a:cubicBezTo>
                  <a:pt x="214" y="28"/>
                  <a:pt x="215" y="30"/>
                  <a:pt x="214" y="31"/>
                </a:cubicBezTo>
                <a:cubicBezTo>
                  <a:pt x="213" y="34"/>
                  <a:pt x="214" y="35"/>
                  <a:pt x="215" y="36"/>
                </a:cubicBezTo>
                <a:cubicBezTo>
                  <a:pt x="217" y="37"/>
                  <a:pt x="217" y="38"/>
                  <a:pt x="216" y="39"/>
                </a:cubicBezTo>
                <a:lnTo>
                  <a:pt x="220" y="35"/>
                </a:lnTo>
                <a:cubicBezTo>
                  <a:pt x="239" y="11"/>
                  <a:pt x="261" y="0"/>
                  <a:pt x="286" y="0"/>
                </a:cubicBezTo>
                <a:cubicBezTo>
                  <a:pt x="302" y="0"/>
                  <a:pt x="315" y="4"/>
                  <a:pt x="325" y="12"/>
                </a:cubicBezTo>
                <a:cubicBezTo>
                  <a:pt x="335" y="20"/>
                  <a:pt x="340" y="32"/>
                  <a:pt x="341" y="49"/>
                </a:cubicBezTo>
                <a:cubicBezTo>
                  <a:pt x="341" y="64"/>
                  <a:pt x="335" y="87"/>
                  <a:pt x="324" y="119"/>
                </a:cubicBezTo>
                <a:cubicBezTo>
                  <a:pt x="312" y="151"/>
                  <a:pt x="307" y="170"/>
                  <a:pt x="307" y="176"/>
                </a:cubicBezTo>
                <a:cubicBezTo>
                  <a:pt x="307" y="181"/>
                  <a:pt x="308" y="183"/>
                  <a:pt x="309" y="185"/>
                </a:cubicBezTo>
                <a:cubicBezTo>
                  <a:pt x="310" y="186"/>
                  <a:pt x="312" y="187"/>
                  <a:pt x="315" y="187"/>
                </a:cubicBezTo>
                <a:cubicBezTo>
                  <a:pt x="324" y="187"/>
                  <a:pt x="332" y="183"/>
                  <a:pt x="339" y="174"/>
                </a:cubicBezTo>
                <a:cubicBezTo>
                  <a:pt x="346" y="165"/>
                  <a:pt x="352" y="153"/>
                  <a:pt x="356" y="137"/>
                </a:cubicBezTo>
                <a:cubicBezTo>
                  <a:pt x="357" y="134"/>
                  <a:pt x="358" y="132"/>
                  <a:pt x="359" y="131"/>
                </a:cubicBezTo>
                <a:cubicBezTo>
                  <a:pt x="360" y="131"/>
                  <a:pt x="362" y="130"/>
                  <a:pt x="366" y="130"/>
                </a:cubicBezTo>
                <a:cubicBezTo>
                  <a:pt x="372" y="130"/>
                  <a:pt x="375" y="132"/>
                  <a:pt x="375" y="134"/>
                </a:cubicBezTo>
                <a:cubicBezTo>
                  <a:pt x="375" y="134"/>
                  <a:pt x="374" y="137"/>
                  <a:pt x="373" y="141"/>
                </a:cubicBezTo>
                <a:cubicBezTo>
                  <a:pt x="371" y="149"/>
                  <a:pt x="367" y="158"/>
                  <a:pt x="363" y="166"/>
                </a:cubicBezTo>
                <a:cubicBezTo>
                  <a:pt x="359" y="175"/>
                  <a:pt x="352" y="183"/>
                  <a:pt x="343" y="191"/>
                </a:cubicBezTo>
                <a:cubicBezTo>
                  <a:pt x="333" y="200"/>
                  <a:pt x="323" y="204"/>
                  <a:pt x="312" y="203"/>
                </a:cubicBezTo>
                <a:cubicBezTo>
                  <a:pt x="298" y="203"/>
                  <a:pt x="288" y="199"/>
                  <a:pt x="281" y="191"/>
                </a:cubicBezTo>
                <a:cubicBezTo>
                  <a:pt x="275" y="183"/>
                  <a:pt x="272" y="175"/>
                  <a:pt x="272" y="166"/>
                </a:cubicBezTo>
                <a:cubicBezTo>
                  <a:pt x="272" y="161"/>
                  <a:pt x="277" y="143"/>
                  <a:pt x="288" y="113"/>
                </a:cubicBezTo>
                <a:cubicBezTo>
                  <a:pt x="299" y="82"/>
                  <a:pt x="304" y="60"/>
                  <a:pt x="305" y="45"/>
                </a:cubicBezTo>
                <a:cubicBezTo>
                  <a:pt x="305" y="26"/>
                  <a:pt x="298" y="17"/>
                  <a:pt x="285" y="17"/>
                </a:cubicBezTo>
                <a:lnTo>
                  <a:pt x="283" y="17"/>
                </a:lnTo>
                <a:cubicBezTo>
                  <a:pt x="257" y="17"/>
                  <a:pt x="236" y="32"/>
                  <a:pt x="218" y="63"/>
                </a:cubicBezTo>
                <a:lnTo>
                  <a:pt x="215" y="69"/>
                </a:lnTo>
                <a:lnTo>
                  <a:pt x="200" y="129"/>
                </a:lnTo>
                <a:cubicBezTo>
                  <a:pt x="190" y="168"/>
                  <a:pt x="185" y="189"/>
                  <a:pt x="183" y="192"/>
                </a:cubicBezTo>
                <a:cubicBezTo>
                  <a:pt x="179" y="200"/>
                  <a:pt x="173" y="204"/>
                  <a:pt x="164" y="204"/>
                </a:cubicBezTo>
                <a:cubicBezTo>
                  <a:pt x="160" y="204"/>
                  <a:pt x="157" y="203"/>
                  <a:pt x="154" y="201"/>
                </a:cubicBezTo>
                <a:cubicBezTo>
                  <a:pt x="152" y="199"/>
                  <a:pt x="150" y="197"/>
                  <a:pt x="150" y="195"/>
                </a:cubicBezTo>
                <a:cubicBezTo>
                  <a:pt x="149" y="194"/>
                  <a:pt x="148" y="192"/>
                  <a:pt x="148" y="191"/>
                </a:cubicBezTo>
                <a:cubicBezTo>
                  <a:pt x="148" y="188"/>
                  <a:pt x="153" y="166"/>
                  <a:pt x="163" y="127"/>
                </a:cubicBezTo>
                <a:lnTo>
                  <a:pt x="180" y="62"/>
                </a:lnTo>
                <a:cubicBezTo>
                  <a:pt x="180" y="57"/>
                  <a:pt x="181" y="51"/>
                  <a:pt x="181" y="45"/>
                </a:cubicBezTo>
                <a:cubicBezTo>
                  <a:pt x="181" y="26"/>
                  <a:pt x="174" y="17"/>
                  <a:pt x="161" y="17"/>
                </a:cubicBezTo>
                <a:lnTo>
                  <a:pt x="159" y="17"/>
                </a:lnTo>
                <a:cubicBezTo>
                  <a:pt x="132" y="17"/>
                  <a:pt x="111" y="32"/>
                  <a:pt x="93" y="63"/>
                </a:cubicBezTo>
                <a:lnTo>
                  <a:pt x="90" y="69"/>
                </a:lnTo>
                <a:lnTo>
                  <a:pt x="75" y="129"/>
                </a:lnTo>
                <a:cubicBezTo>
                  <a:pt x="65" y="168"/>
                  <a:pt x="60" y="189"/>
                  <a:pt x="58" y="192"/>
                </a:cubicBezTo>
                <a:cubicBezTo>
                  <a:pt x="54" y="200"/>
                  <a:pt x="48" y="204"/>
                  <a:pt x="39" y="204"/>
                </a:cubicBezTo>
                <a:cubicBezTo>
                  <a:pt x="35" y="204"/>
                  <a:pt x="32" y="203"/>
                  <a:pt x="30" y="201"/>
                </a:cubicBezTo>
                <a:cubicBezTo>
                  <a:pt x="27" y="199"/>
                  <a:pt x="26" y="197"/>
                  <a:pt x="25" y="196"/>
                </a:cubicBezTo>
                <a:cubicBezTo>
                  <a:pt x="24" y="194"/>
                  <a:pt x="24" y="192"/>
                  <a:pt x="24" y="191"/>
                </a:cubicBezTo>
                <a:cubicBezTo>
                  <a:pt x="24" y="187"/>
                  <a:pt x="29" y="163"/>
                  <a:pt x="41" y="118"/>
                </a:cubicBezTo>
                <a:cubicBezTo>
                  <a:pt x="52" y="72"/>
                  <a:pt x="58" y="48"/>
                  <a:pt x="58" y="46"/>
                </a:cubicBezTo>
                <a:cubicBezTo>
                  <a:pt x="59" y="41"/>
                  <a:pt x="60" y="37"/>
                  <a:pt x="60" y="34"/>
                </a:cubicBezTo>
                <a:cubicBezTo>
                  <a:pt x="60" y="22"/>
                  <a:pt x="56" y="17"/>
                  <a:pt x="48" y="17"/>
                </a:cubicBezTo>
                <a:cubicBezTo>
                  <a:pt x="42" y="17"/>
                  <a:pt x="36" y="21"/>
                  <a:pt x="32" y="29"/>
                </a:cubicBezTo>
                <a:cubicBezTo>
                  <a:pt x="27" y="39"/>
                  <a:pt x="24" y="48"/>
                  <a:pt x="22" y="58"/>
                </a:cubicBezTo>
                <a:cubicBezTo>
                  <a:pt x="19" y="67"/>
                  <a:pt x="17" y="73"/>
                  <a:pt x="16" y="74"/>
                </a:cubicBezTo>
                <a:cubicBezTo>
                  <a:pt x="16" y="74"/>
                  <a:pt x="13" y="75"/>
                  <a:pt x="9" y="75"/>
                </a:cubicBezTo>
                <a:lnTo>
                  <a:pt x="3" y="75"/>
                </a:lnTo>
                <a:cubicBezTo>
                  <a:pt x="1" y="73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2" name=""/>
          <p:cNvSpPr/>
          <p:nvPr/>
        </p:nvSpPr>
        <p:spPr>
          <a:xfrm>
            <a:off x="4038840" y="3653640"/>
            <a:ext cx="67320" cy="139320"/>
          </a:xfrm>
          <a:custGeom>
            <a:avLst/>
            <a:gdLst/>
            <a:ahLst/>
            <a:rect l="0" t="0" r="r" b="b"/>
            <a:pathLst>
              <a:path w="187" h="387">
                <a:moveTo>
                  <a:pt x="139" y="29"/>
                </a:moveTo>
                <a:cubicBezTo>
                  <a:pt x="139" y="19"/>
                  <a:pt x="142" y="12"/>
                  <a:pt x="148" y="7"/>
                </a:cubicBezTo>
                <a:cubicBezTo>
                  <a:pt x="154" y="2"/>
                  <a:pt x="162" y="0"/>
                  <a:pt x="168" y="0"/>
                </a:cubicBezTo>
                <a:cubicBezTo>
                  <a:pt x="173" y="0"/>
                  <a:pt x="177" y="1"/>
                  <a:pt x="181" y="4"/>
                </a:cubicBezTo>
                <a:cubicBezTo>
                  <a:pt x="184" y="7"/>
                  <a:pt x="186" y="11"/>
                  <a:pt x="187" y="17"/>
                </a:cubicBezTo>
                <a:cubicBezTo>
                  <a:pt x="187" y="25"/>
                  <a:pt x="184" y="32"/>
                  <a:pt x="178" y="38"/>
                </a:cubicBezTo>
                <a:cubicBezTo>
                  <a:pt x="173" y="43"/>
                  <a:pt x="166" y="46"/>
                  <a:pt x="158" y="46"/>
                </a:cubicBezTo>
                <a:cubicBezTo>
                  <a:pt x="152" y="46"/>
                  <a:pt x="148" y="45"/>
                  <a:pt x="144" y="42"/>
                </a:cubicBezTo>
                <a:cubicBezTo>
                  <a:pt x="141" y="39"/>
                  <a:pt x="139" y="34"/>
                  <a:pt x="139" y="29"/>
                </a:cubicBezTo>
                <a:moveTo>
                  <a:pt x="134" y="128"/>
                </a:moveTo>
                <a:cubicBezTo>
                  <a:pt x="134" y="119"/>
                  <a:pt x="131" y="115"/>
                  <a:pt x="123" y="115"/>
                </a:cubicBezTo>
                <a:cubicBezTo>
                  <a:pt x="116" y="115"/>
                  <a:pt x="110" y="117"/>
                  <a:pt x="104" y="120"/>
                </a:cubicBezTo>
                <a:cubicBezTo>
                  <a:pt x="98" y="124"/>
                  <a:pt x="93" y="129"/>
                  <a:pt x="88" y="134"/>
                </a:cubicBezTo>
                <a:cubicBezTo>
                  <a:pt x="84" y="140"/>
                  <a:pt x="80" y="145"/>
                  <a:pt x="78" y="151"/>
                </a:cubicBezTo>
                <a:cubicBezTo>
                  <a:pt x="75" y="156"/>
                  <a:pt x="72" y="161"/>
                  <a:pt x="70" y="165"/>
                </a:cubicBezTo>
                <a:lnTo>
                  <a:pt x="67" y="171"/>
                </a:lnTo>
                <a:cubicBezTo>
                  <a:pt x="66" y="172"/>
                  <a:pt x="64" y="172"/>
                  <a:pt x="60" y="172"/>
                </a:cubicBezTo>
                <a:lnTo>
                  <a:pt x="54" y="172"/>
                </a:lnTo>
                <a:cubicBezTo>
                  <a:pt x="52" y="170"/>
                  <a:pt x="51" y="169"/>
                  <a:pt x="51" y="168"/>
                </a:cubicBezTo>
                <a:cubicBezTo>
                  <a:pt x="51" y="168"/>
                  <a:pt x="51" y="166"/>
                  <a:pt x="53" y="162"/>
                </a:cubicBezTo>
                <a:cubicBezTo>
                  <a:pt x="59" y="148"/>
                  <a:pt x="68" y="134"/>
                  <a:pt x="79" y="121"/>
                </a:cubicBezTo>
                <a:cubicBezTo>
                  <a:pt x="90" y="108"/>
                  <a:pt x="103" y="101"/>
                  <a:pt x="118" y="99"/>
                </a:cubicBezTo>
                <a:cubicBezTo>
                  <a:pt x="119" y="99"/>
                  <a:pt x="120" y="99"/>
                  <a:pt x="122" y="99"/>
                </a:cubicBezTo>
                <a:cubicBezTo>
                  <a:pt x="124" y="99"/>
                  <a:pt x="126" y="99"/>
                  <a:pt x="127" y="98"/>
                </a:cubicBezTo>
                <a:cubicBezTo>
                  <a:pt x="134" y="99"/>
                  <a:pt x="141" y="100"/>
                  <a:pt x="147" y="103"/>
                </a:cubicBezTo>
                <a:cubicBezTo>
                  <a:pt x="154" y="107"/>
                  <a:pt x="161" y="112"/>
                  <a:pt x="165" y="117"/>
                </a:cubicBezTo>
                <a:cubicBezTo>
                  <a:pt x="169" y="122"/>
                  <a:pt x="171" y="130"/>
                  <a:pt x="171" y="140"/>
                </a:cubicBezTo>
                <a:lnTo>
                  <a:pt x="171" y="148"/>
                </a:lnTo>
                <a:lnTo>
                  <a:pt x="148" y="237"/>
                </a:lnTo>
                <a:cubicBezTo>
                  <a:pt x="133" y="296"/>
                  <a:pt x="125" y="327"/>
                  <a:pt x="124" y="330"/>
                </a:cubicBezTo>
                <a:cubicBezTo>
                  <a:pt x="118" y="345"/>
                  <a:pt x="108" y="358"/>
                  <a:pt x="92" y="369"/>
                </a:cubicBezTo>
                <a:cubicBezTo>
                  <a:pt x="77" y="381"/>
                  <a:pt x="59" y="387"/>
                  <a:pt x="39" y="387"/>
                </a:cubicBezTo>
                <a:cubicBezTo>
                  <a:pt x="24" y="387"/>
                  <a:pt x="14" y="384"/>
                  <a:pt x="9" y="378"/>
                </a:cubicBezTo>
                <a:cubicBezTo>
                  <a:pt x="3" y="372"/>
                  <a:pt x="1" y="365"/>
                  <a:pt x="0" y="357"/>
                </a:cubicBezTo>
                <a:cubicBezTo>
                  <a:pt x="0" y="349"/>
                  <a:pt x="3" y="342"/>
                  <a:pt x="9" y="337"/>
                </a:cubicBezTo>
                <a:cubicBezTo>
                  <a:pt x="15" y="331"/>
                  <a:pt x="21" y="328"/>
                  <a:pt x="29" y="328"/>
                </a:cubicBezTo>
                <a:cubicBezTo>
                  <a:pt x="34" y="328"/>
                  <a:pt x="39" y="329"/>
                  <a:pt x="42" y="332"/>
                </a:cubicBezTo>
                <a:cubicBezTo>
                  <a:pt x="46" y="335"/>
                  <a:pt x="48" y="340"/>
                  <a:pt x="48" y="346"/>
                </a:cubicBezTo>
                <a:cubicBezTo>
                  <a:pt x="48" y="357"/>
                  <a:pt x="43" y="365"/>
                  <a:pt x="34" y="371"/>
                </a:cubicBezTo>
                <a:cubicBezTo>
                  <a:pt x="36" y="371"/>
                  <a:pt x="38" y="371"/>
                  <a:pt x="40" y="371"/>
                </a:cubicBezTo>
                <a:cubicBezTo>
                  <a:pt x="50" y="371"/>
                  <a:pt x="60" y="367"/>
                  <a:pt x="68" y="359"/>
                </a:cubicBezTo>
                <a:cubicBezTo>
                  <a:pt x="76" y="350"/>
                  <a:pt x="83" y="341"/>
                  <a:pt x="87" y="329"/>
                </a:cubicBezTo>
                <a:lnTo>
                  <a:pt x="92" y="310"/>
                </a:lnTo>
                <a:cubicBezTo>
                  <a:pt x="95" y="298"/>
                  <a:pt x="99" y="282"/>
                  <a:pt x="104" y="264"/>
                </a:cubicBezTo>
                <a:cubicBezTo>
                  <a:pt x="108" y="246"/>
                  <a:pt x="113" y="227"/>
                  <a:pt x="118" y="208"/>
                </a:cubicBezTo>
                <a:cubicBezTo>
                  <a:pt x="123" y="189"/>
                  <a:pt x="127" y="172"/>
                  <a:pt x="130" y="158"/>
                </a:cubicBezTo>
                <a:cubicBezTo>
                  <a:pt x="133" y="144"/>
                  <a:pt x="135" y="136"/>
                  <a:pt x="135" y="133"/>
                </a:cubicBezTo>
                <a:cubicBezTo>
                  <a:pt x="135" y="131"/>
                  <a:pt x="135" y="129"/>
                  <a:pt x="134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3" name=""/>
          <p:cNvSpPr/>
          <p:nvPr/>
        </p:nvSpPr>
        <p:spPr>
          <a:xfrm>
            <a:off x="4116240" y="3700800"/>
            <a:ext cx="108000" cy="38160"/>
          </a:xfrm>
          <a:custGeom>
            <a:avLst/>
            <a:gdLst/>
            <a:ahLst/>
            <a:rect l="0" t="0" r="r" b="b"/>
            <a:pathLst>
              <a:path w="300" h="106">
                <a:moveTo>
                  <a:pt x="0" y="9"/>
                </a:moveTo>
                <a:cubicBezTo>
                  <a:pt x="0" y="5"/>
                  <a:pt x="3" y="2"/>
                  <a:pt x="7" y="0"/>
                </a:cubicBezTo>
                <a:lnTo>
                  <a:pt x="292" y="0"/>
                </a:lnTo>
                <a:cubicBezTo>
                  <a:pt x="297" y="2"/>
                  <a:pt x="300" y="5"/>
                  <a:pt x="300" y="9"/>
                </a:cubicBezTo>
                <a:cubicBezTo>
                  <a:pt x="300" y="12"/>
                  <a:pt x="297" y="15"/>
                  <a:pt x="293" y="17"/>
                </a:cubicBezTo>
                <a:lnTo>
                  <a:pt x="150" y="18"/>
                </a:lnTo>
                <a:lnTo>
                  <a:pt x="8" y="18"/>
                </a:lnTo>
                <a:cubicBezTo>
                  <a:pt x="3" y="16"/>
                  <a:pt x="0" y="13"/>
                  <a:pt x="0" y="9"/>
                </a:cubicBezTo>
                <a:moveTo>
                  <a:pt x="0" y="97"/>
                </a:moveTo>
                <a:cubicBezTo>
                  <a:pt x="0" y="92"/>
                  <a:pt x="3" y="89"/>
                  <a:pt x="8" y="88"/>
                </a:cubicBezTo>
                <a:lnTo>
                  <a:pt x="293" y="88"/>
                </a:lnTo>
                <a:cubicBezTo>
                  <a:pt x="297" y="91"/>
                  <a:pt x="300" y="94"/>
                  <a:pt x="300" y="97"/>
                </a:cubicBezTo>
                <a:cubicBezTo>
                  <a:pt x="300" y="101"/>
                  <a:pt x="297" y="104"/>
                  <a:pt x="292" y="106"/>
                </a:cubicBezTo>
                <a:lnTo>
                  <a:pt x="7" y="106"/>
                </a:lnTo>
                <a:cubicBezTo>
                  <a:pt x="3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4" name=""/>
          <p:cNvSpPr/>
          <p:nvPr/>
        </p:nvSpPr>
        <p:spPr>
          <a:xfrm>
            <a:off x="4245840" y="365256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8" y="40"/>
                </a:moveTo>
                <a:lnTo>
                  <a:pt x="52" y="42"/>
                </a:lnTo>
                <a:cubicBezTo>
                  <a:pt x="48" y="43"/>
                  <a:pt x="42" y="45"/>
                  <a:pt x="34" y="46"/>
                </a:cubicBezTo>
                <a:cubicBezTo>
                  <a:pt x="27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5" y="26"/>
                  <a:pt x="47" y="22"/>
                </a:cubicBezTo>
                <a:cubicBezTo>
                  <a:pt x="59" y="18"/>
                  <a:pt x="69" y="15"/>
                  <a:pt x="73" y="11"/>
                </a:cubicBezTo>
                <a:cubicBezTo>
                  <a:pt x="78" y="8"/>
                  <a:pt x="82" y="5"/>
                  <a:pt x="86" y="2"/>
                </a:cubicBezTo>
                <a:cubicBezTo>
                  <a:pt x="87" y="1"/>
                  <a:pt x="88" y="0"/>
                  <a:pt x="91" y="0"/>
                </a:cubicBezTo>
                <a:cubicBezTo>
                  <a:pt x="94" y="0"/>
                  <a:pt x="96" y="1"/>
                  <a:pt x="99" y="3"/>
                </a:cubicBezTo>
                <a:lnTo>
                  <a:pt x="99" y="138"/>
                </a:lnTo>
                <a:lnTo>
                  <a:pt x="99" y="272"/>
                </a:lnTo>
                <a:cubicBezTo>
                  <a:pt x="101" y="274"/>
                  <a:pt x="103" y="275"/>
                  <a:pt x="105" y="276"/>
                </a:cubicBezTo>
                <a:cubicBezTo>
                  <a:pt x="106" y="276"/>
                  <a:pt x="110" y="277"/>
                  <a:pt x="115" y="278"/>
                </a:cubicBezTo>
                <a:cubicBezTo>
                  <a:pt x="121" y="278"/>
                  <a:pt x="130" y="279"/>
                  <a:pt x="143" y="279"/>
                </a:cubicBezTo>
                <a:lnTo>
                  <a:pt x="155" y="279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8"/>
                  <a:pt x="79" y="298"/>
                </a:cubicBezTo>
                <a:cubicBezTo>
                  <a:pt x="37" y="298"/>
                  <a:pt x="14" y="298"/>
                  <a:pt x="8" y="299"/>
                </a:cubicBezTo>
                <a:lnTo>
                  <a:pt x="2" y="299"/>
                </a:lnTo>
                <a:lnTo>
                  <a:pt x="2" y="279"/>
                </a:lnTo>
                <a:lnTo>
                  <a:pt x="14" y="279"/>
                </a:lnTo>
                <a:cubicBezTo>
                  <a:pt x="20" y="279"/>
                  <a:pt x="26" y="279"/>
                  <a:pt x="31" y="279"/>
                </a:cubicBezTo>
                <a:cubicBezTo>
                  <a:pt x="36" y="279"/>
                  <a:pt x="39" y="278"/>
                  <a:pt x="42" y="278"/>
                </a:cubicBezTo>
                <a:cubicBezTo>
                  <a:pt x="45" y="278"/>
                  <a:pt x="47" y="277"/>
                  <a:pt x="49" y="277"/>
                </a:cubicBezTo>
                <a:cubicBezTo>
                  <a:pt x="51" y="276"/>
                  <a:pt x="52" y="276"/>
                  <a:pt x="53" y="276"/>
                </a:cubicBezTo>
                <a:cubicBezTo>
                  <a:pt x="53" y="276"/>
                  <a:pt x="54" y="275"/>
                  <a:pt x="55" y="274"/>
                </a:cubicBezTo>
                <a:cubicBezTo>
                  <a:pt x="57" y="272"/>
                  <a:pt x="58" y="272"/>
                  <a:pt x="58" y="272"/>
                </a:cubicBezTo>
                <a:lnTo>
                  <a:pt x="58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5" name=""/>
          <p:cNvSpPr/>
          <p:nvPr/>
        </p:nvSpPr>
        <p:spPr>
          <a:xfrm>
            <a:off x="4367160" y="3593880"/>
            <a:ext cx="152640" cy="104040"/>
          </a:xfrm>
          <a:custGeom>
            <a:avLst/>
            <a:gdLst/>
            <a:ahLst/>
            <a:rect l="0" t="0" r="r" b="b"/>
            <a:pathLst>
              <a:path w="424" h="289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3" y="1"/>
                  <a:pt x="393" y="0"/>
                </a:cubicBezTo>
                <a:cubicBezTo>
                  <a:pt x="401" y="0"/>
                  <a:pt x="407" y="4"/>
                  <a:pt x="414" y="12"/>
                </a:cubicBezTo>
                <a:cubicBezTo>
                  <a:pt x="420" y="19"/>
                  <a:pt x="423" y="31"/>
                  <a:pt x="424" y="48"/>
                </a:cubicBezTo>
                <a:cubicBezTo>
                  <a:pt x="424" y="60"/>
                  <a:pt x="420" y="84"/>
                  <a:pt x="412" y="121"/>
                </a:cubicBezTo>
                <a:cubicBezTo>
                  <a:pt x="406" y="144"/>
                  <a:pt x="400" y="164"/>
                  <a:pt x="395" y="179"/>
                </a:cubicBezTo>
                <a:cubicBezTo>
                  <a:pt x="390" y="194"/>
                  <a:pt x="382" y="212"/>
                  <a:pt x="373" y="231"/>
                </a:cubicBezTo>
                <a:cubicBezTo>
                  <a:pt x="363" y="250"/>
                  <a:pt x="351" y="264"/>
                  <a:pt x="337" y="274"/>
                </a:cubicBezTo>
                <a:cubicBezTo>
                  <a:pt x="323" y="284"/>
                  <a:pt x="308" y="289"/>
                  <a:pt x="291" y="289"/>
                </a:cubicBezTo>
                <a:cubicBezTo>
                  <a:pt x="273" y="289"/>
                  <a:pt x="256" y="285"/>
                  <a:pt x="242" y="278"/>
                </a:cubicBezTo>
                <a:cubicBezTo>
                  <a:pt x="228" y="272"/>
                  <a:pt x="217" y="263"/>
                  <a:pt x="211" y="251"/>
                </a:cubicBezTo>
                <a:cubicBezTo>
                  <a:pt x="211" y="252"/>
                  <a:pt x="210" y="252"/>
                  <a:pt x="209" y="254"/>
                </a:cubicBezTo>
                <a:cubicBezTo>
                  <a:pt x="192" y="277"/>
                  <a:pt x="171" y="289"/>
                  <a:pt x="146" y="289"/>
                </a:cubicBezTo>
                <a:cubicBezTo>
                  <a:pt x="135" y="289"/>
                  <a:pt x="124" y="287"/>
                  <a:pt x="114" y="285"/>
                </a:cubicBezTo>
                <a:cubicBezTo>
                  <a:pt x="104" y="282"/>
                  <a:pt x="94" y="278"/>
                  <a:pt x="85" y="273"/>
                </a:cubicBezTo>
                <a:cubicBezTo>
                  <a:pt x="75" y="267"/>
                  <a:pt x="67" y="259"/>
                  <a:pt x="61" y="248"/>
                </a:cubicBezTo>
                <a:cubicBezTo>
                  <a:pt x="55" y="237"/>
                  <a:pt x="52" y="224"/>
                  <a:pt x="52" y="208"/>
                </a:cubicBezTo>
                <a:cubicBezTo>
                  <a:pt x="52" y="184"/>
                  <a:pt x="59" y="154"/>
                  <a:pt x="74" y="115"/>
                </a:cubicBezTo>
                <a:cubicBezTo>
                  <a:pt x="88" y="76"/>
                  <a:pt x="96" y="51"/>
                  <a:pt x="96" y="41"/>
                </a:cubicBezTo>
                <a:cubicBezTo>
                  <a:pt x="96" y="40"/>
                  <a:pt x="96" y="40"/>
                  <a:pt x="96" y="40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3" y="28"/>
                </a:cubicBezTo>
                <a:cubicBezTo>
                  <a:pt x="92" y="26"/>
                  <a:pt x="89" y="25"/>
                  <a:pt x="86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5"/>
                  <a:pt x="43" y="54"/>
                  <a:pt x="38" y="63"/>
                </a:cubicBezTo>
                <a:cubicBezTo>
                  <a:pt x="34" y="72"/>
                  <a:pt x="30" y="81"/>
                  <a:pt x="28" y="90"/>
                </a:cubicBezTo>
                <a:cubicBezTo>
                  <a:pt x="25" y="98"/>
                  <a:pt x="23" y="103"/>
                  <a:pt x="23" y="103"/>
                </a:cubicBezTo>
                <a:cubicBezTo>
                  <a:pt x="22" y="104"/>
                  <a:pt x="18" y="105"/>
                  <a:pt x="12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7"/>
                  <a:pt x="1" y="91"/>
                  <a:pt x="5" y="81"/>
                </a:cubicBezTo>
                <a:cubicBezTo>
                  <a:pt x="8" y="72"/>
                  <a:pt x="13" y="61"/>
                  <a:pt x="19" y="49"/>
                </a:cubicBezTo>
                <a:cubicBezTo>
                  <a:pt x="26" y="37"/>
                  <a:pt x="35" y="26"/>
                  <a:pt x="47" y="16"/>
                </a:cubicBezTo>
                <a:cubicBezTo>
                  <a:pt x="59" y="7"/>
                  <a:pt x="73" y="2"/>
                  <a:pt x="88" y="2"/>
                </a:cubicBezTo>
                <a:cubicBezTo>
                  <a:pt x="106" y="2"/>
                  <a:pt x="120" y="7"/>
                  <a:pt x="130" y="17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2"/>
                  <a:pt x="138" y="85"/>
                  <a:pt x="124" y="122"/>
                </a:cubicBezTo>
                <a:cubicBezTo>
                  <a:pt x="110" y="160"/>
                  <a:pt x="103" y="190"/>
                  <a:pt x="103" y="211"/>
                </a:cubicBezTo>
                <a:cubicBezTo>
                  <a:pt x="103" y="231"/>
                  <a:pt x="107" y="244"/>
                  <a:pt x="116" y="252"/>
                </a:cubicBezTo>
                <a:cubicBezTo>
                  <a:pt x="125" y="260"/>
                  <a:pt x="136" y="265"/>
                  <a:pt x="150" y="265"/>
                </a:cubicBezTo>
                <a:cubicBezTo>
                  <a:pt x="168" y="265"/>
                  <a:pt x="184" y="252"/>
                  <a:pt x="198" y="227"/>
                </a:cubicBezTo>
                <a:lnTo>
                  <a:pt x="201" y="221"/>
                </a:lnTo>
                <a:lnTo>
                  <a:pt x="201" y="205"/>
                </a:lnTo>
                <a:cubicBezTo>
                  <a:pt x="201" y="204"/>
                  <a:pt x="201" y="202"/>
                  <a:pt x="201" y="200"/>
                </a:cubicBezTo>
                <a:cubicBezTo>
                  <a:pt x="201" y="197"/>
                  <a:pt x="201" y="195"/>
                  <a:pt x="202" y="195"/>
                </a:cubicBezTo>
                <a:cubicBezTo>
                  <a:pt x="202" y="194"/>
                  <a:pt x="202" y="192"/>
                  <a:pt x="202" y="190"/>
                </a:cubicBezTo>
                <a:cubicBezTo>
                  <a:pt x="202" y="188"/>
                  <a:pt x="202" y="186"/>
                  <a:pt x="203" y="184"/>
                </a:cubicBezTo>
                <a:cubicBezTo>
                  <a:pt x="203" y="183"/>
                  <a:pt x="204" y="180"/>
                  <a:pt x="205" y="176"/>
                </a:cubicBezTo>
                <a:cubicBezTo>
                  <a:pt x="206" y="172"/>
                  <a:pt x="206" y="169"/>
                  <a:pt x="207" y="165"/>
                </a:cubicBezTo>
                <a:cubicBezTo>
                  <a:pt x="207" y="162"/>
                  <a:pt x="208" y="157"/>
                  <a:pt x="210" y="150"/>
                </a:cubicBezTo>
                <a:cubicBezTo>
                  <a:pt x="213" y="144"/>
                  <a:pt x="214" y="137"/>
                  <a:pt x="215" y="130"/>
                </a:cubicBezTo>
                <a:cubicBezTo>
                  <a:pt x="217" y="123"/>
                  <a:pt x="219" y="114"/>
                  <a:pt x="222" y="103"/>
                </a:cubicBezTo>
                <a:cubicBezTo>
                  <a:pt x="235" y="55"/>
                  <a:pt x="242" y="29"/>
                  <a:pt x="243" y="25"/>
                </a:cubicBezTo>
                <a:cubicBezTo>
                  <a:pt x="249" y="14"/>
                  <a:pt x="258" y="8"/>
                  <a:pt x="270" y="8"/>
                </a:cubicBezTo>
                <a:cubicBezTo>
                  <a:pt x="279" y="8"/>
                  <a:pt x="284" y="10"/>
                  <a:pt x="287" y="14"/>
                </a:cubicBezTo>
                <a:cubicBezTo>
                  <a:pt x="290" y="19"/>
                  <a:pt x="292" y="23"/>
                  <a:pt x="292" y="26"/>
                </a:cubicBezTo>
                <a:cubicBezTo>
                  <a:pt x="292" y="32"/>
                  <a:pt x="286" y="59"/>
                  <a:pt x="274" y="107"/>
                </a:cubicBezTo>
                <a:cubicBezTo>
                  <a:pt x="261" y="156"/>
                  <a:pt x="255" y="184"/>
                  <a:pt x="253" y="191"/>
                </a:cubicBezTo>
                <a:cubicBezTo>
                  <a:pt x="253" y="195"/>
                  <a:pt x="252" y="203"/>
                  <a:pt x="252" y="214"/>
                </a:cubicBezTo>
                <a:lnTo>
                  <a:pt x="252" y="218"/>
                </a:lnTo>
                <a:cubicBezTo>
                  <a:pt x="252" y="225"/>
                  <a:pt x="253" y="231"/>
                  <a:pt x="254" y="237"/>
                </a:cubicBezTo>
                <a:cubicBezTo>
                  <a:pt x="255" y="243"/>
                  <a:pt x="259" y="249"/>
                  <a:pt x="266" y="255"/>
                </a:cubicBezTo>
                <a:cubicBezTo>
                  <a:pt x="273" y="261"/>
                  <a:pt x="282" y="265"/>
                  <a:pt x="295" y="265"/>
                </a:cubicBezTo>
                <a:cubicBezTo>
                  <a:pt x="324" y="265"/>
                  <a:pt x="349" y="239"/>
                  <a:pt x="367" y="187"/>
                </a:cubicBezTo>
                <a:cubicBezTo>
                  <a:pt x="371" y="177"/>
                  <a:pt x="375" y="164"/>
                  <a:pt x="380" y="146"/>
                </a:cubicBezTo>
                <a:cubicBezTo>
                  <a:pt x="384" y="128"/>
                  <a:pt x="387" y="116"/>
                  <a:pt x="387" y="108"/>
                </a:cubicBezTo>
                <a:cubicBezTo>
                  <a:pt x="387" y="94"/>
                  <a:pt x="384" y="83"/>
                  <a:pt x="379" y="75"/>
                </a:cubicBezTo>
                <a:cubicBezTo>
                  <a:pt x="374" y="67"/>
                  <a:pt x="368" y="60"/>
                  <a:pt x="363" y="55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6" name=""/>
          <p:cNvSpPr/>
          <p:nvPr/>
        </p:nvSpPr>
        <p:spPr>
          <a:xfrm>
            <a:off x="4541040" y="3504960"/>
            <a:ext cx="64440" cy="107640"/>
          </a:xfrm>
          <a:custGeom>
            <a:avLst/>
            <a:gdLst/>
            <a:ahLst/>
            <a:rect l="0" t="0" r="r" b="b"/>
            <a:pathLst>
              <a:path w="179" h="299">
                <a:moveTo>
                  <a:pt x="26" y="106"/>
                </a:moveTo>
                <a:cubicBezTo>
                  <a:pt x="18" y="106"/>
                  <a:pt x="12" y="103"/>
                  <a:pt x="7" y="98"/>
                </a:cubicBezTo>
                <a:cubicBezTo>
                  <a:pt x="2" y="93"/>
                  <a:pt x="0" y="86"/>
                  <a:pt x="0" y="78"/>
                </a:cubicBezTo>
                <a:cubicBezTo>
                  <a:pt x="0" y="57"/>
                  <a:pt x="7" y="39"/>
                  <a:pt x="23" y="23"/>
                </a:cubicBezTo>
                <a:cubicBezTo>
                  <a:pt x="39" y="8"/>
                  <a:pt x="59" y="0"/>
                  <a:pt x="82" y="0"/>
                </a:cubicBezTo>
                <a:cubicBezTo>
                  <a:pt x="109" y="0"/>
                  <a:pt x="133" y="9"/>
                  <a:pt x="151" y="25"/>
                </a:cubicBezTo>
                <a:cubicBezTo>
                  <a:pt x="169" y="42"/>
                  <a:pt x="179" y="64"/>
                  <a:pt x="179" y="90"/>
                </a:cubicBezTo>
                <a:cubicBezTo>
                  <a:pt x="179" y="103"/>
                  <a:pt x="176" y="115"/>
                  <a:pt x="170" y="127"/>
                </a:cubicBezTo>
                <a:cubicBezTo>
                  <a:pt x="164" y="138"/>
                  <a:pt x="157" y="148"/>
                  <a:pt x="149" y="157"/>
                </a:cubicBezTo>
                <a:cubicBezTo>
                  <a:pt x="140" y="166"/>
                  <a:pt x="128" y="177"/>
                  <a:pt x="112" y="190"/>
                </a:cubicBezTo>
                <a:cubicBezTo>
                  <a:pt x="101" y="199"/>
                  <a:pt x="86" y="213"/>
                  <a:pt x="67" y="232"/>
                </a:cubicBezTo>
                <a:lnTo>
                  <a:pt x="41" y="257"/>
                </a:lnTo>
                <a:lnTo>
                  <a:pt x="75" y="258"/>
                </a:lnTo>
                <a:cubicBezTo>
                  <a:pt x="123" y="258"/>
                  <a:pt x="147" y="257"/>
                  <a:pt x="150" y="256"/>
                </a:cubicBezTo>
                <a:cubicBezTo>
                  <a:pt x="152" y="255"/>
                  <a:pt x="156" y="242"/>
                  <a:pt x="161" y="216"/>
                </a:cubicBezTo>
                <a:lnTo>
                  <a:pt x="161" y="213"/>
                </a:lnTo>
                <a:lnTo>
                  <a:pt x="179" y="213"/>
                </a:lnTo>
                <a:lnTo>
                  <a:pt x="179" y="216"/>
                </a:lnTo>
                <a:cubicBezTo>
                  <a:pt x="179" y="217"/>
                  <a:pt x="177" y="230"/>
                  <a:pt x="173" y="257"/>
                </a:cubicBezTo>
                <a:cubicBezTo>
                  <a:pt x="170" y="283"/>
                  <a:pt x="167" y="296"/>
                  <a:pt x="166" y="298"/>
                </a:cubicBezTo>
                <a:lnTo>
                  <a:pt x="166" y="299"/>
                </a:lnTo>
                <a:lnTo>
                  <a:pt x="0" y="299"/>
                </a:lnTo>
                <a:lnTo>
                  <a:pt x="0" y="291"/>
                </a:lnTo>
                <a:lnTo>
                  <a:pt x="0" y="285"/>
                </a:lnTo>
                <a:cubicBezTo>
                  <a:pt x="0" y="283"/>
                  <a:pt x="0" y="281"/>
                  <a:pt x="2" y="278"/>
                </a:cubicBezTo>
                <a:cubicBezTo>
                  <a:pt x="4" y="276"/>
                  <a:pt x="9" y="271"/>
                  <a:pt x="16" y="263"/>
                </a:cubicBezTo>
                <a:cubicBezTo>
                  <a:pt x="24" y="253"/>
                  <a:pt x="32" y="245"/>
                  <a:pt x="38" y="238"/>
                </a:cubicBezTo>
                <a:cubicBezTo>
                  <a:pt x="41" y="235"/>
                  <a:pt x="46" y="229"/>
                  <a:pt x="53" y="221"/>
                </a:cubicBezTo>
                <a:cubicBezTo>
                  <a:pt x="61" y="212"/>
                  <a:pt x="66" y="207"/>
                  <a:pt x="68" y="204"/>
                </a:cubicBezTo>
                <a:cubicBezTo>
                  <a:pt x="71" y="201"/>
                  <a:pt x="75" y="196"/>
                  <a:pt x="81" y="189"/>
                </a:cubicBezTo>
                <a:cubicBezTo>
                  <a:pt x="87" y="182"/>
                  <a:pt x="92" y="177"/>
                  <a:pt x="94" y="174"/>
                </a:cubicBezTo>
                <a:cubicBezTo>
                  <a:pt x="96" y="170"/>
                  <a:pt x="100" y="166"/>
                  <a:pt x="104" y="160"/>
                </a:cubicBezTo>
                <a:cubicBezTo>
                  <a:pt x="109" y="155"/>
                  <a:pt x="112" y="150"/>
                  <a:pt x="115" y="146"/>
                </a:cubicBezTo>
                <a:cubicBezTo>
                  <a:pt x="116" y="142"/>
                  <a:pt x="119" y="138"/>
                  <a:pt x="121" y="133"/>
                </a:cubicBezTo>
                <a:cubicBezTo>
                  <a:pt x="124" y="128"/>
                  <a:pt x="126" y="123"/>
                  <a:pt x="127" y="119"/>
                </a:cubicBezTo>
                <a:cubicBezTo>
                  <a:pt x="128" y="114"/>
                  <a:pt x="129" y="109"/>
                  <a:pt x="130" y="105"/>
                </a:cubicBezTo>
                <a:cubicBezTo>
                  <a:pt x="131" y="101"/>
                  <a:pt x="132" y="96"/>
                  <a:pt x="132" y="91"/>
                </a:cubicBezTo>
                <a:cubicBezTo>
                  <a:pt x="132" y="72"/>
                  <a:pt x="127" y="55"/>
                  <a:pt x="116" y="42"/>
                </a:cubicBezTo>
                <a:cubicBezTo>
                  <a:pt x="105" y="28"/>
                  <a:pt x="91" y="21"/>
                  <a:pt x="72" y="21"/>
                </a:cubicBezTo>
                <a:cubicBezTo>
                  <a:pt x="62" y="21"/>
                  <a:pt x="54" y="24"/>
                  <a:pt x="46" y="29"/>
                </a:cubicBezTo>
                <a:cubicBezTo>
                  <a:pt x="39" y="34"/>
                  <a:pt x="33" y="39"/>
                  <a:pt x="30" y="44"/>
                </a:cubicBezTo>
                <a:cubicBezTo>
                  <a:pt x="27" y="48"/>
                  <a:pt x="26" y="51"/>
                  <a:pt x="26" y="52"/>
                </a:cubicBezTo>
                <a:cubicBezTo>
                  <a:pt x="26" y="52"/>
                  <a:pt x="27" y="53"/>
                  <a:pt x="28" y="53"/>
                </a:cubicBezTo>
                <a:cubicBezTo>
                  <a:pt x="34" y="53"/>
                  <a:pt x="39" y="55"/>
                  <a:pt x="45" y="59"/>
                </a:cubicBezTo>
                <a:cubicBezTo>
                  <a:pt x="50" y="63"/>
                  <a:pt x="53" y="70"/>
                  <a:pt x="53" y="79"/>
                </a:cubicBezTo>
                <a:cubicBezTo>
                  <a:pt x="53" y="87"/>
                  <a:pt x="51" y="93"/>
                  <a:pt x="46" y="98"/>
                </a:cubicBezTo>
                <a:cubicBezTo>
                  <a:pt x="41" y="103"/>
                  <a:pt x="35" y="106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7" name=""/>
          <p:cNvSpPr/>
          <p:nvPr/>
        </p:nvSpPr>
        <p:spPr>
          <a:xfrm>
            <a:off x="4530960" y="3653280"/>
            <a:ext cx="66960" cy="139680"/>
          </a:xfrm>
          <a:custGeom>
            <a:avLst/>
            <a:gdLst/>
            <a:ahLst/>
            <a:rect l="0" t="0" r="r" b="b"/>
            <a:pathLst>
              <a:path w="186" h="388">
                <a:moveTo>
                  <a:pt x="139" y="29"/>
                </a:moveTo>
                <a:cubicBezTo>
                  <a:pt x="139" y="20"/>
                  <a:pt x="142" y="13"/>
                  <a:pt x="148" y="7"/>
                </a:cubicBezTo>
                <a:cubicBezTo>
                  <a:pt x="155" y="2"/>
                  <a:pt x="161" y="0"/>
                  <a:pt x="168" y="0"/>
                </a:cubicBezTo>
                <a:cubicBezTo>
                  <a:pt x="173" y="0"/>
                  <a:pt x="177" y="1"/>
                  <a:pt x="180" y="4"/>
                </a:cubicBezTo>
                <a:cubicBezTo>
                  <a:pt x="183" y="7"/>
                  <a:pt x="186" y="12"/>
                  <a:pt x="186" y="17"/>
                </a:cubicBezTo>
                <a:cubicBezTo>
                  <a:pt x="186" y="25"/>
                  <a:pt x="184" y="32"/>
                  <a:pt x="178" y="38"/>
                </a:cubicBezTo>
                <a:cubicBezTo>
                  <a:pt x="172" y="44"/>
                  <a:pt x="166" y="46"/>
                  <a:pt x="158" y="46"/>
                </a:cubicBezTo>
                <a:cubicBezTo>
                  <a:pt x="153" y="46"/>
                  <a:pt x="148" y="45"/>
                  <a:pt x="145" y="42"/>
                </a:cubicBezTo>
                <a:cubicBezTo>
                  <a:pt x="141" y="39"/>
                  <a:pt x="139" y="35"/>
                  <a:pt x="139" y="29"/>
                </a:cubicBezTo>
                <a:moveTo>
                  <a:pt x="135" y="128"/>
                </a:moveTo>
                <a:cubicBezTo>
                  <a:pt x="135" y="120"/>
                  <a:pt x="131" y="115"/>
                  <a:pt x="123" y="115"/>
                </a:cubicBezTo>
                <a:cubicBezTo>
                  <a:pt x="117" y="115"/>
                  <a:pt x="111" y="117"/>
                  <a:pt x="105" y="121"/>
                </a:cubicBezTo>
                <a:cubicBezTo>
                  <a:pt x="99" y="124"/>
                  <a:pt x="93" y="129"/>
                  <a:pt x="89" y="135"/>
                </a:cubicBezTo>
                <a:cubicBezTo>
                  <a:pt x="83" y="140"/>
                  <a:pt x="80" y="146"/>
                  <a:pt x="77" y="151"/>
                </a:cubicBezTo>
                <a:cubicBezTo>
                  <a:pt x="75" y="156"/>
                  <a:pt x="72" y="161"/>
                  <a:pt x="70" y="165"/>
                </a:cubicBezTo>
                <a:lnTo>
                  <a:pt x="66" y="172"/>
                </a:lnTo>
                <a:cubicBezTo>
                  <a:pt x="66" y="172"/>
                  <a:pt x="64" y="172"/>
                  <a:pt x="59" y="172"/>
                </a:cubicBezTo>
                <a:lnTo>
                  <a:pt x="53" y="172"/>
                </a:lnTo>
                <a:cubicBezTo>
                  <a:pt x="51" y="170"/>
                  <a:pt x="50" y="169"/>
                  <a:pt x="50" y="169"/>
                </a:cubicBezTo>
                <a:cubicBezTo>
                  <a:pt x="50" y="168"/>
                  <a:pt x="51" y="166"/>
                  <a:pt x="52" y="163"/>
                </a:cubicBezTo>
                <a:cubicBezTo>
                  <a:pt x="58" y="148"/>
                  <a:pt x="67" y="134"/>
                  <a:pt x="79" y="122"/>
                </a:cubicBezTo>
                <a:cubicBezTo>
                  <a:pt x="91" y="109"/>
                  <a:pt x="104" y="101"/>
                  <a:pt x="119" y="99"/>
                </a:cubicBezTo>
                <a:cubicBezTo>
                  <a:pt x="119" y="99"/>
                  <a:pt x="120" y="99"/>
                  <a:pt x="122" y="99"/>
                </a:cubicBezTo>
                <a:cubicBezTo>
                  <a:pt x="125" y="99"/>
                  <a:pt x="126" y="99"/>
                  <a:pt x="128" y="99"/>
                </a:cubicBezTo>
                <a:cubicBezTo>
                  <a:pt x="135" y="99"/>
                  <a:pt x="142" y="101"/>
                  <a:pt x="148" y="103"/>
                </a:cubicBezTo>
                <a:cubicBezTo>
                  <a:pt x="155" y="107"/>
                  <a:pt x="161" y="112"/>
                  <a:pt x="165" y="117"/>
                </a:cubicBezTo>
                <a:cubicBezTo>
                  <a:pt x="168" y="122"/>
                  <a:pt x="170" y="130"/>
                  <a:pt x="170" y="141"/>
                </a:cubicBezTo>
                <a:lnTo>
                  <a:pt x="170" y="148"/>
                </a:lnTo>
                <a:lnTo>
                  <a:pt x="148" y="237"/>
                </a:lnTo>
                <a:cubicBezTo>
                  <a:pt x="133" y="297"/>
                  <a:pt x="125" y="328"/>
                  <a:pt x="124" y="330"/>
                </a:cubicBezTo>
                <a:cubicBezTo>
                  <a:pt x="119" y="345"/>
                  <a:pt x="108" y="358"/>
                  <a:pt x="93" y="370"/>
                </a:cubicBezTo>
                <a:cubicBezTo>
                  <a:pt x="76" y="381"/>
                  <a:pt x="59" y="387"/>
                  <a:pt x="39" y="388"/>
                </a:cubicBezTo>
                <a:cubicBezTo>
                  <a:pt x="24" y="388"/>
                  <a:pt x="14" y="385"/>
                  <a:pt x="8" y="378"/>
                </a:cubicBezTo>
                <a:cubicBezTo>
                  <a:pt x="3" y="372"/>
                  <a:pt x="0" y="365"/>
                  <a:pt x="0" y="358"/>
                </a:cubicBezTo>
                <a:cubicBezTo>
                  <a:pt x="0" y="350"/>
                  <a:pt x="3" y="343"/>
                  <a:pt x="8" y="337"/>
                </a:cubicBezTo>
                <a:cubicBezTo>
                  <a:pt x="14" y="331"/>
                  <a:pt x="21" y="329"/>
                  <a:pt x="29" y="328"/>
                </a:cubicBezTo>
                <a:cubicBezTo>
                  <a:pt x="34" y="328"/>
                  <a:pt x="38" y="330"/>
                  <a:pt x="42" y="333"/>
                </a:cubicBezTo>
                <a:cubicBezTo>
                  <a:pt x="45" y="336"/>
                  <a:pt x="47" y="340"/>
                  <a:pt x="48" y="347"/>
                </a:cubicBezTo>
                <a:cubicBezTo>
                  <a:pt x="48" y="357"/>
                  <a:pt x="43" y="365"/>
                  <a:pt x="33" y="371"/>
                </a:cubicBezTo>
                <a:cubicBezTo>
                  <a:pt x="35" y="371"/>
                  <a:pt x="37" y="372"/>
                  <a:pt x="40" y="372"/>
                </a:cubicBezTo>
                <a:cubicBezTo>
                  <a:pt x="50" y="372"/>
                  <a:pt x="59" y="367"/>
                  <a:pt x="67" y="359"/>
                </a:cubicBezTo>
                <a:cubicBezTo>
                  <a:pt x="76" y="351"/>
                  <a:pt x="82" y="341"/>
                  <a:pt x="88" y="330"/>
                </a:cubicBezTo>
                <a:lnTo>
                  <a:pt x="93" y="311"/>
                </a:lnTo>
                <a:cubicBezTo>
                  <a:pt x="96" y="298"/>
                  <a:pt x="100" y="282"/>
                  <a:pt x="104" y="264"/>
                </a:cubicBezTo>
                <a:cubicBezTo>
                  <a:pt x="109" y="246"/>
                  <a:pt x="113" y="227"/>
                  <a:pt x="118" y="208"/>
                </a:cubicBezTo>
                <a:cubicBezTo>
                  <a:pt x="124" y="189"/>
                  <a:pt x="128" y="173"/>
                  <a:pt x="131" y="159"/>
                </a:cubicBezTo>
                <a:cubicBezTo>
                  <a:pt x="134" y="145"/>
                  <a:pt x="135" y="136"/>
                  <a:pt x="135" y="133"/>
                </a:cubicBezTo>
                <a:cubicBezTo>
                  <a:pt x="135" y="131"/>
                  <a:pt x="135" y="130"/>
                  <a:pt x="135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1128600" y="3237480"/>
            <a:ext cx="5871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L2-регуляризация (Ridge):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Штрафует за сумму квадратов весов.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9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0" name=""/>
          <p:cNvSpPr txBox="1"/>
          <p:nvPr/>
        </p:nvSpPr>
        <p:spPr>
          <a:xfrm>
            <a:off x="4620240" y="3523320"/>
            <a:ext cx="1722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Веса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сжимаются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1" name=""/>
          <p:cNvSpPr/>
          <p:nvPr/>
        </p:nvSpPr>
        <p:spPr>
          <a:xfrm>
            <a:off x="1140840" y="4186440"/>
            <a:ext cx="140400" cy="156240"/>
          </a:xfrm>
          <a:custGeom>
            <a:avLst/>
            <a:gdLst/>
            <a:ahLst/>
            <a:rect l="0" t="0" r="r" b="b"/>
            <a:pathLst>
              <a:path w="390" h="434">
                <a:moveTo>
                  <a:pt x="124" y="29"/>
                </a:moveTo>
                <a:cubicBezTo>
                  <a:pt x="110" y="29"/>
                  <a:pt x="102" y="28"/>
                  <a:pt x="101" y="27"/>
                </a:cubicBezTo>
                <a:cubicBezTo>
                  <a:pt x="101" y="26"/>
                  <a:pt x="101" y="24"/>
                  <a:pt x="101" y="22"/>
                </a:cubicBezTo>
                <a:cubicBezTo>
                  <a:pt x="101" y="12"/>
                  <a:pt x="103" y="5"/>
                  <a:pt x="107" y="1"/>
                </a:cubicBezTo>
                <a:cubicBezTo>
                  <a:pt x="108" y="0"/>
                  <a:pt x="111" y="0"/>
                  <a:pt x="117" y="0"/>
                </a:cubicBezTo>
                <a:cubicBezTo>
                  <a:pt x="141" y="1"/>
                  <a:pt x="167" y="2"/>
                  <a:pt x="198" y="2"/>
                </a:cubicBezTo>
                <a:cubicBezTo>
                  <a:pt x="258" y="2"/>
                  <a:pt x="292" y="1"/>
                  <a:pt x="301" y="0"/>
                </a:cubicBezTo>
                <a:lnTo>
                  <a:pt x="308" y="0"/>
                </a:lnTo>
                <a:cubicBezTo>
                  <a:pt x="311" y="3"/>
                  <a:pt x="312" y="5"/>
                  <a:pt x="312" y="6"/>
                </a:cubicBezTo>
                <a:cubicBezTo>
                  <a:pt x="312" y="7"/>
                  <a:pt x="312" y="11"/>
                  <a:pt x="311" y="17"/>
                </a:cubicBezTo>
                <a:cubicBezTo>
                  <a:pt x="309" y="24"/>
                  <a:pt x="307" y="28"/>
                  <a:pt x="305" y="29"/>
                </a:cubicBezTo>
                <a:lnTo>
                  <a:pt x="281" y="29"/>
                </a:lnTo>
                <a:cubicBezTo>
                  <a:pt x="252" y="30"/>
                  <a:pt x="235" y="32"/>
                  <a:pt x="230" y="35"/>
                </a:cubicBezTo>
                <a:cubicBezTo>
                  <a:pt x="227" y="37"/>
                  <a:pt x="224" y="43"/>
                  <a:pt x="221" y="53"/>
                </a:cubicBezTo>
                <a:cubicBezTo>
                  <a:pt x="218" y="63"/>
                  <a:pt x="204" y="118"/>
                  <a:pt x="179" y="220"/>
                </a:cubicBezTo>
                <a:cubicBezTo>
                  <a:pt x="172" y="247"/>
                  <a:pt x="165" y="277"/>
                  <a:pt x="157" y="308"/>
                </a:cubicBezTo>
                <a:cubicBezTo>
                  <a:pt x="150" y="339"/>
                  <a:pt x="144" y="362"/>
                  <a:pt x="140" y="377"/>
                </a:cubicBezTo>
                <a:lnTo>
                  <a:pt x="134" y="400"/>
                </a:lnTo>
                <a:cubicBezTo>
                  <a:pt x="134" y="402"/>
                  <a:pt x="136" y="403"/>
                  <a:pt x="140" y="403"/>
                </a:cubicBezTo>
                <a:cubicBezTo>
                  <a:pt x="144" y="403"/>
                  <a:pt x="156" y="403"/>
                  <a:pt x="177" y="404"/>
                </a:cubicBezTo>
                <a:lnTo>
                  <a:pt x="188" y="404"/>
                </a:lnTo>
                <a:cubicBezTo>
                  <a:pt x="202" y="404"/>
                  <a:pt x="212" y="404"/>
                  <a:pt x="220" y="403"/>
                </a:cubicBezTo>
                <a:cubicBezTo>
                  <a:pt x="228" y="403"/>
                  <a:pt x="239" y="402"/>
                  <a:pt x="251" y="399"/>
                </a:cubicBezTo>
                <a:cubicBezTo>
                  <a:pt x="264" y="396"/>
                  <a:pt x="275" y="393"/>
                  <a:pt x="283" y="388"/>
                </a:cubicBezTo>
                <a:cubicBezTo>
                  <a:pt x="291" y="383"/>
                  <a:pt x="301" y="375"/>
                  <a:pt x="311" y="366"/>
                </a:cubicBezTo>
                <a:cubicBezTo>
                  <a:pt x="321" y="357"/>
                  <a:pt x="330" y="345"/>
                  <a:pt x="337" y="331"/>
                </a:cubicBezTo>
                <a:cubicBezTo>
                  <a:pt x="344" y="319"/>
                  <a:pt x="350" y="305"/>
                  <a:pt x="356" y="289"/>
                </a:cubicBezTo>
                <a:cubicBezTo>
                  <a:pt x="362" y="273"/>
                  <a:pt x="366" y="264"/>
                  <a:pt x="367" y="262"/>
                </a:cubicBezTo>
                <a:cubicBezTo>
                  <a:pt x="369" y="261"/>
                  <a:pt x="373" y="260"/>
                  <a:pt x="378" y="260"/>
                </a:cubicBezTo>
                <a:lnTo>
                  <a:pt x="386" y="260"/>
                </a:lnTo>
                <a:cubicBezTo>
                  <a:pt x="389" y="264"/>
                  <a:pt x="390" y="267"/>
                  <a:pt x="390" y="267"/>
                </a:cubicBezTo>
                <a:cubicBezTo>
                  <a:pt x="390" y="268"/>
                  <a:pt x="386" y="281"/>
                  <a:pt x="377" y="305"/>
                </a:cubicBezTo>
                <a:cubicBezTo>
                  <a:pt x="369" y="329"/>
                  <a:pt x="360" y="354"/>
                  <a:pt x="349" y="381"/>
                </a:cubicBezTo>
                <a:cubicBezTo>
                  <a:pt x="339" y="407"/>
                  <a:pt x="334" y="423"/>
                  <a:pt x="333" y="427"/>
                </a:cubicBezTo>
                <a:cubicBezTo>
                  <a:pt x="332" y="430"/>
                  <a:pt x="331" y="431"/>
                  <a:pt x="330" y="431"/>
                </a:cubicBezTo>
                <a:cubicBezTo>
                  <a:pt x="330" y="432"/>
                  <a:pt x="326" y="432"/>
                  <a:pt x="320" y="433"/>
                </a:cubicBezTo>
                <a:cubicBezTo>
                  <a:pt x="314" y="434"/>
                  <a:pt x="305" y="434"/>
                  <a:pt x="293" y="434"/>
                </a:cubicBezTo>
                <a:cubicBezTo>
                  <a:pt x="288" y="434"/>
                  <a:pt x="272" y="434"/>
                  <a:pt x="245" y="434"/>
                </a:cubicBezTo>
                <a:cubicBezTo>
                  <a:pt x="218" y="434"/>
                  <a:pt x="192" y="434"/>
                  <a:pt x="167" y="433"/>
                </a:cubicBezTo>
                <a:lnTo>
                  <a:pt x="53" y="433"/>
                </a:lnTo>
                <a:cubicBezTo>
                  <a:pt x="18" y="433"/>
                  <a:pt x="0" y="431"/>
                  <a:pt x="0" y="427"/>
                </a:cubicBezTo>
                <a:cubicBezTo>
                  <a:pt x="0" y="424"/>
                  <a:pt x="0" y="421"/>
                  <a:pt x="1" y="418"/>
                </a:cubicBezTo>
                <a:cubicBezTo>
                  <a:pt x="3" y="410"/>
                  <a:pt x="5" y="406"/>
                  <a:pt x="8" y="405"/>
                </a:cubicBezTo>
                <a:cubicBezTo>
                  <a:pt x="9" y="404"/>
                  <a:pt x="12" y="404"/>
                  <a:pt x="17" y="404"/>
                </a:cubicBezTo>
                <a:lnTo>
                  <a:pt x="21" y="404"/>
                </a:lnTo>
                <a:cubicBezTo>
                  <a:pt x="32" y="404"/>
                  <a:pt x="45" y="403"/>
                  <a:pt x="59" y="402"/>
                </a:cubicBezTo>
                <a:cubicBezTo>
                  <a:pt x="65" y="401"/>
                  <a:pt x="69" y="398"/>
                  <a:pt x="71" y="395"/>
                </a:cubicBezTo>
                <a:cubicBezTo>
                  <a:pt x="72" y="393"/>
                  <a:pt x="87" y="334"/>
                  <a:pt x="116" y="218"/>
                </a:cubicBezTo>
                <a:cubicBezTo>
                  <a:pt x="146" y="102"/>
                  <a:pt x="161" y="41"/>
                  <a:pt x="161" y="35"/>
                </a:cubicBezTo>
                <a:cubicBezTo>
                  <a:pt x="161" y="32"/>
                  <a:pt x="149" y="30"/>
                  <a:pt x="124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2" name=""/>
          <p:cNvSpPr/>
          <p:nvPr/>
        </p:nvSpPr>
        <p:spPr>
          <a:xfrm>
            <a:off x="1301400" y="4266360"/>
            <a:ext cx="99360" cy="110520"/>
          </a:xfrm>
          <a:custGeom>
            <a:avLst/>
            <a:gdLst/>
            <a:ahLst/>
            <a:rect l="0" t="0" r="r" b="b"/>
            <a:pathLst>
              <a:path w="276" h="307">
                <a:moveTo>
                  <a:pt x="88" y="20"/>
                </a:moveTo>
                <a:cubicBezTo>
                  <a:pt x="77" y="20"/>
                  <a:pt x="72" y="20"/>
                  <a:pt x="71" y="18"/>
                </a:cubicBezTo>
                <a:cubicBezTo>
                  <a:pt x="71" y="18"/>
                  <a:pt x="71" y="17"/>
                  <a:pt x="71" y="15"/>
                </a:cubicBezTo>
                <a:cubicBezTo>
                  <a:pt x="71" y="8"/>
                  <a:pt x="72" y="3"/>
                  <a:pt x="76" y="0"/>
                </a:cubicBezTo>
                <a:cubicBezTo>
                  <a:pt x="76" y="0"/>
                  <a:pt x="78" y="0"/>
                  <a:pt x="82" y="0"/>
                </a:cubicBezTo>
                <a:cubicBezTo>
                  <a:pt x="99" y="1"/>
                  <a:pt x="118" y="1"/>
                  <a:pt x="140" y="1"/>
                </a:cubicBezTo>
                <a:cubicBezTo>
                  <a:pt x="182" y="1"/>
                  <a:pt x="206" y="1"/>
                  <a:pt x="212" y="0"/>
                </a:cubicBezTo>
                <a:lnTo>
                  <a:pt x="218" y="0"/>
                </a:lnTo>
                <a:cubicBezTo>
                  <a:pt x="220" y="1"/>
                  <a:pt x="221" y="3"/>
                  <a:pt x="221" y="4"/>
                </a:cubicBezTo>
                <a:cubicBezTo>
                  <a:pt x="221" y="5"/>
                  <a:pt x="220" y="7"/>
                  <a:pt x="220" y="12"/>
                </a:cubicBezTo>
                <a:cubicBezTo>
                  <a:pt x="218" y="16"/>
                  <a:pt x="217" y="19"/>
                  <a:pt x="216" y="20"/>
                </a:cubicBezTo>
                <a:lnTo>
                  <a:pt x="199" y="20"/>
                </a:lnTo>
                <a:cubicBezTo>
                  <a:pt x="178" y="20"/>
                  <a:pt x="166" y="22"/>
                  <a:pt x="162" y="24"/>
                </a:cubicBezTo>
                <a:cubicBezTo>
                  <a:pt x="160" y="25"/>
                  <a:pt x="158" y="30"/>
                  <a:pt x="156" y="37"/>
                </a:cubicBezTo>
                <a:cubicBezTo>
                  <a:pt x="154" y="44"/>
                  <a:pt x="144" y="83"/>
                  <a:pt x="126" y="155"/>
                </a:cubicBezTo>
                <a:cubicBezTo>
                  <a:pt x="121" y="174"/>
                  <a:pt x="116" y="195"/>
                  <a:pt x="111" y="217"/>
                </a:cubicBezTo>
                <a:cubicBezTo>
                  <a:pt x="106" y="239"/>
                  <a:pt x="102" y="256"/>
                  <a:pt x="99" y="267"/>
                </a:cubicBezTo>
                <a:lnTo>
                  <a:pt x="95" y="283"/>
                </a:lnTo>
                <a:cubicBezTo>
                  <a:pt x="95" y="284"/>
                  <a:pt x="96" y="285"/>
                  <a:pt x="99" y="285"/>
                </a:cubicBezTo>
                <a:cubicBezTo>
                  <a:pt x="102" y="285"/>
                  <a:pt x="110" y="285"/>
                  <a:pt x="125" y="285"/>
                </a:cubicBezTo>
                <a:lnTo>
                  <a:pt x="133" y="285"/>
                </a:lnTo>
                <a:cubicBezTo>
                  <a:pt x="142" y="285"/>
                  <a:pt x="150" y="285"/>
                  <a:pt x="156" y="285"/>
                </a:cubicBezTo>
                <a:cubicBezTo>
                  <a:pt x="161" y="285"/>
                  <a:pt x="169" y="284"/>
                  <a:pt x="178" y="282"/>
                </a:cubicBezTo>
                <a:cubicBezTo>
                  <a:pt x="187" y="280"/>
                  <a:pt x="194" y="277"/>
                  <a:pt x="200" y="274"/>
                </a:cubicBezTo>
                <a:cubicBezTo>
                  <a:pt x="206" y="270"/>
                  <a:pt x="212" y="265"/>
                  <a:pt x="220" y="259"/>
                </a:cubicBezTo>
                <a:cubicBezTo>
                  <a:pt x="227" y="252"/>
                  <a:pt x="233" y="244"/>
                  <a:pt x="238" y="234"/>
                </a:cubicBezTo>
                <a:cubicBezTo>
                  <a:pt x="243" y="225"/>
                  <a:pt x="248" y="215"/>
                  <a:pt x="252" y="204"/>
                </a:cubicBezTo>
                <a:cubicBezTo>
                  <a:pt x="256" y="192"/>
                  <a:pt x="259" y="186"/>
                  <a:pt x="259" y="184"/>
                </a:cubicBezTo>
                <a:cubicBezTo>
                  <a:pt x="261" y="183"/>
                  <a:pt x="263" y="183"/>
                  <a:pt x="267" y="183"/>
                </a:cubicBezTo>
                <a:lnTo>
                  <a:pt x="273" y="183"/>
                </a:lnTo>
                <a:cubicBezTo>
                  <a:pt x="275" y="186"/>
                  <a:pt x="276" y="187"/>
                  <a:pt x="276" y="188"/>
                </a:cubicBezTo>
                <a:cubicBezTo>
                  <a:pt x="276" y="188"/>
                  <a:pt x="273" y="198"/>
                  <a:pt x="267" y="215"/>
                </a:cubicBezTo>
                <a:cubicBezTo>
                  <a:pt x="261" y="232"/>
                  <a:pt x="254" y="250"/>
                  <a:pt x="247" y="269"/>
                </a:cubicBezTo>
                <a:cubicBezTo>
                  <a:pt x="240" y="288"/>
                  <a:pt x="236" y="299"/>
                  <a:pt x="235" y="302"/>
                </a:cubicBezTo>
                <a:cubicBezTo>
                  <a:pt x="235" y="303"/>
                  <a:pt x="234" y="304"/>
                  <a:pt x="234" y="305"/>
                </a:cubicBezTo>
                <a:cubicBezTo>
                  <a:pt x="233" y="305"/>
                  <a:pt x="231" y="305"/>
                  <a:pt x="226" y="306"/>
                </a:cubicBezTo>
                <a:cubicBezTo>
                  <a:pt x="222" y="307"/>
                  <a:pt x="216" y="307"/>
                  <a:pt x="207" y="306"/>
                </a:cubicBezTo>
                <a:cubicBezTo>
                  <a:pt x="204" y="306"/>
                  <a:pt x="193" y="306"/>
                  <a:pt x="173" y="306"/>
                </a:cubicBezTo>
                <a:cubicBezTo>
                  <a:pt x="154" y="306"/>
                  <a:pt x="135" y="306"/>
                  <a:pt x="118" y="306"/>
                </a:cubicBezTo>
                <a:lnTo>
                  <a:pt x="37" y="306"/>
                </a:lnTo>
                <a:cubicBezTo>
                  <a:pt x="12" y="306"/>
                  <a:pt x="0" y="304"/>
                  <a:pt x="0" y="302"/>
                </a:cubicBezTo>
                <a:cubicBezTo>
                  <a:pt x="0" y="299"/>
                  <a:pt x="0" y="297"/>
                  <a:pt x="0" y="295"/>
                </a:cubicBezTo>
                <a:cubicBezTo>
                  <a:pt x="2" y="290"/>
                  <a:pt x="3" y="286"/>
                  <a:pt x="5" y="286"/>
                </a:cubicBezTo>
                <a:cubicBezTo>
                  <a:pt x="6" y="286"/>
                  <a:pt x="8" y="285"/>
                  <a:pt x="12" y="285"/>
                </a:cubicBezTo>
                <a:lnTo>
                  <a:pt x="14" y="285"/>
                </a:lnTo>
                <a:cubicBezTo>
                  <a:pt x="22" y="285"/>
                  <a:pt x="31" y="285"/>
                  <a:pt x="41" y="284"/>
                </a:cubicBezTo>
                <a:cubicBezTo>
                  <a:pt x="45" y="283"/>
                  <a:pt x="48" y="281"/>
                  <a:pt x="50" y="279"/>
                </a:cubicBezTo>
                <a:cubicBezTo>
                  <a:pt x="51" y="278"/>
                  <a:pt x="61" y="236"/>
                  <a:pt x="82" y="153"/>
                </a:cubicBezTo>
                <a:cubicBezTo>
                  <a:pt x="103" y="72"/>
                  <a:pt x="114" y="29"/>
                  <a:pt x="114" y="24"/>
                </a:cubicBezTo>
                <a:cubicBezTo>
                  <a:pt x="114" y="22"/>
                  <a:pt x="105" y="21"/>
                  <a:pt x="88" y="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3" name=""/>
          <p:cNvSpPr/>
          <p:nvPr/>
        </p:nvSpPr>
        <p:spPr>
          <a:xfrm>
            <a:off x="1419120" y="426888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8" y="40"/>
                </a:moveTo>
                <a:lnTo>
                  <a:pt x="52" y="42"/>
                </a:lnTo>
                <a:cubicBezTo>
                  <a:pt x="48" y="43"/>
                  <a:pt x="42" y="45"/>
                  <a:pt x="34" y="46"/>
                </a:cubicBezTo>
                <a:cubicBezTo>
                  <a:pt x="27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5" y="26"/>
                  <a:pt x="47" y="22"/>
                </a:cubicBezTo>
                <a:cubicBezTo>
                  <a:pt x="59" y="18"/>
                  <a:pt x="68" y="15"/>
                  <a:pt x="72" y="11"/>
                </a:cubicBezTo>
                <a:cubicBezTo>
                  <a:pt x="77" y="8"/>
                  <a:pt x="81" y="5"/>
                  <a:pt x="85" y="2"/>
                </a:cubicBezTo>
                <a:cubicBezTo>
                  <a:pt x="85" y="1"/>
                  <a:pt x="87" y="0"/>
                  <a:pt x="90" y="0"/>
                </a:cubicBezTo>
                <a:cubicBezTo>
                  <a:pt x="93" y="0"/>
                  <a:pt x="95" y="1"/>
                  <a:pt x="98" y="3"/>
                </a:cubicBezTo>
                <a:lnTo>
                  <a:pt x="98" y="137"/>
                </a:lnTo>
                <a:lnTo>
                  <a:pt x="98" y="272"/>
                </a:lnTo>
                <a:cubicBezTo>
                  <a:pt x="100" y="274"/>
                  <a:pt x="102" y="275"/>
                  <a:pt x="104" y="276"/>
                </a:cubicBezTo>
                <a:cubicBezTo>
                  <a:pt x="105" y="276"/>
                  <a:pt x="109" y="277"/>
                  <a:pt x="115" y="278"/>
                </a:cubicBezTo>
                <a:cubicBezTo>
                  <a:pt x="121" y="278"/>
                  <a:pt x="130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3" y="298"/>
                  <a:pt x="120" y="298"/>
                  <a:pt x="78" y="298"/>
                </a:cubicBezTo>
                <a:cubicBezTo>
                  <a:pt x="37" y="298"/>
                  <a:pt x="14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5" y="278"/>
                  <a:pt x="39" y="278"/>
                  <a:pt x="42" y="278"/>
                </a:cubicBezTo>
                <a:cubicBezTo>
                  <a:pt x="45" y="278"/>
                  <a:pt x="47" y="277"/>
                  <a:pt x="49" y="277"/>
                </a:cubicBezTo>
                <a:cubicBezTo>
                  <a:pt x="51" y="276"/>
                  <a:pt x="52" y="276"/>
                  <a:pt x="53" y="276"/>
                </a:cubicBezTo>
                <a:cubicBezTo>
                  <a:pt x="53" y="276"/>
                  <a:pt x="54" y="275"/>
                  <a:pt x="55" y="274"/>
                </a:cubicBezTo>
                <a:cubicBezTo>
                  <a:pt x="57" y="272"/>
                  <a:pt x="58" y="271"/>
                  <a:pt x="58" y="272"/>
                </a:cubicBezTo>
                <a:lnTo>
                  <a:pt x="58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4" name=""/>
          <p:cNvSpPr/>
          <p:nvPr/>
        </p:nvSpPr>
        <p:spPr>
          <a:xfrm>
            <a:off x="1518840" y="417132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0" y="317"/>
                </a:moveTo>
                <a:cubicBezTo>
                  <a:pt x="0" y="288"/>
                  <a:pt x="3" y="260"/>
                  <a:pt x="7" y="234"/>
                </a:cubicBezTo>
                <a:cubicBezTo>
                  <a:pt x="11" y="208"/>
                  <a:pt x="16" y="185"/>
                  <a:pt x="21" y="167"/>
                </a:cubicBezTo>
                <a:cubicBezTo>
                  <a:pt x="27" y="148"/>
                  <a:pt x="35" y="129"/>
                  <a:pt x="45" y="111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7"/>
                  <a:pt x="83" y="46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5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2"/>
                  <a:pt x="153" y="6"/>
                </a:cubicBezTo>
                <a:cubicBezTo>
                  <a:pt x="153" y="7"/>
                  <a:pt x="149" y="11"/>
                  <a:pt x="142" y="19"/>
                </a:cubicBezTo>
                <a:cubicBezTo>
                  <a:pt x="135" y="26"/>
                  <a:pt x="126" y="38"/>
                  <a:pt x="116" y="52"/>
                </a:cubicBezTo>
                <a:cubicBezTo>
                  <a:pt x="106" y="67"/>
                  <a:pt x="95" y="85"/>
                  <a:pt x="84" y="108"/>
                </a:cubicBezTo>
                <a:cubicBezTo>
                  <a:pt x="73" y="129"/>
                  <a:pt x="65" y="158"/>
                  <a:pt x="57" y="195"/>
                </a:cubicBezTo>
                <a:cubicBezTo>
                  <a:pt x="50" y="232"/>
                  <a:pt x="47" y="272"/>
                  <a:pt x="47" y="317"/>
                </a:cubicBezTo>
                <a:cubicBezTo>
                  <a:pt x="47" y="362"/>
                  <a:pt x="50" y="402"/>
                  <a:pt x="57" y="438"/>
                </a:cubicBezTo>
                <a:cubicBezTo>
                  <a:pt x="65" y="475"/>
                  <a:pt x="73" y="504"/>
                  <a:pt x="83" y="526"/>
                </a:cubicBezTo>
                <a:cubicBezTo>
                  <a:pt x="94" y="549"/>
                  <a:pt x="105" y="567"/>
                  <a:pt x="115" y="581"/>
                </a:cubicBezTo>
                <a:cubicBezTo>
                  <a:pt x="126" y="595"/>
                  <a:pt x="135" y="606"/>
                  <a:pt x="142" y="614"/>
                </a:cubicBezTo>
                <a:cubicBezTo>
                  <a:pt x="149" y="623"/>
                  <a:pt x="153" y="627"/>
                  <a:pt x="153" y="628"/>
                </a:cubicBezTo>
                <a:cubicBezTo>
                  <a:pt x="153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6" y="538"/>
                  <a:pt x="28" y="484"/>
                </a:cubicBezTo>
                <a:cubicBezTo>
                  <a:pt x="10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5" name=""/>
          <p:cNvSpPr/>
          <p:nvPr/>
        </p:nvSpPr>
        <p:spPr>
          <a:xfrm>
            <a:off x="1590840" y="424116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5" y="37"/>
                </a:moveTo>
                <a:cubicBezTo>
                  <a:pt x="355" y="28"/>
                  <a:pt x="359" y="20"/>
                  <a:pt x="367" y="12"/>
                </a:cubicBezTo>
                <a:cubicBezTo>
                  <a:pt x="375" y="4"/>
                  <a:pt x="384" y="0"/>
                  <a:pt x="393" y="0"/>
                </a:cubicBezTo>
                <a:cubicBezTo>
                  <a:pt x="401" y="0"/>
                  <a:pt x="408" y="4"/>
                  <a:pt x="414" y="11"/>
                </a:cubicBezTo>
                <a:cubicBezTo>
                  <a:pt x="421" y="19"/>
                  <a:pt x="424" y="31"/>
                  <a:pt x="424" y="47"/>
                </a:cubicBezTo>
                <a:cubicBezTo>
                  <a:pt x="424" y="60"/>
                  <a:pt x="420" y="84"/>
                  <a:pt x="412" y="120"/>
                </a:cubicBezTo>
                <a:cubicBezTo>
                  <a:pt x="406" y="145"/>
                  <a:pt x="400" y="164"/>
                  <a:pt x="395" y="179"/>
                </a:cubicBezTo>
                <a:cubicBezTo>
                  <a:pt x="390" y="194"/>
                  <a:pt x="383" y="212"/>
                  <a:pt x="373" y="231"/>
                </a:cubicBezTo>
                <a:cubicBezTo>
                  <a:pt x="363" y="250"/>
                  <a:pt x="352" y="264"/>
                  <a:pt x="338" y="274"/>
                </a:cubicBezTo>
                <a:cubicBezTo>
                  <a:pt x="325" y="283"/>
                  <a:pt x="310" y="288"/>
                  <a:pt x="293" y="288"/>
                </a:cubicBezTo>
                <a:cubicBezTo>
                  <a:pt x="274" y="288"/>
                  <a:pt x="258" y="285"/>
                  <a:pt x="243" y="278"/>
                </a:cubicBezTo>
                <a:cubicBezTo>
                  <a:pt x="229" y="271"/>
                  <a:pt x="219" y="262"/>
                  <a:pt x="212" y="251"/>
                </a:cubicBezTo>
                <a:cubicBezTo>
                  <a:pt x="212" y="251"/>
                  <a:pt x="211" y="252"/>
                  <a:pt x="211" y="253"/>
                </a:cubicBezTo>
                <a:cubicBezTo>
                  <a:pt x="193" y="276"/>
                  <a:pt x="172" y="288"/>
                  <a:pt x="147" y="288"/>
                </a:cubicBezTo>
                <a:cubicBezTo>
                  <a:pt x="136" y="288"/>
                  <a:pt x="126" y="287"/>
                  <a:pt x="116" y="284"/>
                </a:cubicBezTo>
                <a:cubicBezTo>
                  <a:pt x="106" y="282"/>
                  <a:pt x="96" y="278"/>
                  <a:pt x="86" y="272"/>
                </a:cubicBezTo>
                <a:cubicBezTo>
                  <a:pt x="76" y="267"/>
                  <a:pt x="69" y="259"/>
                  <a:pt x="63" y="248"/>
                </a:cubicBezTo>
                <a:cubicBezTo>
                  <a:pt x="57" y="237"/>
                  <a:pt x="54" y="223"/>
                  <a:pt x="54" y="208"/>
                </a:cubicBezTo>
                <a:cubicBezTo>
                  <a:pt x="54" y="185"/>
                  <a:pt x="61" y="154"/>
                  <a:pt x="75" y="114"/>
                </a:cubicBezTo>
                <a:cubicBezTo>
                  <a:pt x="90" y="76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3"/>
                  <a:pt x="97" y="32"/>
                </a:cubicBezTo>
                <a:cubicBezTo>
                  <a:pt x="97" y="30"/>
                  <a:pt x="97" y="29"/>
                  <a:pt x="95" y="27"/>
                </a:cubicBezTo>
                <a:cubicBezTo>
                  <a:pt x="93" y="25"/>
                  <a:pt x="91" y="25"/>
                  <a:pt x="88" y="25"/>
                </a:cubicBezTo>
                <a:lnTo>
                  <a:pt x="85" y="25"/>
                </a:lnTo>
                <a:cubicBezTo>
                  <a:pt x="76" y="25"/>
                  <a:pt x="67" y="29"/>
                  <a:pt x="59" y="37"/>
                </a:cubicBezTo>
                <a:cubicBezTo>
                  <a:pt x="51" y="45"/>
                  <a:pt x="44" y="53"/>
                  <a:pt x="40" y="63"/>
                </a:cubicBezTo>
                <a:cubicBezTo>
                  <a:pt x="35" y="72"/>
                  <a:pt x="32" y="81"/>
                  <a:pt x="29" y="89"/>
                </a:cubicBezTo>
                <a:cubicBezTo>
                  <a:pt x="27" y="98"/>
                  <a:pt x="25" y="102"/>
                  <a:pt x="24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2" y="102"/>
                  <a:pt x="0" y="100"/>
                  <a:pt x="0" y="99"/>
                </a:cubicBezTo>
                <a:cubicBezTo>
                  <a:pt x="0" y="96"/>
                  <a:pt x="2" y="90"/>
                  <a:pt x="5" y="81"/>
                </a:cubicBezTo>
                <a:cubicBezTo>
                  <a:pt x="9" y="72"/>
                  <a:pt x="14" y="61"/>
                  <a:pt x="20" y="49"/>
                </a:cubicBezTo>
                <a:cubicBezTo>
                  <a:pt x="27" y="36"/>
                  <a:pt x="36" y="25"/>
                  <a:pt x="49" y="16"/>
                </a:cubicBezTo>
                <a:cubicBezTo>
                  <a:pt x="61" y="6"/>
                  <a:pt x="75" y="1"/>
                  <a:pt x="90" y="1"/>
                </a:cubicBezTo>
                <a:cubicBezTo>
                  <a:pt x="108" y="1"/>
                  <a:pt x="122" y="7"/>
                  <a:pt x="132" y="17"/>
                </a:cubicBezTo>
                <a:cubicBezTo>
                  <a:pt x="141" y="28"/>
                  <a:pt x="146" y="40"/>
                  <a:pt x="146" y="54"/>
                </a:cubicBezTo>
                <a:cubicBezTo>
                  <a:pt x="146" y="61"/>
                  <a:pt x="139" y="84"/>
                  <a:pt x="125" y="122"/>
                </a:cubicBezTo>
                <a:cubicBezTo>
                  <a:pt x="111" y="161"/>
                  <a:pt x="104" y="190"/>
                  <a:pt x="104" y="211"/>
                </a:cubicBezTo>
                <a:cubicBezTo>
                  <a:pt x="104" y="230"/>
                  <a:pt x="109" y="244"/>
                  <a:pt x="118" y="252"/>
                </a:cubicBezTo>
                <a:cubicBezTo>
                  <a:pt x="126" y="260"/>
                  <a:pt x="138" y="264"/>
                  <a:pt x="151" y="265"/>
                </a:cubicBezTo>
                <a:cubicBezTo>
                  <a:pt x="169" y="265"/>
                  <a:pt x="185" y="252"/>
                  <a:pt x="199" y="226"/>
                </a:cubicBezTo>
                <a:lnTo>
                  <a:pt x="202" y="220"/>
                </a:lnTo>
                <a:lnTo>
                  <a:pt x="202" y="206"/>
                </a:lnTo>
                <a:cubicBezTo>
                  <a:pt x="202" y="205"/>
                  <a:pt x="202" y="203"/>
                  <a:pt x="202" y="200"/>
                </a:cubicBezTo>
                <a:cubicBezTo>
                  <a:pt x="202" y="198"/>
                  <a:pt x="203" y="196"/>
                  <a:pt x="203" y="195"/>
                </a:cubicBezTo>
                <a:cubicBezTo>
                  <a:pt x="203" y="194"/>
                  <a:pt x="204" y="193"/>
                  <a:pt x="204" y="191"/>
                </a:cubicBezTo>
                <a:cubicBezTo>
                  <a:pt x="204" y="189"/>
                  <a:pt x="204" y="187"/>
                  <a:pt x="204" y="185"/>
                </a:cubicBezTo>
                <a:cubicBezTo>
                  <a:pt x="205" y="183"/>
                  <a:pt x="205" y="181"/>
                  <a:pt x="206" y="177"/>
                </a:cubicBezTo>
                <a:cubicBezTo>
                  <a:pt x="207" y="173"/>
                  <a:pt x="208" y="169"/>
                  <a:pt x="208" y="166"/>
                </a:cubicBezTo>
                <a:cubicBezTo>
                  <a:pt x="208" y="163"/>
                  <a:pt x="210" y="158"/>
                  <a:pt x="212" y="151"/>
                </a:cubicBezTo>
                <a:cubicBezTo>
                  <a:pt x="214" y="144"/>
                  <a:pt x="216" y="137"/>
                  <a:pt x="217" y="131"/>
                </a:cubicBezTo>
                <a:cubicBezTo>
                  <a:pt x="218" y="123"/>
                  <a:pt x="221" y="114"/>
                  <a:pt x="224" y="102"/>
                </a:cubicBezTo>
                <a:cubicBezTo>
                  <a:pt x="236" y="54"/>
                  <a:pt x="243" y="28"/>
                  <a:pt x="245" y="25"/>
                </a:cubicBezTo>
                <a:cubicBezTo>
                  <a:pt x="250" y="13"/>
                  <a:pt x="259" y="8"/>
                  <a:pt x="272" y="8"/>
                </a:cubicBezTo>
                <a:cubicBezTo>
                  <a:pt x="280" y="8"/>
                  <a:pt x="285" y="10"/>
                  <a:pt x="288" y="14"/>
                </a:cubicBezTo>
                <a:cubicBezTo>
                  <a:pt x="291" y="18"/>
                  <a:pt x="293" y="22"/>
                  <a:pt x="293" y="26"/>
                </a:cubicBezTo>
                <a:cubicBezTo>
                  <a:pt x="293" y="31"/>
                  <a:pt x="287" y="58"/>
                  <a:pt x="275" y="107"/>
                </a:cubicBezTo>
                <a:cubicBezTo>
                  <a:pt x="263" y="156"/>
                  <a:pt x="256" y="184"/>
                  <a:pt x="255" y="191"/>
                </a:cubicBezTo>
                <a:cubicBezTo>
                  <a:pt x="254" y="196"/>
                  <a:pt x="254" y="203"/>
                  <a:pt x="254" y="213"/>
                </a:cubicBezTo>
                <a:lnTo>
                  <a:pt x="254" y="218"/>
                </a:lnTo>
                <a:cubicBezTo>
                  <a:pt x="254" y="224"/>
                  <a:pt x="254" y="230"/>
                  <a:pt x="255" y="236"/>
                </a:cubicBezTo>
                <a:cubicBezTo>
                  <a:pt x="257" y="242"/>
                  <a:pt x="261" y="248"/>
                  <a:pt x="268" y="255"/>
                </a:cubicBezTo>
                <a:cubicBezTo>
                  <a:pt x="274" y="261"/>
                  <a:pt x="284" y="264"/>
                  <a:pt x="296" y="265"/>
                </a:cubicBezTo>
                <a:cubicBezTo>
                  <a:pt x="326" y="265"/>
                  <a:pt x="350" y="239"/>
                  <a:pt x="367" y="188"/>
                </a:cubicBezTo>
                <a:cubicBezTo>
                  <a:pt x="371" y="178"/>
                  <a:pt x="375" y="164"/>
                  <a:pt x="380" y="146"/>
                </a:cubicBezTo>
                <a:cubicBezTo>
                  <a:pt x="385" y="128"/>
                  <a:pt x="387" y="115"/>
                  <a:pt x="388" y="107"/>
                </a:cubicBezTo>
                <a:cubicBezTo>
                  <a:pt x="388" y="94"/>
                  <a:pt x="385" y="83"/>
                  <a:pt x="379" y="75"/>
                </a:cubicBezTo>
                <a:cubicBezTo>
                  <a:pt x="374" y="67"/>
                  <a:pt x="368" y="60"/>
                  <a:pt x="363" y="54"/>
                </a:cubicBezTo>
                <a:cubicBezTo>
                  <a:pt x="358" y="49"/>
                  <a:pt x="355" y="43"/>
                  <a:pt x="355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6" name=""/>
          <p:cNvSpPr/>
          <p:nvPr/>
        </p:nvSpPr>
        <p:spPr>
          <a:xfrm>
            <a:off x="1761840" y="41713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6" y="96"/>
                  <a:pt x="125" y="150"/>
                </a:cubicBezTo>
                <a:cubicBezTo>
                  <a:pt x="143" y="204"/>
                  <a:pt x="152" y="259"/>
                  <a:pt x="152" y="317"/>
                </a:cubicBezTo>
                <a:cubicBezTo>
                  <a:pt x="152" y="346"/>
                  <a:pt x="150" y="373"/>
                  <a:pt x="145" y="400"/>
                </a:cubicBezTo>
                <a:cubicBezTo>
                  <a:pt x="141" y="426"/>
                  <a:pt x="136" y="449"/>
                  <a:pt x="131" y="468"/>
                </a:cubicBezTo>
                <a:cubicBezTo>
                  <a:pt x="125" y="486"/>
                  <a:pt x="118" y="505"/>
                  <a:pt x="107" y="523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8" y="575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1" y="633"/>
                  <a:pt x="20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3"/>
                  <a:pt x="1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2"/>
                  <a:pt x="7" y="617"/>
                </a:cubicBezTo>
                <a:cubicBezTo>
                  <a:pt x="73" y="550"/>
                  <a:pt x="106" y="449"/>
                  <a:pt x="106" y="317"/>
                </a:cubicBezTo>
                <a:cubicBezTo>
                  <a:pt x="106" y="185"/>
                  <a:pt x="73" y="84"/>
                  <a:pt x="7" y="16"/>
                </a:cubicBezTo>
                <a:cubicBezTo>
                  <a:pt x="2" y="11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7" name=""/>
          <p:cNvSpPr/>
          <p:nvPr/>
        </p:nvSpPr>
        <p:spPr>
          <a:xfrm>
            <a:off x="1913760" y="42584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4"/>
                </a:moveTo>
                <a:cubicBezTo>
                  <a:pt x="0" y="8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9"/>
                  <a:pt x="422" y="14"/>
                </a:cubicBezTo>
                <a:cubicBezTo>
                  <a:pt x="422" y="18"/>
                  <a:pt x="419" y="22"/>
                  <a:pt x="413" y="26"/>
                </a:cubicBezTo>
                <a:lnTo>
                  <a:pt x="211" y="26"/>
                </a:lnTo>
                <a:lnTo>
                  <a:pt x="10" y="26"/>
                </a:lnTo>
                <a:cubicBezTo>
                  <a:pt x="3" y="24"/>
                  <a:pt x="0" y="20"/>
                  <a:pt x="0" y="14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8" name=""/>
          <p:cNvSpPr/>
          <p:nvPr/>
        </p:nvSpPr>
        <p:spPr>
          <a:xfrm>
            <a:off x="2147040" y="4186440"/>
            <a:ext cx="127080" cy="155880"/>
          </a:xfrm>
          <a:custGeom>
            <a:avLst/>
            <a:gdLst/>
            <a:ahLst/>
            <a:rect l="0" t="0" r="r" b="b"/>
            <a:pathLst>
              <a:path w="353" h="433">
                <a:moveTo>
                  <a:pt x="65" y="39"/>
                </a:moveTo>
                <a:cubicBezTo>
                  <a:pt x="62" y="36"/>
                  <a:pt x="60" y="34"/>
                  <a:pt x="58" y="33"/>
                </a:cubicBezTo>
                <a:cubicBezTo>
                  <a:pt x="56" y="32"/>
                  <a:pt x="53" y="32"/>
                  <a:pt x="48" y="31"/>
                </a:cubicBezTo>
                <a:cubicBezTo>
                  <a:pt x="43" y="31"/>
                  <a:pt x="34" y="30"/>
                  <a:pt x="21" y="29"/>
                </a:cubicBezTo>
                <a:lnTo>
                  <a:pt x="0" y="29"/>
                </a:lnTo>
                <a:lnTo>
                  <a:pt x="0" y="0"/>
                </a:lnTo>
                <a:lnTo>
                  <a:pt x="7" y="0"/>
                </a:lnTo>
                <a:cubicBezTo>
                  <a:pt x="12" y="1"/>
                  <a:pt x="43" y="2"/>
                  <a:pt x="99" y="2"/>
                </a:cubicBezTo>
                <a:cubicBezTo>
                  <a:pt x="159" y="2"/>
                  <a:pt x="194" y="1"/>
                  <a:pt x="205" y="0"/>
                </a:cubicBezTo>
                <a:lnTo>
                  <a:pt x="213" y="0"/>
                </a:lnTo>
                <a:lnTo>
                  <a:pt x="213" y="29"/>
                </a:lnTo>
                <a:lnTo>
                  <a:pt x="195" y="29"/>
                </a:lnTo>
                <a:cubicBezTo>
                  <a:pt x="169" y="29"/>
                  <a:pt x="154" y="30"/>
                  <a:pt x="147" y="31"/>
                </a:cubicBezTo>
                <a:cubicBezTo>
                  <a:pt x="141" y="31"/>
                  <a:pt x="136" y="34"/>
                  <a:pt x="131" y="39"/>
                </a:cubicBezTo>
                <a:lnTo>
                  <a:pt x="131" y="216"/>
                </a:lnTo>
                <a:lnTo>
                  <a:pt x="131" y="352"/>
                </a:lnTo>
                <a:cubicBezTo>
                  <a:pt x="131" y="382"/>
                  <a:pt x="132" y="398"/>
                  <a:pt x="134" y="400"/>
                </a:cubicBezTo>
                <a:cubicBezTo>
                  <a:pt x="136" y="402"/>
                  <a:pt x="153" y="403"/>
                  <a:pt x="182" y="403"/>
                </a:cubicBezTo>
                <a:cubicBezTo>
                  <a:pt x="213" y="403"/>
                  <a:pt x="233" y="402"/>
                  <a:pt x="244" y="400"/>
                </a:cubicBezTo>
                <a:cubicBezTo>
                  <a:pt x="270" y="392"/>
                  <a:pt x="288" y="380"/>
                  <a:pt x="300" y="364"/>
                </a:cubicBezTo>
                <a:cubicBezTo>
                  <a:pt x="312" y="347"/>
                  <a:pt x="320" y="323"/>
                  <a:pt x="324" y="293"/>
                </a:cubicBezTo>
                <a:cubicBezTo>
                  <a:pt x="324" y="291"/>
                  <a:pt x="324" y="288"/>
                  <a:pt x="325" y="283"/>
                </a:cubicBezTo>
                <a:cubicBezTo>
                  <a:pt x="325" y="278"/>
                  <a:pt x="326" y="273"/>
                  <a:pt x="327" y="268"/>
                </a:cubicBezTo>
                <a:cubicBezTo>
                  <a:pt x="327" y="263"/>
                  <a:pt x="328" y="261"/>
                  <a:pt x="328" y="261"/>
                </a:cubicBezTo>
                <a:cubicBezTo>
                  <a:pt x="328" y="261"/>
                  <a:pt x="332" y="261"/>
                  <a:pt x="340" y="260"/>
                </a:cubicBezTo>
                <a:lnTo>
                  <a:pt x="353" y="260"/>
                </a:lnTo>
                <a:lnTo>
                  <a:pt x="353" y="264"/>
                </a:lnTo>
                <a:cubicBezTo>
                  <a:pt x="352" y="265"/>
                  <a:pt x="349" y="293"/>
                  <a:pt x="344" y="346"/>
                </a:cubicBezTo>
                <a:cubicBezTo>
                  <a:pt x="339" y="400"/>
                  <a:pt x="336" y="428"/>
                  <a:pt x="335" y="430"/>
                </a:cubicBezTo>
                <a:lnTo>
                  <a:pt x="335" y="433"/>
                </a:lnTo>
                <a:lnTo>
                  <a:pt x="0" y="433"/>
                </a:lnTo>
                <a:lnTo>
                  <a:pt x="0" y="404"/>
                </a:lnTo>
                <a:lnTo>
                  <a:pt x="21" y="404"/>
                </a:lnTo>
                <a:cubicBezTo>
                  <a:pt x="38" y="404"/>
                  <a:pt x="49" y="403"/>
                  <a:pt x="53" y="402"/>
                </a:cubicBezTo>
                <a:cubicBezTo>
                  <a:pt x="57" y="401"/>
                  <a:pt x="61" y="399"/>
                  <a:pt x="65" y="395"/>
                </a:cubicBezTo>
                <a:lnTo>
                  <a:pt x="65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9" name=""/>
          <p:cNvSpPr/>
          <p:nvPr/>
        </p:nvSpPr>
        <p:spPr>
          <a:xfrm>
            <a:off x="2289960" y="4240080"/>
            <a:ext cx="101160" cy="104400"/>
          </a:xfrm>
          <a:custGeom>
            <a:avLst/>
            <a:gdLst/>
            <a:ahLst/>
            <a:rect l="0" t="0" r="r" b="b"/>
            <a:pathLst>
              <a:path w="281" h="290">
                <a:moveTo>
                  <a:pt x="0" y="148"/>
                </a:moveTo>
                <a:cubicBezTo>
                  <a:pt x="0" y="108"/>
                  <a:pt x="14" y="73"/>
                  <a:pt x="41" y="44"/>
                </a:cubicBezTo>
                <a:cubicBezTo>
                  <a:pt x="69" y="15"/>
                  <a:pt x="102" y="0"/>
                  <a:pt x="140" y="0"/>
                </a:cubicBezTo>
                <a:cubicBezTo>
                  <a:pt x="178" y="0"/>
                  <a:pt x="211" y="14"/>
                  <a:pt x="239" y="43"/>
                </a:cubicBezTo>
                <a:cubicBezTo>
                  <a:pt x="267" y="71"/>
                  <a:pt x="281" y="106"/>
                  <a:pt x="281" y="147"/>
                </a:cubicBezTo>
                <a:cubicBezTo>
                  <a:pt x="281" y="187"/>
                  <a:pt x="268" y="222"/>
                  <a:pt x="241" y="249"/>
                </a:cubicBezTo>
                <a:cubicBezTo>
                  <a:pt x="213" y="277"/>
                  <a:pt x="180" y="290"/>
                  <a:pt x="140" y="290"/>
                </a:cubicBezTo>
                <a:cubicBezTo>
                  <a:pt x="100" y="290"/>
                  <a:pt x="66" y="276"/>
                  <a:pt x="40" y="248"/>
                </a:cubicBezTo>
                <a:cubicBezTo>
                  <a:pt x="14" y="220"/>
                  <a:pt x="0" y="186"/>
                  <a:pt x="0" y="148"/>
                </a:cubicBezTo>
                <a:moveTo>
                  <a:pt x="140" y="265"/>
                </a:moveTo>
                <a:cubicBezTo>
                  <a:pt x="192" y="265"/>
                  <a:pt x="218" y="231"/>
                  <a:pt x="218" y="161"/>
                </a:cubicBezTo>
                <a:lnTo>
                  <a:pt x="218" y="141"/>
                </a:lnTo>
                <a:lnTo>
                  <a:pt x="218" y="125"/>
                </a:lnTo>
                <a:cubicBezTo>
                  <a:pt x="218" y="116"/>
                  <a:pt x="217" y="108"/>
                  <a:pt x="217" y="101"/>
                </a:cubicBezTo>
                <a:cubicBezTo>
                  <a:pt x="217" y="94"/>
                  <a:pt x="215" y="86"/>
                  <a:pt x="213" y="77"/>
                </a:cubicBezTo>
                <a:cubicBezTo>
                  <a:pt x="210" y="68"/>
                  <a:pt x="207" y="60"/>
                  <a:pt x="202" y="54"/>
                </a:cubicBezTo>
                <a:cubicBezTo>
                  <a:pt x="198" y="48"/>
                  <a:pt x="192" y="42"/>
                  <a:pt x="183" y="36"/>
                </a:cubicBezTo>
                <a:cubicBezTo>
                  <a:pt x="174" y="31"/>
                  <a:pt x="164" y="26"/>
                  <a:pt x="152" y="24"/>
                </a:cubicBezTo>
                <a:cubicBezTo>
                  <a:pt x="150" y="23"/>
                  <a:pt x="146" y="23"/>
                  <a:pt x="142" y="23"/>
                </a:cubicBezTo>
                <a:cubicBezTo>
                  <a:pt x="129" y="23"/>
                  <a:pt x="117" y="26"/>
                  <a:pt x="106" y="31"/>
                </a:cubicBezTo>
                <a:cubicBezTo>
                  <a:pt x="88" y="40"/>
                  <a:pt x="76" y="53"/>
                  <a:pt x="70" y="69"/>
                </a:cubicBezTo>
                <a:cubicBezTo>
                  <a:pt x="65" y="86"/>
                  <a:pt x="62" y="105"/>
                  <a:pt x="62" y="128"/>
                </a:cubicBezTo>
                <a:lnTo>
                  <a:pt x="62" y="140"/>
                </a:lnTo>
                <a:cubicBezTo>
                  <a:pt x="62" y="181"/>
                  <a:pt x="66" y="209"/>
                  <a:pt x="74" y="227"/>
                </a:cubicBezTo>
                <a:cubicBezTo>
                  <a:pt x="88" y="252"/>
                  <a:pt x="110" y="265"/>
                  <a:pt x="140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0" name=""/>
          <p:cNvSpPr/>
          <p:nvPr/>
        </p:nvSpPr>
        <p:spPr>
          <a:xfrm>
            <a:off x="2404080" y="4239000"/>
            <a:ext cx="104040" cy="150120"/>
          </a:xfrm>
          <a:custGeom>
            <a:avLst/>
            <a:gdLst/>
            <a:ahLst/>
            <a:rect l="0" t="0" r="r" b="b"/>
            <a:pathLst>
              <a:path w="289" h="417">
                <a:moveTo>
                  <a:pt x="191" y="27"/>
                </a:moveTo>
                <a:cubicBezTo>
                  <a:pt x="209" y="9"/>
                  <a:pt x="230" y="0"/>
                  <a:pt x="254" y="0"/>
                </a:cubicBezTo>
                <a:cubicBezTo>
                  <a:pt x="266" y="0"/>
                  <a:pt x="276" y="4"/>
                  <a:pt x="281" y="12"/>
                </a:cubicBezTo>
                <a:cubicBezTo>
                  <a:pt x="286" y="20"/>
                  <a:pt x="289" y="28"/>
                  <a:pt x="289" y="36"/>
                </a:cubicBezTo>
                <a:cubicBezTo>
                  <a:pt x="289" y="42"/>
                  <a:pt x="287" y="47"/>
                  <a:pt x="284" y="52"/>
                </a:cubicBezTo>
                <a:cubicBezTo>
                  <a:pt x="280" y="56"/>
                  <a:pt x="274" y="58"/>
                  <a:pt x="266" y="58"/>
                </a:cubicBezTo>
                <a:cubicBezTo>
                  <a:pt x="253" y="58"/>
                  <a:pt x="245" y="52"/>
                  <a:pt x="243" y="39"/>
                </a:cubicBezTo>
                <a:cubicBezTo>
                  <a:pt x="242" y="34"/>
                  <a:pt x="243" y="29"/>
                  <a:pt x="245" y="26"/>
                </a:cubicBezTo>
                <a:cubicBezTo>
                  <a:pt x="245" y="26"/>
                  <a:pt x="245" y="25"/>
                  <a:pt x="246" y="24"/>
                </a:cubicBezTo>
                <a:cubicBezTo>
                  <a:pt x="234" y="25"/>
                  <a:pt x="223" y="30"/>
                  <a:pt x="212" y="38"/>
                </a:cubicBezTo>
                <a:cubicBezTo>
                  <a:pt x="209" y="40"/>
                  <a:pt x="207" y="41"/>
                  <a:pt x="207" y="42"/>
                </a:cubicBezTo>
                <a:cubicBezTo>
                  <a:pt x="207" y="42"/>
                  <a:pt x="208" y="44"/>
                  <a:pt x="210" y="45"/>
                </a:cubicBezTo>
                <a:cubicBezTo>
                  <a:pt x="211" y="47"/>
                  <a:pt x="213" y="49"/>
                  <a:pt x="215" y="53"/>
                </a:cubicBezTo>
                <a:cubicBezTo>
                  <a:pt x="217" y="56"/>
                  <a:pt x="220" y="60"/>
                  <a:pt x="222" y="64"/>
                </a:cubicBezTo>
                <a:cubicBezTo>
                  <a:pt x="225" y="68"/>
                  <a:pt x="227" y="74"/>
                  <a:pt x="228" y="82"/>
                </a:cubicBezTo>
                <a:cubicBezTo>
                  <a:pt x="229" y="88"/>
                  <a:pt x="230" y="95"/>
                  <a:pt x="230" y="102"/>
                </a:cubicBezTo>
                <a:cubicBezTo>
                  <a:pt x="230" y="129"/>
                  <a:pt x="220" y="151"/>
                  <a:pt x="199" y="169"/>
                </a:cubicBezTo>
                <a:cubicBezTo>
                  <a:pt x="179" y="187"/>
                  <a:pt x="153" y="196"/>
                  <a:pt x="123" y="197"/>
                </a:cubicBezTo>
                <a:cubicBezTo>
                  <a:pt x="102" y="197"/>
                  <a:pt x="80" y="191"/>
                  <a:pt x="59" y="179"/>
                </a:cubicBezTo>
                <a:cubicBezTo>
                  <a:pt x="55" y="187"/>
                  <a:pt x="52" y="195"/>
                  <a:pt x="52" y="203"/>
                </a:cubicBezTo>
                <a:cubicBezTo>
                  <a:pt x="52" y="218"/>
                  <a:pt x="58" y="229"/>
                  <a:pt x="69" y="236"/>
                </a:cubicBezTo>
                <a:cubicBezTo>
                  <a:pt x="73" y="238"/>
                  <a:pt x="76" y="240"/>
                  <a:pt x="80" y="240"/>
                </a:cubicBezTo>
                <a:cubicBezTo>
                  <a:pt x="83" y="240"/>
                  <a:pt x="99" y="240"/>
                  <a:pt x="126" y="241"/>
                </a:cubicBezTo>
                <a:cubicBezTo>
                  <a:pt x="161" y="241"/>
                  <a:pt x="184" y="243"/>
                  <a:pt x="194" y="245"/>
                </a:cubicBezTo>
                <a:cubicBezTo>
                  <a:pt x="220" y="249"/>
                  <a:pt x="240" y="257"/>
                  <a:pt x="255" y="271"/>
                </a:cubicBezTo>
                <a:cubicBezTo>
                  <a:pt x="272" y="287"/>
                  <a:pt x="280" y="308"/>
                  <a:pt x="280" y="333"/>
                </a:cubicBezTo>
                <a:cubicBezTo>
                  <a:pt x="280" y="361"/>
                  <a:pt x="263" y="383"/>
                  <a:pt x="230" y="398"/>
                </a:cubicBezTo>
                <a:cubicBezTo>
                  <a:pt x="205" y="411"/>
                  <a:pt x="175" y="417"/>
                  <a:pt x="141" y="417"/>
                </a:cubicBezTo>
                <a:cubicBezTo>
                  <a:pt x="106" y="417"/>
                  <a:pt x="74" y="411"/>
                  <a:pt x="49" y="398"/>
                </a:cubicBezTo>
                <a:cubicBezTo>
                  <a:pt x="16" y="383"/>
                  <a:pt x="0" y="362"/>
                  <a:pt x="0" y="335"/>
                </a:cubicBezTo>
                <a:cubicBezTo>
                  <a:pt x="0" y="319"/>
                  <a:pt x="4" y="307"/>
                  <a:pt x="13" y="297"/>
                </a:cubicBezTo>
                <a:cubicBezTo>
                  <a:pt x="22" y="286"/>
                  <a:pt x="31" y="280"/>
                  <a:pt x="40" y="276"/>
                </a:cubicBezTo>
                <a:lnTo>
                  <a:pt x="47" y="272"/>
                </a:lnTo>
                <a:cubicBezTo>
                  <a:pt x="31" y="259"/>
                  <a:pt x="24" y="241"/>
                  <a:pt x="24" y="219"/>
                </a:cubicBezTo>
                <a:cubicBezTo>
                  <a:pt x="24" y="199"/>
                  <a:pt x="30" y="181"/>
                  <a:pt x="42" y="165"/>
                </a:cubicBezTo>
                <a:cubicBezTo>
                  <a:pt x="24" y="147"/>
                  <a:pt x="14" y="126"/>
                  <a:pt x="14" y="102"/>
                </a:cubicBezTo>
                <a:cubicBezTo>
                  <a:pt x="14" y="75"/>
                  <a:pt x="25" y="53"/>
                  <a:pt x="46" y="34"/>
                </a:cubicBezTo>
                <a:cubicBezTo>
                  <a:pt x="67" y="16"/>
                  <a:pt x="94" y="7"/>
                  <a:pt x="124" y="7"/>
                </a:cubicBezTo>
                <a:cubicBezTo>
                  <a:pt x="145" y="7"/>
                  <a:pt x="165" y="12"/>
                  <a:pt x="184" y="23"/>
                </a:cubicBezTo>
                <a:lnTo>
                  <a:pt x="191" y="27"/>
                </a:lnTo>
                <a:moveTo>
                  <a:pt x="172" y="69"/>
                </a:moveTo>
                <a:cubicBezTo>
                  <a:pt x="169" y="57"/>
                  <a:pt x="164" y="48"/>
                  <a:pt x="155" y="41"/>
                </a:cubicBezTo>
                <a:cubicBezTo>
                  <a:pt x="146" y="35"/>
                  <a:pt x="135" y="31"/>
                  <a:pt x="122" y="31"/>
                </a:cubicBezTo>
                <a:cubicBezTo>
                  <a:pt x="110" y="31"/>
                  <a:pt x="100" y="34"/>
                  <a:pt x="91" y="41"/>
                </a:cubicBezTo>
                <a:cubicBezTo>
                  <a:pt x="81" y="48"/>
                  <a:pt x="75" y="57"/>
                  <a:pt x="73" y="69"/>
                </a:cubicBezTo>
                <a:cubicBezTo>
                  <a:pt x="72" y="76"/>
                  <a:pt x="71" y="88"/>
                  <a:pt x="71" y="102"/>
                </a:cubicBezTo>
                <a:cubicBezTo>
                  <a:pt x="71" y="121"/>
                  <a:pt x="73" y="135"/>
                  <a:pt x="76" y="144"/>
                </a:cubicBezTo>
                <a:cubicBezTo>
                  <a:pt x="79" y="152"/>
                  <a:pt x="85" y="160"/>
                  <a:pt x="96" y="166"/>
                </a:cubicBezTo>
                <a:cubicBezTo>
                  <a:pt x="103" y="170"/>
                  <a:pt x="112" y="172"/>
                  <a:pt x="123" y="172"/>
                </a:cubicBezTo>
                <a:cubicBezTo>
                  <a:pt x="132" y="172"/>
                  <a:pt x="140" y="171"/>
                  <a:pt x="147" y="168"/>
                </a:cubicBezTo>
                <a:cubicBezTo>
                  <a:pt x="154" y="165"/>
                  <a:pt x="159" y="161"/>
                  <a:pt x="161" y="156"/>
                </a:cubicBezTo>
                <a:cubicBezTo>
                  <a:pt x="164" y="152"/>
                  <a:pt x="167" y="147"/>
                  <a:pt x="168" y="144"/>
                </a:cubicBezTo>
                <a:cubicBezTo>
                  <a:pt x="170" y="140"/>
                  <a:pt x="171" y="137"/>
                  <a:pt x="172" y="134"/>
                </a:cubicBezTo>
                <a:cubicBezTo>
                  <a:pt x="173" y="127"/>
                  <a:pt x="174" y="117"/>
                  <a:pt x="174" y="102"/>
                </a:cubicBezTo>
                <a:cubicBezTo>
                  <a:pt x="174" y="88"/>
                  <a:pt x="173" y="76"/>
                  <a:pt x="172" y="69"/>
                </a:cubicBezTo>
                <a:moveTo>
                  <a:pt x="237" y="335"/>
                </a:moveTo>
                <a:cubicBezTo>
                  <a:pt x="237" y="324"/>
                  <a:pt x="234" y="315"/>
                  <a:pt x="229" y="309"/>
                </a:cubicBezTo>
                <a:cubicBezTo>
                  <a:pt x="223" y="302"/>
                  <a:pt x="214" y="297"/>
                  <a:pt x="203" y="294"/>
                </a:cubicBezTo>
                <a:cubicBezTo>
                  <a:pt x="191" y="291"/>
                  <a:pt x="181" y="289"/>
                  <a:pt x="172" y="288"/>
                </a:cubicBezTo>
                <a:cubicBezTo>
                  <a:pt x="162" y="288"/>
                  <a:pt x="151" y="287"/>
                  <a:pt x="137" y="287"/>
                </a:cubicBezTo>
                <a:lnTo>
                  <a:pt x="120" y="287"/>
                </a:lnTo>
                <a:cubicBezTo>
                  <a:pt x="92" y="287"/>
                  <a:pt x="74" y="288"/>
                  <a:pt x="69" y="291"/>
                </a:cubicBezTo>
                <a:cubicBezTo>
                  <a:pt x="60" y="295"/>
                  <a:pt x="54" y="301"/>
                  <a:pt x="49" y="309"/>
                </a:cubicBezTo>
                <a:cubicBezTo>
                  <a:pt x="45" y="317"/>
                  <a:pt x="42" y="325"/>
                  <a:pt x="42" y="334"/>
                </a:cubicBezTo>
                <a:cubicBezTo>
                  <a:pt x="42" y="338"/>
                  <a:pt x="43" y="343"/>
                  <a:pt x="45" y="348"/>
                </a:cubicBezTo>
                <a:cubicBezTo>
                  <a:pt x="48" y="354"/>
                  <a:pt x="52" y="360"/>
                  <a:pt x="59" y="367"/>
                </a:cubicBezTo>
                <a:cubicBezTo>
                  <a:pt x="65" y="375"/>
                  <a:pt x="75" y="381"/>
                  <a:pt x="89" y="385"/>
                </a:cubicBezTo>
                <a:cubicBezTo>
                  <a:pt x="104" y="390"/>
                  <a:pt x="121" y="392"/>
                  <a:pt x="141" y="393"/>
                </a:cubicBezTo>
                <a:cubicBezTo>
                  <a:pt x="170" y="393"/>
                  <a:pt x="193" y="387"/>
                  <a:pt x="211" y="375"/>
                </a:cubicBezTo>
                <a:cubicBezTo>
                  <a:pt x="229" y="363"/>
                  <a:pt x="237" y="350"/>
                  <a:pt x="237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1" name=""/>
          <p:cNvSpPr/>
          <p:nvPr/>
        </p:nvSpPr>
        <p:spPr>
          <a:xfrm>
            <a:off x="2574000" y="4186440"/>
            <a:ext cx="127080" cy="155880"/>
          </a:xfrm>
          <a:custGeom>
            <a:avLst/>
            <a:gdLst/>
            <a:ahLst/>
            <a:rect l="0" t="0" r="r" b="b"/>
            <a:pathLst>
              <a:path w="353" h="433">
                <a:moveTo>
                  <a:pt x="65" y="39"/>
                </a:moveTo>
                <a:cubicBezTo>
                  <a:pt x="62" y="36"/>
                  <a:pt x="59" y="34"/>
                  <a:pt x="58" y="33"/>
                </a:cubicBezTo>
                <a:cubicBezTo>
                  <a:pt x="56" y="32"/>
                  <a:pt x="53" y="32"/>
                  <a:pt x="48" y="31"/>
                </a:cubicBezTo>
                <a:cubicBezTo>
                  <a:pt x="43" y="31"/>
                  <a:pt x="34" y="30"/>
                  <a:pt x="20" y="29"/>
                </a:cubicBezTo>
                <a:lnTo>
                  <a:pt x="0" y="29"/>
                </a:lnTo>
                <a:lnTo>
                  <a:pt x="0" y="0"/>
                </a:lnTo>
                <a:lnTo>
                  <a:pt x="7" y="0"/>
                </a:lnTo>
                <a:cubicBezTo>
                  <a:pt x="12" y="1"/>
                  <a:pt x="42" y="2"/>
                  <a:pt x="100" y="2"/>
                </a:cubicBezTo>
                <a:cubicBezTo>
                  <a:pt x="160" y="2"/>
                  <a:pt x="195" y="1"/>
                  <a:pt x="205" y="0"/>
                </a:cubicBezTo>
                <a:lnTo>
                  <a:pt x="212" y="0"/>
                </a:lnTo>
                <a:lnTo>
                  <a:pt x="212" y="29"/>
                </a:lnTo>
                <a:lnTo>
                  <a:pt x="195" y="29"/>
                </a:lnTo>
                <a:cubicBezTo>
                  <a:pt x="170" y="29"/>
                  <a:pt x="154" y="30"/>
                  <a:pt x="148" y="31"/>
                </a:cubicBezTo>
                <a:cubicBezTo>
                  <a:pt x="142" y="31"/>
                  <a:pt x="136" y="34"/>
                  <a:pt x="132" y="39"/>
                </a:cubicBezTo>
                <a:lnTo>
                  <a:pt x="132" y="216"/>
                </a:lnTo>
                <a:lnTo>
                  <a:pt x="132" y="352"/>
                </a:lnTo>
                <a:cubicBezTo>
                  <a:pt x="132" y="382"/>
                  <a:pt x="133" y="398"/>
                  <a:pt x="135" y="400"/>
                </a:cubicBezTo>
                <a:cubicBezTo>
                  <a:pt x="137" y="402"/>
                  <a:pt x="153" y="403"/>
                  <a:pt x="183" y="403"/>
                </a:cubicBezTo>
                <a:cubicBezTo>
                  <a:pt x="213" y="403"/>
                  <a:pt x="233" y="402"/>
                  <a:pt x="244" y="400"/>
                </a:cubicBezTo>
                <a:cubicBezTo>
                  <a:pt x="269" y="392"/>
                  <a:pt x="288" y="380"/>
                  <a:pt x="300" y="364"/>
                </a:cubicBezTo>
                <a:cubicBezTo>
                  <a:pt x="312" y="347"/>
                  <a:pt x="320" y="323"/>
                  <a:pt x="324" y="293"/>
                </a:cubicBezTo>
                <a:cubicBezTo>
                  <a:pt x="324" y="291"/>
                  <a:pt x="324" y="288"/>
                  <a:pt x="324" y="283"/>
                </a:cubicBezTo>
                <a:cubicBezTo>
                  <a:pt x="325" y="278"/>
                  <a:pt x="325" y="273"/>
                  <a:pt x="326" y="268"/>
                </a:cubicBezTo>
                <a:cubicBezTo>
                  <a:pt x="327" y="263"/>
                  <a:pt x="328" y="261"/>
                  <a:pt x="328" y="261"/>
                </a:cubicBezTo>
                <a:cubicBezTo>
                  <a:pt x="328" y="261"/>
                  <a:pt x="332" y="261"/>
                  <a:pt x="340" y="260"/>
                </a:cubicBezTo>
                <a:lnTo>
                  <a:pt x="353" y="260"/>
                </a:lnTo>
                <a:lnTo>
                  <a:pt x="353" y="264"/>
                </a:lnTo>
                <a:cubicBezTo>
                  <a:pt x="352" y="265"/>
                  <a:pt x="349" y="293"/>
                  <a:pt x="344" y="346"/>
                </a:cubicBezTo>
                <a:cubicBezTo>
                  <a:pt x="339" y="400"/>
                  <a:pt x="336" y="428"/>
                  <a:pt x="335" y="430"/>
                </a:cubicBezTo>
                <a:lnTo>
                  <a:pt x="335" y="433"/>
                </a:lnTo>
                <a:lnTo>
                  <a:pt x="0" y="433"/>
                </a:lnTo>
                <a:lnTo>
                  <a:pt x="0" y="404"/>
                </a:lnTo>
                <a:lnTo>
                  <a:pt x="20" y="404"/>
                </a:lnTo>
                <a:cubicBezTo>
                  <a:pt x="38" y="404"/>
                  <a:pt x="49" y="403"/>
                  <a:pt x="53" y="402"/>
                </a:cubicBezTo>
                <a:cubicBezTo>
                  <a:pt x="57" y="401"/>
                  <a:pt x="61" y="399"/>
                  <a:pt x="65" y="395"/>
                </a:cubicBezTo>
                <a:lnTo>
                  <a:pt x="65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2" name=""/>
          <p:cNvSpPr/>
          <p:nvPr/>
        </p:nvSpPr>
        <p:spPr>
          <a:xfrm>
            <a:off x="2716920" y="4240080"/>
            <a:ext cx="101160" cy="104400"/>
          </a:xfrm>
          <a:custGeom>
            <a:avLst/>
            <a:gdLst/>
            <a:ahLst/>
            <a:rect l="0" t="0" r="r" b="b"/>
            <a:pathLst>
              <a:path w="281" h="290">
                <a:moveTo>
                  <a:pt x="0" y="148"/>
                </a:moveTo>
                <a:cubicBezTo>
                  <a:pt x="0" y="108"/>
                  <a:pt x="13" y="73"/>
                  <a:pt x="41" y="44"/>
                </a:cubicBezTo>
                <a:cubicBezTo>
                  <a:pt x="68" y="15"/>
                  <a:pt x="101" y="0"/>
                  <a:pt x="140" y="0"/>
                </a:cubicBezTo>
                <a:cubicBezTo>
                  <a:pt x="179" y="0"/>
                  <a:pt x="212" y="14"/>
                  <a:pt x="239" y="43"/>
                </a:cubicBezTo>
                <a:cubicBezTo>
                  <a:pt x="267" y="71"/>
                  <a:pt x="280" y="106"/>
                  <a:pt x="281" y="147"/>
                </a:cubicBezTo>
                <a:cubicBezTo>
                  <a:pt x="281" y="187"/>
                  <a:pt x="267" y="222"/>
                  <a:pt x="240" y="249"/>
                </a:cubicBezTo>
                <a:cubicBezTo>
                  <a:pt x="213" y="277"/>
                  <a:pt x="180" y="290"/>
                  <a:pt x="140" y="290"/>
                </a:cubicBezTo>
                <a:cubicBezTo>
                  <a:pt x="99" y="290"/>
                  <a:pt x="66" y="276"/>
                  <a:pt x="40" y="248"/>
                </a:cubicBezTo>
                <a:cubicBezTo>
                  <a:pt x="13" y="220"/>
                  <a:pt x="0" y="186"/>
                  <a:pt x="0" y="148"/>
                </a:cubicBezTo>
                <a:moveTo>
                  <a:pt x="140" y="265"/>
                </a:moveTo>
                <a:cubicBezTo>
                  <a:pt x="193" y="265"/>
                  <a:pt x="218" y="231"/>
                  <a:pt x="218" y="161"/>
                </a:cubicBezTo>
                <a:lnTo>
                  <a:pt x="218" y="141"/>
                </a:lnTo>
                <a:lnTo>
                  <a:pt x="218" y="125"/>
                </a:lnTo>
                <a:cubicBezTo>
                  <a:pt x="218" y="116"/>
                  <a:pt x="218" y="108"/>
                  <a:pt x="218" y="101"/>
                </a:cubicBezTo>
                <a:cubicBezTo>
                  <a:pt x="217" y="94"/>
                  <a:pt x="216" y="86"/>
                  <a:pt x="213" y="77"/>
                </a:cubicBezTo>
                <a:cubicBezTo>
                  <a:pt x="211" y="68"/>
                  <a:pt x="207" y="60"/>
                  <a:pt x="203" y="54"/>
                </a:cubicBezTo>
                <a:cubicBezTo>
                  <a:pt x="199" y="48"/>
                  <a:pt x="192" y="42"/>
                  <a:pt x="184" y="36"/>
                </a:cubicBezTo>
                <a:cubicBezTo>
                  <a:pt x="175" y="31"/>
                  <a:pt x="164" y="26"/>
                  <a:pt x="152" y="24"/>
                </a:cubicBezTo>
                <a:cubicBezTo>
                  <a:pt x="149" y="23"/>
                  <a:pt x="146" y="23"/>
                  <a:pt x="141" y="23"/>
                </a:cubicBezTo>
                <a:cubicBezTo>
                  <a:pt x="129" y="23"/>
                  <a:pt x="117" y="26"/>
                  <a:pt x="105" y="31"/>
                </a:cubicBezTo>
                <a:cubicBezTo>
                  <a:pt x="87" y="40"/>
                  <a:pt x="75" y="53"/>
                  <a:pt x="70" y="69"/>
                </a:cubicBezTo>
                <a:cubicBezTo>
                  <a:pt x="64" y="86"/>
                  <a:pt x="62" y="105"/>
                  <a:pt x="62" y="128"/>
                </a:cubicBezTo>
                <a:lnTo>
                  <a:pt x="62" y="140"/>
                </a:lnTo>
                <a:cubicBezTo>
                  <a:pt x="62" y="181"/>
                  <a:pt x="66" y="209"/>
                  <a:pt x="74" y="227"/>
                </a:cubicBezTo>
                <a:cubicBezTo>
                  <a:pt x="87" y="252"/>
                  <a:pt x="109" y="265"/>
                  <a:pt x="140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3" name=""/>
          <p:cNvSpPr/>
          <p:nvPr/>
        </p:nvSpPr>
        <p:spPr>
          <a:xfrm>
            <a:off x="2831760" y="4240080"/>
            <a:ext cx="74520" cy="104760"/>
          </a:xfrm>
          <a:custGeom>
            <a:avLst/>
            <a:gdLst/>
            <a:ahLst/>
            <a:rect l="0" t="0" r="r" b="b"/>
            <a:pathLst>
              <a:path w="207" h="291">
                <a:moveTo>
                  <a:pt x="167" y="83"/>
                </a:moveTo>
                <a:cubicBezTo>
                  <a:pt x="167" y="66"/>
                  <a:pt x="161" y="52"/>
                  <a:pt x="150" y="40"/>
                </a:cubicBezTo>
                <a:cubicBezTo>
                  <a:pt x="138" y="27"/>
                  <a:pt x="122" y="21"/>
                  <a:pt x="100" y="21"/>
                </a:cubicBezTo>
                <a:cubicBezTo>
                  <a:pt x="85" y="21"/>
                  <a:pt x="72" y="24"/>
                  <a:pt x="60" y="30"/>
                </a:cubicBezTo>
                <a:cubicBezTo>
                  <a:pt x="48" y="38"/>
                  <a:pt x="41" y="49"/>
                  <a:pt x="41" y="62"/>
                </a:cubicBezTo>
                <a:cubicBezTo>
                  <a:pt x="41" y="65"/>
                  <a:pt x="41" y="67"/>
                  <a:pt x="41" y="71"/>
                </a:cubicBezTo>
                <a:cubicBezTo>
                  <a:pt x="42" y="74"/>
                  <a:pt x="45" y="79"/>
                  <a:pt x="51" y="86"/>
                </a:cubicBezTo>
                <a:cubicBezTo>
                  <a:pt x="58" y="93"/>
                  <a:pt x="68" y="98"/>
                  <a:pt x="80" y="102"/>
                </a:cubicBezTo>
                <a:cubicBezTo>
                  <a:pt x="87" y="104"/>
                  <a:pt x="96" y="106"/>
                  <a:pt x="107" y="107"/>
                </a:cubicBezTo>
                <a:cubicBezTo>
                  <a:pt x="118" y="109"/>
                  <a:pt x="128" y="111"/>
                  <a:pt x="135" y="113"/>
                </a:cubicBezTo>
                <a:cubicBezTo>
                  <a:pt x="143" y="115"/>
                  <a:pt x="150" y="118"/>
                  <a:pt x="155" y="121"/>
                </a:cubicBezTo>
                <a:cubicBezTo>
                  <a:pt x="163" y="125"/>
                  <a:pt x="170" y="129"/>
                  <a:pt x="176" y="134"/>
                </a:cubicBezTo>
                <a:cubicBezTo>
                  <a:pt x="183" y="139"/>
                  <a:pt x="190" y="148"/>
                  <a:pt x="197" y="160"/>
                </a:cubicBezTo>
                <a:cubicBezTo>
                  <a:pt x="203" y="172"/>
                  <a:pt x="207" y="185"/>
                  <a:pt x="207" y="199"/>
                </a:cubicBezTo>
                <a:cubicBezTo>
                  <a:pt x="207" y="225"/>
                  <a:pt x="199" y="247"/>
                  <a:pt x="183" y="265"/>
                </a:cubicBezTo>
                <a:cubicBezTo>
                  <a:pt x="167" y="281"/>
                  <a:pt x="141" y="290"/>
                  <a:pt x="105" y="290"/>
                </a:cubicBezTo>
                <a:lnTo>
                  <a:pt x="100" y="290"/>
                </a:lnTo>
                <a:cubicBezTo>
                  <a:pt x="78" y="290"/>
                  <a:pt x="57" y="283"/>
                  <a:pt x="39" y="268"/>
                </a:cubicBezTo>
                <a:lnTo>
                  <a:pt x="34" y="272"/>
                </a:lnTo>
                <a:lnTo>
                  <a:pt x="28" y="278"/>
                </a:lnTo>
                <a:cubicBezTo>
                  <a:pt x="25" y="280"/>
                  <a:pt x="23" y="283"/>
                  <a:pt x="20" y="285"/>
                </a:cubicBezTo>
                <a:lnTo>
                  <a:pt x="13" y="291"/>
                </a:lnTo>
                <a:lnTo>
                  <a:pt x="8" y="291"/>
                </a:lnTo>
                <a:lnTo>
                  <a:pt x="6" y="291"/>
                </a:lnTo>
                <a:cubicBezTo>
                  <a:pt x="5" y="291"/>
                  <a:pt x="3" y="290"/>
                  <a:pt x="0" y="287"/>
                </a:cubicBezTo>
                <a:lnTo>
                  <a:pt x="0" y="236"/>
                </a:lnTo>
                <a:lnTo>
                  <a:pt x="0" y="200"/>
                </a:lnTo>
                <a:cubicBezTo>
                  <a:pt x="0" y="191"/>
                  <a:pt x="1" y="186"/>
                  <a:pt x="1" y="184"/>
                </a:cubicBezTo>
                <a:cubicBezTo>
                  <a:pt x="2" y="182"/>
                  <a:pt x="4" y="181"/>
                  <a:pt x="8" y="181"/>
                </a:cubicBezTo>
                <a:lnTo>
                  <a:pt x="13" y="181"/>
                </a:lnTo>
                <a:cubicBezTo>
                  <a:pt x="18" y="181"/>
                  <a:pt x="22" y="182"/>
                  <a:pt x="24" y="183"/>
                </a:cubicBezTo>
                <a:cubicBezTo>
                  <a:pt x="25" y="185"/>
                  <a:pt x="26" y="187"/>
                  <a:pt x="27" y="191"/>
                </a:cubicBezTo>
                <a:cubicBezTo>
                  <a:pt x="27" y="194"/>
                  <a:pt x="29" y="200"/>
                  <a:pt x="31" y="208"/>
                </a:cubicBezTo>
                <a:cubicBezTo>
                  <a:pt x="34" y="216"/>
                  <a:pt x="38" y="225"/>
                  <a:pt x="43" y="234"/>
                </a:cubicBezTo>
                <a:cubicBezTo>
                  <a:pt x="58" y="256"/>
                  <a:pt x="79" y="268"/>
                  <a:pt x="105" y="268"/>
                </a:cubicBezTo>
                <a:cubicBezTo>
                  <a:pt x="146" y="268"/>
                  <a:pt x="167" y="250"/>
                  <a:pt x="167" y="217"/>
                </a:cubicBezTo>
                <a:cubicBezTo>
                  <a:pt x="167" y="205"/>
                  <a:pt x="163" y="195"/>
                  <a:pt x="155" y="188"/>
                </a:cubicBezTo>
                <a:cubicBezTo>
                  <a:pt x="147" y="178"/>
                  <a:pt x="130" y="170"/>
                  <a:pt x="103" y="165"/>
                </a:cubicBezTo>
                <a:cubicBezTo>
                  <a:pt x="76" y="160"/>
                  <a:pt x="58" y="155"/>
                  <a:pt x="49" y="150"/>
                </a:cubicBezTo>
                <a:cubicBezTo>
                  <a:pt x="34" y="143"/>
                  <a:pt x="22" y="133"/>
                  <a:pt x="13" y="121"/>
                </a:cubicBezTo>
                <a:cubicBezTo>
                  <a:pt x="5" y="109"/>
                  <a:pt x="0" y="96"/>
                  <a:pt x="0" y="82"/>
                </a:cubicBezTo>
                <a:cubicBezTo>
                  <a:pt x="0" y="66"/>
                  <a:pt x="4" y="52"/>
                  <a:pt x="11" y="40"/>
                </a:cubicBezTo>
                <a:cubicBezTo>
                  <a:pt x="18" y="29"/>
                  <a:pt x="27" y="20"/>
                  <a:pt x="38" y="15"/>
                </a:cubicBezTo>
                <a:cubicBezTo>
                  <a:pt x="49" y="10"/>
                  <a:pt x="60" y="6"/>
                  <a:pt x="71" y="4"/>
                </a:cubicBezTo>
                <a:cubicBezTo>
                  <a:pt x="81" y="2"/>
                  <a:pt x="90" y="0"/>
                  <a:pt x="99" y="0"/>
                </a:cubicBezTo>
                <a:lnTo>
                  <a:pt x="105" y="0"/>
                </a:lnTo>
                <a:cubicBezTo>
                  <a:pt x="122" y="0"/>
                  <a:pt x="137" y="4"/>
                  <a:pt x="150" y="10"/>
                </a:cubicBezTo>
                <a:lnTo>
                  <a:pt x="159" y="15"/>
                </a:lnTo>
                <a:lnTo>
                  <a:pt x="165" y="11"/>
                </a:lnTo>
                <a:cubicBezTo>
                  <a:pt x="169" y="7"/>
                  <a:pt x="174" y="3"/>
                  <a:pt x="179" y="0"/>
                </a:cubicBezTo>
                <a:lnTo>
                  <a:pt x="184" y="0"/>
                </a:lnTo>
                <a:lnTo>
                  <a:pt x="186" y="0"/>
                </a:lnTo>
                <a:cubicBezTo>
                  <a:pt x="188" y="0"/>
                  <a:pt x="190" y="1"/>
                  <a:pt x="192" y="4"/>
                </a:cubicBezTo>
                <a:lnTo>
                  <a:pt x="192" y="87"/>
                </a:lnTo>
                <a:lnTo>
                  <a:pt x="188" y="91"/>
                </a:lnTo>
                <a:lnTo>
                  <a:pt x="171" y="91"/>
                </a:lnTo>
                <a:cubicBezTo>
                  <a:pt x="168" y="88"/>
                  <a:pt x="167" y="86"/>
                  <a:pt x="167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4" name=""/>
          <p:cNvSpPr/>
          <p:nvPr/>
        </p:nvSpPr>
        <p:spPr>
          <a:xfrm>
            <a:off x="2921400" y="4240080"/>
            <a:ext cx="74520" cy="104760"/>
          </a:xfrm>
          <a:custGeom>
            <a:avLst/>
            <a:gdLst/>
            <a:ahLst/>
            <a:rect l="0" t="0" r="r" b="b"/>
            <a:pathLst>
              <a:path w="207" h="291">
                <a:moveTo>
                  <a:pt x="167" y="83"/>
                </a:moveTo>
                <a:cubicBezTo>
                  <a:pt x="167" y="66"/>
                  <a:pt x="161" y="52"/>
                  <a:pt x="150" y="40"/>
                </a:cubicBezTo>
                <a:cubicBezTo>
                  <a:pt x="139" y="27"/>
                  <a:pt x="122" y="21"/>
                  <a:pt x="101" y="21"/>
                </a:cubicBezTo>
                <a:cubicBezTo>
                  <a:pt x="85" y="21"/>
                  <a:pt x="72" y="24"/>
                  <a:pt x="61" y="30"/>
                </a:cubicBezTo>
                <a:cubicBezTo>
                  <a:pt x="49" y="38"/>
                  <a:pt x="42" y="49"/>
                  <a:pt x="42" y="62"/>
                </a:cubicBezTo>
                <a:cubicBezTo>
                  <a:pt x="42" y="65"/>
                  <a:pt x="42" y="67"/>
                  <a:pt x="42" y="71"/>
                </a:cubicBezTo>
                <a:cubicBezTo>
                  <a:pt x="43" y="74"/>
                  <a:pt x="46" y="79"/>
                  <a:pt x="53" y="86"/>
                </a:cubicBezTo>
                <a:cubicBezTo>
                  <a:pt x="59" y="93"/>
                  <a:pt x="68" y="98"/>
                  <a:pt x="80" y="102"/>
                </a:cubicBezTo>
                <a:cubicBezTo>
                  <a:pt x="87" y="104"/>
                  <a:pt x="97" y="106"/>
                  <a:pt x="108" y="107"/>
                </a:cubicBezTo>
                <a:cubicBezTo>
                  <a:pt x="118" y="109"/>
                  <a:pt x="128" y="111"/>
                  <a:pt x="135" y="113"/>
                </a:cubicBezTo>
                <a:cubicBezTo>
                  <a:pt x="143" y="115"/>
                  <a:pt x="150" y="118"/>
                  <a:pt x="156" y="121"/>
                </a:cubicBezTo>
                <a:cubicBezTo>
                  <a:pt x="163" y="125"/>
                  <a:pt x="170" y="129"/>
                  <a:pt x="176" y="134"/>
                </a:cubicBezTo>
                <a:cubicBezTo>
                  <a:pt x="183" y="139"/>
                  <a:pt x="190" y="148"/>
                  <a:pt x="197" y="160"/>
                </a:cubicBezTo>
                <a:cubicBezTo>
                  <a:pt x="203" y="172"/>
                  <a:pt x="207" y="185"/>
                  <a:pt x="207" y="199"/>
                </a:cubicBezTo>
                <a:cubicBezTo>
                  <a:pt x="207" y="225"/>
                  <a:pt x="199" y="247"/>
                  <a:pt x="183" y="265"/>
                </a:cubicBezTo>
                <a:cubicBezTo>
                  <a:pt x="167" y="281"/>
                  <a:pt x="141" y="290"/>
                  <a:pt x="106" y="290"/>
                </a:cubicBezTo>
                <a:lnTo>
                  <a:pt x="101" y="290"/>
                </a:lnTo>
                <a:cubicBezTo>
                  <a:pt x="79" y="290"/>
                  <a:pt x="58" y="283"/>
                  <a:pt x="40" y="268"/>
                </a:cubicBezTo>
                <a:lnTo>
                  <a:pt x="35" y="272"/>
                </a:lnTo>
                <a:lnTo>
                  <a:pt x="29" y="278"/>
                </a:lnTo>
                <a:cubicBezTo>
                  <a:pt x="27" y="280"/>
                  <a:pt x="24" y="283"/>
                  <a:pt x="21" y="285"/>
                </a:cubicBezTo>
                <a:lnTo>
                  <a:pt x="14" y="291"/>
                </a:lnTo>
                <a:lnTo>
                  <a:pt x="9" y="291"/>
                </a:lnTo>
                <a:lnTo>
                  <a:pt x="6" y="291"/>
                </a:lnTo>
                <a:cubicBezTo>
                  <a:pt x="5" y="291"/>
                  <a:pt x="3" y="290"/>
                  <a:pt x="0" y="287"/>
                </a:cubicBezTo>
                <a:lnTo>
                  <a:pt x="0" y="236"/>
                </a:lnTo>
                <a:lnTo>
                  <a:pt x="0" y="200"/>
                </a:lnTo>
                <a:cubicBezTo>
                  <a:pt x="0" y="191"/>
                  <a:pt x="1" y="186"/>
                  <a:pt x="2" y="184"/>
                </a:cubicBezTo>
                <a:cubicBezTo>
                  <a:pt x="2" y="182"/>
                  <a:pt x="5" y="181"/>
                  <a:pt x="8" y="181"/>
                </a:cubicBezTo>
                <a:lnTo>
                  <a:pt x="14" y="181"/>
                </a:lnTo>
                <a:cubicBezTo>
                  <a:pt x="19" y="181"/>
                  <a:pt x="23" y="182"/>
                  <a:pt x="25" y="183"/>
                </a:cubicBezTo>
                <a:cubicBezTo>
                  <a:pt x="26" y="185"/>
                  <a:pt x="27" y="187"/>
                  <a:pt x="28" y="191"/>
                </a:cubicBezTo>
                <a:cubicBezTo>
                  <a:pt x="28" y="194"/>
                  <a:pt x="30" y="200"/>
                  <a:pt x="32" y="208"/>
                </a:cubicBezTo>
                <a:cubicBezTo>
                  <a:pt x="35" y="216"/>
                  <a:pt x="39" y="225"/>
                  <a:pt x="44" y="234"/>
                </a:cubicBezTo>
                <a:cubicBezTo>
                  <a:pt x="59" y="256"/>
                  <a:pt x="79" y="268"/>
                  <a:pt x="106" y="268"/>
                </a:cubicBezTo>
                <a:cubicBezTo>
                  <a:pt x="147" y="268"/>
                  <a:pt x="167" y="250"/>
                  <a:pt x="167" y="217"/>
                </a:cubicBezTo>
                <a:cubicBezTo>
                  <a:pt x="167" y="205"/>
                  <a:pt x="163" y="195"/>
                  <a:pt x="156" y="188"/>
                </a:cubicBezTo>
                <a:cubicBezTo>
                  <a:pt x="147" y="178"/>
                  <a:pt x="130" y="170"/>
                  <a:pt x="103" y="165"/>
                </a:cubicBezTo>
                <a:cubicBezTo>
                  <a:pt x="77" y="160"/>
                  <a:pt x="59" y="155"/>
                  <a:pt x="51" y="150"/>
                </a:cubicBezTo>
                <a:cubicBezTo>
                  <a:pt x="35" y="143"/>
                  <a:pt x="23" y="133"/>
                  <a:pt x="14" y="121"/>
                </a:cubicBezTo>
                <a:cubicBezTo>
                  <a:pt x="5" y="109"/>
                  <a:pt x="0" y="96"/>
                  <a:pt x="0" y="82"/>
                </a:cubicBezTo>
                <a:cubicBezTo>
                  <a:pt x="0" y="66"/>
                  <a:pt x="4" y="52"/>
                  <a:pt x="11" y="40"/>
                </a:cubicBezTo>
                <a:cubicBezTo>
                  <a:pt x="18" y="29"/>
                  <a:pt x="28" y="20"/>
                  <a:pt x="39" y="15"/>
                </a:cubicBezTo>
                <a:cubicBezTo>
                  <a:pt x="50" y="10"/>
                  <a:pt x="61" y="6"/>
                  <a:pt x="71" y="4"/>
                </a:cubicBezTo>
                <a:cubicBezTo>
                  <a:pt x="81" y="2"/>
                  <a:pt x="90" y="0"/>
                  <a:pt x="99" y="0"/>
                </a:cubicBezTo>
                <a:lnTo>
                  <a:pt x="106" y="0"/>
                </a:lnTo>
                <a:cubicBezTo>
                  <a:pt x="122" y="0"/>
                  <a:pt x="137" y="4"/>
                  <a:pt x="150" y="10"/>
                </a:cubicBezTo>
                <a:lnTo>
                  <a:pt x="159" y="15"/>
                </a:lnTo>
                <a:lnTo>
                  <a:pt x="165" y="11"/>
                </a:lnTo>
                <a:cubicBezTo>
                  <a:pt x="169" y="7"/>
                  <a:pt x="174" y="3"/>
                  <a:pt x="179" y="0"/>
                </a:cubicBezTo>
                <a:lnTo>
                  <a:pt x="184" y="0"/>
                </a:lnTo>
                <a:lnTo>
                  <a:pt x="187" y="0"/>
                </a:lnTo>
                <a:cubicBezTo>
                  <a:pt x="188" y="0"/>
                  <a:pt x="190" y="1"/>
                  <a:pt x="192" y="4"/>
                </a:cubicBezTo>
                <a:lnTo>
                  <a:pt x="192" y="87"/>
                </a:lnTo>
                <a:lnTo>
                  <a:pt x="188" y="91"/>
                </a:lnTo>
                <a:lnTo>
                  <a:pt x="171" y="91"/>
                </a:lnTo>
                <a:cubicBezTo>
                  <a:pt x="168" y="88"/>
                  <a:pt x="167" y="86"/>
                  <a:pt x="167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5" name=""/>
          <p:cNvSpPr/>
          <p:nvPr/>
        </p:nvSpPr>
        <p:spPr>
          <a:xfrm>
            <a:off x="3025080" y="41713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1" y="208"/>
                  <a:pt x="15" y="185"/>
                  <a:pt x="21" y="167"/>
                </a:cubicBezTo>
                <a:cubicBezTo>
                  <a:pt x="26" y="148"/>
                  <a:pt x="34" y="129"/>
                  <a:pt x="44" y="111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7"/>
                  <a:pt x="83" y="46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3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1"/>
                  <a:pt x="141" y="19"/>
                </a:cubicBezTo>
                <a:cubicBezTo>
                  <a:pt x="134" y="26"/>
                  <a:pt x="125" y="38"/>
                  <a:pt x="114" y="52"/>
                </a:cubicBezTo>
                <a:cubicBezTo>
                  <a:pt x="104" y="67"/>
                  <a:pt x="94" y="85"/>
                  <a:pt x="84" y="108"/>
                </a:cubicBezTo>
                <a:cubicBezTo>
                  <a:pt x="73" y="129"/>
                  <a:pt x="64" y="158"/>
                  <a:pt x="57" y="195"/>
                </a:cubicBezTo>
                <a:cubicBezTo>
                  <a:pt x="50" y="232"/>
                  <a:pt x="46" y="272"/>
                  <a:pt x="46" y="317"/>
                </a:cubicBezTo>
                <a:cubicBezTo>
                  <a:pt x="46" y="362"/>
                  <a:pt x="50" y="402"/>
                  <a:pt x="57" y="438"/>
                </a:cubicBezTo>
                <a:cubicBezTo>
                  <a:pt x="64" y="475"/>
                  <a:pt x="73" y="504"/>
                  <a:pt x="83" y="526"/>
                </a:cubicBezTo>
                <a:cubicBezTo>
                  <a:pt x="93" y="549"/>
                  <a:pt x="103" y="567"/>
                  <a:pt x="114" y="581"/>
                </a:cubicBezTo>
                <a:cubicBezTo>
                  <a:pt x="124" y="595"/>
                  <a:pt x="134" y="606"/>
                  <a:pt x="141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4" y="618"/>
                </a:lnTo>
                <a:cubicBezTo>
                  <a:pt x="74" y="582"/>
                  <a:pt x="45" y="538"/>
                  <a:pt x="27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6" name=""/>
          <p:cNvSpPr/>
          <p:nvPr/>
        </p:nvSpPr>
        <p:spPr>
          <a:xfrm>
            <a:off x="3097080" y="424116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4"/>
                  <a:pt x="383" y="0"/>
                  <a:pt x="393" y="0"/>
                </a:cubicBezTo>
                <a:cubicBezTo>
                  <a:pt x="401" y="0"/>
                  <a:pt x="407" y="4"/>
                  <a:pt x="414" y="11"/>
                </a:cubicBezTo>
                <a:cubicBezTo>
                  <a:pt x="420" y="19"/>
                  <a:pt x="424" y="31"/>
                  <a:pt x="424" y="47"/>
                </a:cubicBezTo>
                <a:cubicBezTo>
                  <a:pt x="424" y="60"/>
                  <a:pt x="420" y="84"/>
                  <a:pt x="412" y="120"/>
                </a:cubicBezTo>
                <a:cubicBezTo>
                  <a:pt x="406" y="145"/>
                  <a:pt x="400" y="164"/>
                  <a:pt x="395" y="179"/>
                </a:cubicBezTo>
                <a:cubicBezTo>
                  <a:pt x="390" y="194"/>
                  <a:pt x="382" y="212"/>
                  <a:pt x="373" y="231"/>
                </a:cubicBezTo>
                <a:cubicBezTo>
                  <a:pt x="363" y="250"/>
                  <a:pt x="351" y="264"/>
                  <a:pt x="338" y="274"/>
                </a:cubicBezTo>
                <a:cubicBezTo>
                  <a:pt x="324" y="283"/>
                  <a:pt x="309" y="288"/>
                  <a:pt x="292" y="288"/>
                </a:cubicBezTo>
                <a:cubicBezTo>
                  <a:pt x="274" y="288"/>
                  <a:pt x="257" y="285"/>
                  <a:pt x="243" y="278"/>
                </a:cubicBezTo>
                <a:cubicBezTo>
                  <a:pt x="229" y="271"/>
                  <a:pt x="218" y="262"/>
                  <a:pt x="212" y="251"/>
                </a:cubicBezTo>
                <a:cubicBezTo>
                  <a:pt x="212" y="251"/>
                  <a:pt x="211" y="252"/>
                  <a:pt x="210" y="253"/>
                </a:cubicBezTo>
                <a:cubicBezTo>
                  <a:pt x="193" y="276"/>
                  <a:pt x="172" y="288"/>
                  <a:pt x="147" y="288"/>
                </a:cubicBezTo>
                <a:cubicBezTo>
                  <a:pt x="136" y="288"/>
                  <a:pt x="125" y="287"/>
                  <a:pt x="115" y="284"/>
                </a:cubicBezTo>
                <a:cubicBezTo>
                  <a:pt x="105" y="282"/>
                  <a:pt x="95" y="278"/>
                  <a:pt x="86" y="272"/>
                </a:cubicBezTo>
                <a:cubicBezTo>
                  <a:pt x="76" y="267"/>
                  <a:pt x="67" y="259"/>
                  <a:pt x="61" y="248"/>
                </a:cubicBezTo>
                <a:cubicBezTo>
                  <a:pt x="55" y="237"/>
                  <a:pt x="52" y="223"/>
                  <a:pt x="52" y="208"/>
                </a:cubicBezTo>
                <a:cubicBezTo>
                  <a:pt x="52" y="185"/>
                  <a:pt x="60" y="154"/>
                  <a:pt x="75" y="114"/>
                </a:cubicBezTo>
                <a:cubicBezTo>
                  <a:pt x="89" y="76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3"/>
                  <a:pt x="97" y="32"/>
                </a:cubicBezTo>
                <a:cubicBezTo>
                  <a:pt x="97" y="30"/>
                  <a:pt x="96" y="29"/>
                  <a:pt x="94" y="27"/>
                </a:cubicBezTo>
                <a:cubicBezTo>
                  <a:pt x="93" y="25"/>
                  <a:pt x="90" y="25"/>
                  <a:pt x="87" y="25"/>
                </a:cubicBezTo>
                <a:lnTo>
                  <a:pt x="85" y="25"/>
                </a:lnTo>
                <a:cubicBezTo>
                  <a:pt x="75" y="25"/>
                  <a:pt x="65" y="29"/>
                  <a:pt x="57" y="37"/>
                </a:cubicBezTo>
                <a:cubicBezTo>
                  <a:pt x="49" y="45"/>
                  <a:pt x="43" y="53"/>
                  <a:pt x="38" y="63"/>
                </a:cubicBezTo>
                <a:cubicBezTo>
                  <a:pt x="34" y="72"/>
                  <a:pt x="30" y="81"/>
                  <a:pt x="28" y="89"/>
                </a:cubicBezTo>
                <a:cubicBezTo>
                  <a:pt x="25" y="98"/>
                  <a:pt x="23" y="102"/>
                  <a:pt x="23" y="103"/>
                </a:cubicBezTo>
                <a:cubicBezTo>
                  <a:pt x="22" y="104"/>
                  <a:pt x="18" y="104"/>
                  <a:pt x="13" y="104"/>
                </a:cubicBezTo>
                <a:lnTo>
                  <a:pt x="4" y="104"/>
                </a:lnTo>
                <a:cubicBezTo>
                  <a:pt x="1" y="102"/>
                  <a:pt x="0" y="100"/>
                  <a:pt x="0" y="99"/>
                </a:cubicBezTo>
                <a:cubicBezTo>
                  <a:pt x="0" y="96"/>
                  <a:pt x="2" y="90"/>
                  <a:pt x="5" y="81"/>
                </a:cubicBezTo>
                <a:cubicBezTo>
                  <a:pt x="8" y="72"/>
                  <a:pt x="13" y="61"/>
                  <a:pt x="19" y="49"/>
                </a:cubicBezTo>
                <a:cubicBezTo>
                  <a:pt x="26" y="36"/>
                  <a:pt x="35" y="25"/>
                  <a:pt x="47" y="16"/>
                </a:cubicBezTo>
                <a:cubicBezTo>
                  <a:pt x="60" y="6"/>
                  <a:pt x="74" y="1"/>
                  <a:pt x="89" y="1"/>
                </a:cubicBezTo>
                <a:cubicBezTo>
                  <a:pt x="108" y="1"/>
                  <a:pt x="121" y="7"/>
                  <a:pt x="131" y="17"/>
                </a:cubicBezTo>
                <a:cubicBezTo>
                  <a:pt x="141" y="28"/>
                  <a:pt x="146" y="40"/>
                  <a:pt x="146" y="54"/>
                </a:cubicBezTo>
                <a:cubicBezTo>
                  <a:pt x="146" y="61"/>
                  <a:pt x="139" y="84"/>
                  <a:pt x="125" y="122"/>
                </a:cubicBezTo>
                <a:cubicBezTo>
                  <a:pt x="111" y="161"/>
                  <a:pt x="104" y="190"/>
                  <a:pt x="104" y="211"/>
                </a:cubicBezTo>
                <a:cubicBezTo>
                  <a:pt x="104" y="230"/>
                  <a:pt x="108" y="244"/>
                  <a:pt x="117" y="252"/>
                </a:cubicBezTo>
                <a:cubicBezTo>
                  <a:pt x="126" y="260"/>
                  <a:pt x="137" y="264"/>
                  <a:pt x="151" y="265"/>
                </a:cubicBezTo>
                <a:cubicBezTo>
                  <a:pt x="169" y="265"/>
                  <a:pt x="185" y="252"/>
                  <a:pt x="199" y="226"/>
                </a:cubicBezTo>
                <a:lnTo>
                  <a:pt x="202" y="220"/>
                </a:lnTo>
                <a:lnTo>
                  <a:pt x="202" y="206"/>
                </a:lnTo>
                <a:cubicBezTo>
                  <a:pt x="202" y="205"/>
                  <a:pt x="202" y="203"/>
                  <a:pt x="202" y="200"/>
                </a:cubicBezTo>
                <a:cubicBezTo>
                  <a:pt x="202" y="198"/>
                  <a:pt x="202" y="196"/>
                  <a:pt x="203" y="195"/>
                </a:cubicBezTo>
                <a:cubicBezTo>
                  <a:pt x="203" y="194"/>
                  <a:pt x="203" y="193"/>
                  <a:pt x="203" y="191"/>
                </a:cubicBezTo>
                <a:cubicBezTo>
                  <a:pt x="203" y="189"/>
                  <a:pt x="203" y="187"/>
                  <a:pt x="204" y="185"/>
                </a:cubicBezTo>
                <a:cubicBezTo>
                  <a:pt x="204" y="183"/>
                  <a:pt x="205" y="181"/>
                  <a:pt x="206" y="177"/>
                </a:cubicBezTo>
                <a:cubicBezTo>
                  <a:pt x="207" y="173"/>
                  <a:pt x="207" y="169"/>
                  <a:pt x="208" y="166"/>
                </a:cubicBezTo>
                <a:cubicBezTo>
                  <a:pt x="208" y="163"/>
                  <a:pt x="209" y="158"/>
                  <a:pt x="211" y="151"/>
                </a:cubicBezTo>
                <a:cubicBezTo>
                  <a:pt x="214" y="144"/>
                  <a:pt x="215" y="137"/>
                  <a:pt x="217" y="131"/>
                </a:cubicBezTo>
                <a:cubicBezTo>
                  <a:pt x="218" y="123"/>
                  <a:pt x="220" y="114"/>
                  <a:pt x="223" y="102"/>
                </a:cubicBezTo>
                <a:cubicBezTo>
                  <a:pt x="236" y="54"/>
                  <a:pt x="243" y="28"/>
                  <a:pt x="244" y="25"/>
                </a:cubicBezTo>
                <a:cubicBezTo>
                  <a:pt x="250" y="13"/>
                  <a:pt x="259" y="8"/>
                  <a:pt x="272" y="8"/>
                </a:cubicBezTo>
                <a:cubicBezTo>
                  <a:pt x="280" y="8"/>
                  <a:pt x="285" y="10"/>
                  <a:pt x="288" y="14"/>
                </a:cubicBezTo>
                <a:cubicBezTo>
                  <a:pt x="291" y="18"/>
                  <a:pt x="293" y="22"/>
                  <a:pt x="293" y="26"/>
                </a:cubicBezTo>
                <a:cubicBezTo>
                  <a:pt x="293" y="31"/>
                  <a:pt x="287" y="58"/>
                  <a:pt x="275" y="107"/>
                </a:cubicBezTo>
                <a:cubicBezTo>
                  <a:pt x="262" y="156"/>
                  <a:pt x="256" y="184"/>
                  <a:pt x="254" y="191"/>
                </a:cubicBezTo>
                <a:cubicBezTo>
                  <a:pt x="254" y="196"/>
                  <a:pt x="253" y="203"/>
                  <a:pt x="253" y="213"/>
                </a:cubicBezTo>
                <a:lnTo>
                  <a:pt x="253" y="218"/>
                </a:lnTo>
                <a:cubicBezTo>
                  <a:pt x="253" y="224"/>
                  <a:pt x="254" y="230"/>
                  <a:pt x="255" y="236"/>
                </a:cubicBezTo>
                <a:cubicBezTo>
                  <a:pt x="256" y="242"/>
                  <a:pt x="260" y="248"/>
                  <a:pt x="267" y="255"/>
                </a:cubicBezTo>
                <a:cubicBezTo>
                  <a:pt x="274" y="261"/>
                  <a:pt x="283" y="264"/>
                  <a:pt x="296" y="265"/>
                </a:cubicBezTo>
                <a:cubicBezTo>
                  <a:pt x="325" y="265"/>
                  <a:pt x="349" y="239"/>
                  <a:pt x="367" y="188"/>
                </a:cubicBezTo>
                <a:cubicBezTo>
                  <a:pt x="371" y="178"/>
                  <a:pt x="375" y="164"/>
                  <a:pt x="380" y="146"/>
                </a:cubicBezTo>
                <a:cubicBezTo>
                  <a:pt x="384" y="128"/>
                  <a:pt x="387" y="115"/>
                  <a:pt x="387" y="107"/>
                </a:cubicBezTo>
                <a:cubicBezTo>
                  <a:pt x="387" y="94"/>
                  <a:pt x="385" y="83"/>
                  <a:pt x="379" y="75"/>
                </a:cubicBezTo>
                <a:cubicBezTo>
                  <a:pt x="374" y="67"/>
                  <a:pt x="368" y="60"/>
                  <a:pt x="363" y="54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7" name=""/>
          <p:cNvSpPr/>
          <p:nvPr/>
        </p:nvSpPr>
        <p:spPr>
          <a:xfrm>
            <a:off x="3267720" y="41713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4"/>
                  <a:pt x="152" y="259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2" y="426"/>
                  <a:pt x="137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50"/>
                  <a:pt x="106" y="449"/>
                  <a:pt x="106" y="317"/>
                </a:cubicBezTo>
                <a:cubicBezTo>
                  <a:pt x="106" y="185"/>
                  <a:pt x="73" y="84"/>
                  <a:pt x="7" y="16"/>
                </a:cubicBezTo>
                <a:cubicBezTo>
                  <a:pt x="3" y="11"/>
                  <a:pt x="1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8" name=""/>
          <p:cNvSpPr/>
          <p:nvPr/>
        </p:nvSpPr>
        <p:spPr>
          <a:xfrm>
            <a:off x="3407040" y="4209120"/>
            <a:ext cx="152280" cy="151920"/>
          </a:xfrm>
          <a:custGeom>
            <a:avLst/>
            <a:gdLst/>
            <a:ahLst/>
            <a:rect l="0" t="0" r="r" b="b"/>
            <a:pathLst>
              <a:path w="423" h="422">
                <a:moveTo>
                  <a:pt x="0" y="219"/>
                </a:moveTo>
                <a:cubicBezTo>
                  <a:pt x="0" y="219"/>
                  <a:pt x="0" y="217"/>
                  <a:pt x="0" y="211"/>
                </a:cubicBezTo>
                <a:cubicBezTo>
                  <a:pt x="0" y="206"/>
                  <a:pt x="3" y="201"/>
                  <a:pt x="10" y="198"/>
                </a:cubicBezTo>
                <a:lnTo>
                  <a:pt x="199" y="198"/>
                </a:lnTo>
                <a:lnTo>
                  <a:pt x="199" y="104"/>
                </a:lnTo>
                <a:lnTo>
                  <a:pt x="200" y="9"/>
                </a:lnTo>
                <a:cubicBezTo>
                  <a:pt x="204" y="3"/>
                  <a:pt x="208" y="0"/>
                  <a:pt x="212" y="0"/>
                </a:cubicBezTo>
                <a:cubicBezTo>
                  <a:pt x="217" y="0"/>
                  <a:pt x="222" y="4"/>
                  <a:pt x="225" y="10"/>
                </a:cubicBezTo>
                <a:lnTo>
                  <a:pt x="225" y="198"/>
                </a:lnTo>
                <a:lnTo>
                  <a:pt x="413" y="198"/>
                </a:lnTo>
                <a:cubicBezTo>
                  <a:pt x="419" y="202"/>
                  <a:pt x="423" y="206"/>
                  <a:pt x="423" y="211"/>
                </a:cubicBezTo>
                <a:cubicBezTo>
                  <a:pt x="423" y="216"/>
                  <a:pt x="419" y="220"/>
                  <a:pt x="413" y="224"/>
                </a:cubicBezTo>
                <a:lnTo>
                  <a:pt x="225" y="224"/>
                </a:lnTo>
                <a:lnTo>
                  <a:pt x="225" y="413"/>
                </a:lnTo>
                <a:cubicBezTo>
                  <a:pt x="221" y="419"/>
                  <a:pt x="217" y="422"/>
                  <a:pt x="213" y="422"/>
                </a:cubicBezTo>
                <a:lnTo>
                  <a:pt x="212" y="422"/>
                </a:lnTo>
                <a:lnTo>
                  <a:pt x="211" y="422"/>
                </a:lnTo>
                <a:cubicBezTo>
                  <a:pt x="206" y="422"/>
                  <a:pt x="202" y="419"/>
                  <a:pt x="199" y="413"/>
                </a:cubicBezTo>
                <a:lnTo>
                  <a:pt x="199" y="224"/>
                </a:lnTo>
                <a:lnTo>
                  <a:pt x="10" y="224"/>
                </a:lnTo>
                <a:cubicBezTo>
                  <a:pt x="3" y="221"/>
                  <a:pt x="0" y="217"/>
                  <a:pt x="0" y="211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9" name=""/>
          <p:cNvSpPr/>
          <p:nvPr/>
        </p:nvSpPr>
        <p:spPr>
          <a:xfrm>
            <a:off x="3632760" y="4183920"/>
            <a:ext cx="116280" cy="161280"/>
          </a:xfrm>
          <a:custGeom>
            <a:avLst/>
            <a:gdLst/>
            <a:ahLst/>
            <a:rect l="0" t="0" r="r" b="b"/>
            <a:pathLst>
              <a:path w="323" h="448">
                <a:moveTo>
                  <a:pt x="76" y="14"/>
                </a:moveTo>
                <a:cubicBezTo>
                  <a:pt x="76" y="8"/>
                  <a:pt x="80" y="4"/>
                  <a:pt x="87" y="0"/>
                </a:cubicBezTo>
                <a:lnTo>
                  <a:pt x="99" y="0"/>
                </a:lnTo>
                <a:cubicBezTo>
                  <a:pt x="137" y="2"/>
                  <a:pt x="161" y="12"/>
                  <a:pt x="171" y="32"/>
                </a:cubicBezTo>
                <a:cubicBezTo>
                  <a:pt x="174" y="38"/>
                  <a:pt x="186" y="71"/>
                  <a:pt x="207" y="132"/>
                </a:cubicBezTo>
                <a:cubicBezTo>
                  <a:pt x="229" y="192"/>
                  <a:pt x="250" y="252"/>
                  <a:pt x="271" y="309"/>
                </a:cubicBezTo>
                <a:cubicBezTo>
                  <a:pt x="292" y="367"/>
                  <a:pt x="303" y="396"/>
                  <a:pt x="303" y="398"/>
                </a:cubicBezTo>
                <a:cubicBezTo>
                  <a:pt x="306" y="406"/>
                  <a:pt x="309" y="413"/>
                  <a:pt x="311" y="419"/>
                </a:cubicBezTo>
                <a:cubicBezTo>
                  <a:pt x="314" y="424"/>
                  <a:pt x="315" y="428"/>
                  <a:pt x="317" y="431"/>
                </a:cubicBezTo>
                <a:cubicBezTo>
                  <a:pt x="318" y="433"/>
                  <a:pt x="319" y="435"/>
                  <a:pt x="320" y="436"/>
                </a:cubicBezTo>
                <a:cubicBezTo>
                  <a:pt x="321" y="438"/>
                  <a:pt x="322" y="438"/>
                  <a:pt x="322" y="439"/>
                </a:cubicBezTo>
                <a:cubicBezTo>
                  <a:pt x="323" y="439"/>
                  <a:pt x="324" y="440"/>
                  <a:pt x="323" y="441"/>
                </a:cubicBezTo>
                <a:cubicBezTo>
                  <a:pt x="323" y="443"/>
                  <a:pt x="321" y="445"/>
                  <a:pt x="319" y="447"/>
                </a:cubicBezTo>
                <a:lnTo>
                  <a:pt x="276" y="447"/>
                </a:lnTo>
                <a:cubicBezTo>
                  <a:pt x="266" y="441"/>
                  <a:pt x="259" y="435"/>
                  <a:pt x="256" y="429"/>
                </a:cubicBezTo>
                <a:cubicBezTo>
                  <a:pt x="253" y="422"/>
                  <a:pt x="242" y="394"/>
                  <a:pt x="224" y="344"/>
                </a:cubicBezTo>
                <a:lnTo>
                  <a:pt x="195" y="265"/>
                </a:lnTo>
                <a:lnTo>
                  <a:pt x="186" y="274"/>
                </a:lnTo>
                <a:cubicBezTo>
                  <a:pt x="181" y="281"/>
                  <a:pt x="171" y="293"/>
                  <a:pt x="157" y="309"/>
                </a:cubicBezTo>
                <a:cubicBezTo>
                  <a:pt x="142" y="326"/>
                  <a:pt x="130" y="340"/>
                  <a:pt x="121" y="351"/>
                </a:cubicBezTo>
                <a:cubicBezTo>
                  <a:pt x="110" y="363"/>
                  <a:pt x="97" y="378"/>
                  <a:pt x="82" y="396"/>
                </a:cubicBezTo>
                <a:cubicBezTo>
                  <a:pt x="60" y="422"/>
                  <a:pt x="46" y="437"/>
                  <a:pt x="41" y="441"/>
                </a:cubicBezTo>
                <a:cubicBezTo>
                  <a:pt x="36" y="445"/>
                  <a:pt x="30" y="447"/>
                  <a:pt x="23" y="448"/>
                </a:cubicBezTo>
                <a:cubicBezTo>
                  <a:pt x="8" y="448"/>
                  <a:pt x="0" y="441"/>
                  <a:pt x="0" y="427"/>
                </a:cubicBezTo>
                <a:cubicBezTo>
                  <a:pt x="0" y="420"/>
                  <a:pt x="3" y="414"/>
                  <a:pt x="9" y="407"/>
                </a:cubicBezTo>
                <a:cubicBezTo>
                  <a:pt x="15" y="401"/>
                  <a:pt x="44" y="372"/>
                  <a:pt x="97" y="322"/>
                </a:cubicBezTo>
                <a:cubicBezTo>
                  <a:pt x="110" y="310"/>
                  <a:pt x="124" y="296"/>
                  <a:pt x="140" y="281"/>
                </a:cubicBezTo>
                <a:cubicBezTo>
                  <a:pt x="155" y="266"/>
                  <a:pt x="167" y="254"/>
                  <a:pt x="174" y="247"/>
                </a:cubicBezTo>
                <a:lnTo>
                  <a:pt x="185" y="236"/>
                </a:lnTo>
                <a:cubicBezTo>
                  <a:pt x="185" y="236"/>
                  <a:pt x="175" y="207"/>
                  <a:pt x="154" y="147"/>
                </a:cubicBezTo>
                <a:cubicBezTo>
                  <a:pt x="133" y="88"/>
                  <a:pt x="121" y="57"/>
                  <a:pt x="119" y="52"/>
                </a:cubicBezTo>
                <a:cubicBezTo>
                  <a:pt x="111" y="33"/>
                  <a:pt x="100" y="24"/>
                  <a:pt x="87" y="24"/>
                </a:cubicBezTo>
                <a:cubicBezTo>
                  <a:pt x="80" y="24"/>
                  <a:pt x="76" y="20"/>
                  <a:pt x="76" y="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3805560" y="4171320"/>
            <a:ext cx="214920" cy="227880"/>
          </a:xfrm>
          <a:custGeom>
            <a:avLst/>
            <a:gdLst/>
            <a:ahLst/>
            <a:rect l="0" t="0" r="r" b="b"/>
            <a:pathLst>
              <a:path w="597" h="633">
                <a:moveTo>
                  <a:pt x="3" y="1"/>
                </a:moveTo>
                <a:cubicBezTo>
                  <a:pt x="4" y="0"/>
                  <a:pt x="95" y="0"/>
                  <a:pt x="274" y="0"/>
                </a:cubicBezTo>
                <a:lnTo>
                  <a:pt x="543" y="0"/>
                </a:lnTo>
                <a:lnTo>
                  <a:pt x="569" y="69"/>
                </a:lnTo>
                <a:cubicBezTo>
                  <a:pt x="574" y="82"/>
                  <a:pt x="578" y="95"/>
                  <a:pt x="583" y="109"/>
                </a:cubicBezTo>
                <a:cubicBezTo>
                  <a:pt x="587" y="122"/>
                  <a:pt x="591" y="131"/>
                  <a:pt x="594" y="138"/>
                </a:cubicBezTo>
                <a:cubicBezTo>
                  <a:pt x="596" y="145"/>
                  <a:pt x="597" y="148"/>
                  <a:pt x="597" y="149"/>
                </a:cubicBezTo>
                <a:lnTo>
                  <a:pt x="585" y="149"/>
                </a:lnTo>
                <a:lnTo>
                  <a:pt x="572" y="148"/>
                </a:lnTo>
                <a:cubicBezTo>
                  <a:pt x="562" y="122"/>
                  <a:pt x="547" y="99"/>
                  <a:pt x="526" y="81"/>
                </a:cubicBezTo>
                <a:cubicBezTo>
                  <a:pt x="505" y="64"/>
                  <a:pt x="482" y="51"/>
                  <a:pt x="457" y="43"/>
                </a:cubicBezTo>
                <a:cubicBezTo>
                  <a:pt x="434" y="35"/>
                  <a:pt x="408" y="30"/>
                  <a:pt x="379" y="28"/>
                </a:cubicBezTo>
                <a:cubicBezTo>
                  <a:pt x="350" y="26"/>
                  <a:pt x="304" y="25"/>
                  <a:pt x="240" y="25"/>
                </a:cubicBezTo>
                <a:lnTo>
                  <a:pt x="166" y="25"/>
                </a:lnTo>
                <a:cubicBezTo>
                  <a:pt x="109" y="25"/>
                  <a:pt x="80" y="25"/>
                  <a:pt x="80" y="26"/>
                </a:cubicBezTo>
                <a:cubicBezTo>
                  <a:pt x="82" y="27"/>
                  <a:pt x="116" y="74"/>
                  <a:pt x="185" y="169"/>
                </a:cubicBezTo>
                <a:cubicBezTo>
                  <a:pt x="253" y="263"/>
                  <a:pt x="287" y="310"/>
                  <a:pt x="288" y="311"/>
                </a:cubicBezTo>
                <a:cubicBezTo>
                  <a:pt x="290" y="315"/>
                  <a:pt x="291" y="318"/>
                  <a:pt x="289" y="321"/>
                </a:cubicBezTo>
                <a:lnTo>
                  <a:pt x="274" y="339"/>
                </a:lnTo>
                <a:cubicBezTo>
                  <a:pt x="264" y="350"/>
                  <a:pt x="250" y="368"/>
                  <a:pt x="230" y="390"/>
                </a:cubicBezTo>
                <a:cubicBezTo>
                  <a:pt x="211" y="413"/>
                  <a:pt x="192" y="436"/>
                  <a:pt x="173" y="458"/>
                </a:cubicBezTo>
                <a:lnTo>
                  <a:pt x="59" y="593"/>
                </a:lnTo>
                <a:cubicBezTo>
                  <a:pt x="59" y="594"/>
                  <a:pt x="104" y="594"/>
                  <a:pt x="194" y="594"/>
                </a:cubicBezTo>
                <a:cubicBezTo>
                  <a:pt x="204" y="594"/>
                  <a:pt x="220" y="594"/>
                  <a:pt x="240" y="594"/>
                </a:cubicBezTo>
                <a:cubicBezTo>
                  <a:pt x="261" y="594"/>
                  <a:pt x="275" y="594"/>
                  <a:pt x="285" y="595"/>
                </a:cubicBezTo>
                <a:cubicBezTo>
                  <a:pt x="358" y="595"/>
                  <a:pt x="415" y="589"/>
                  <a:pt x="458" y="578"/>
                </a:cubicBezTo>
                <a:cubicBezTo>
                  <a:pt x="499" y="566"/>
                  <a:pt x="533" y="541"/>
                  <a:pt x="557" y="502"/>
                </a:cubicBezTo>
                <a:cubicBezTo>
                  <a:pt x="562" y="496"/>
                  <a:pt x="567" y="485"/>
                  <a:pt x="572" y="471"/>
                </a:cubicBezTo>
                <a:lnTo>
                  <a:pt x="597" y="471"/>
                </a:lnTo>
                <a:lnTo>
                  <a:pt x="543" y="633"/>
                </a:lnTo>
                <a:lnTo>
                  <a:pt x="274" y="633"/>
                </a:lnTo>
                <a:cubicBezTo>
                  <a:pt x="95" y="633"/>
                  <a:pt x="5" y="633"/>
                  <a:pt x="4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4"/>
                  <a:pt x="13" y="608"/>
                  <a:pt x="39" y="577"/>
                </a:cubicBezTo>
                <a:cubicBezTo>
                  <a:pt x="68" y="543"/>
                  <a:pt x="95" y="512"/>
                  <a:pt x="120" y="482"/>
                </a:cubicBezTo>
                <a:lnTo>
                  <a:pt x="235" y="345"/>
                </a:lnTo>
                <a:cubicBezTo>
                  <a:pt x="235" y="344"/>
                  <a:pt x="196" y="290"/>
                  <a:pt x="118" y="183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1" name=""/>
          <p:cNvSpPr/>
          <p:nvPr/>
        </p:nvSpPr>
        <p:spPr>
          <a:xfrm>
            <a:off x="4044240" y="4162320"/>
            <a:ext cx="134640" cy="73080"/>
          </a:xfrm>
          <a:custGeom>
            <a:avLst/>
            <a:gdLst/>
            <a:ahLst/>
            <a:rect l="0" t="0" r="r" b="b"/>
            <a:pathLst>
              <a:path w="374" h="203">
                <a:moveTo>
                  <a:pt x="0" y="70"/>
                </a:moveTo>
                <a:cubicBezTo>
                  <a:pt x="0" y="68"/>
                  <a:pt x="0" y="66"/>
                  <a:pt x="1" y="63"/>
                </a:cubicBezTo>
                <a:cubicBezTo>
                  <a:pt x="2" y="60"/>
                  <a:pt x="3" y="54"/>
                  <a:pt x="6" y="45"/>
                </a:cubicBezTo>
                <a:cubicBezTo>
                  <a:pt x="9" y="37"/>
                  <a:pt x="12" y="30"/>
                  <a:pt x="15" y="24"/>
                </a:cubicBezTo>
                <a:cubicBezTo>
                  <a:pt x="18" y="18"/>
                  <a:pt x="23" y="13"/>
                  <a:pt x="30" y="7"/>
                </a:cubicBezTo>
                <a:cubicBezTo>
                  <a:pt x="36" y="2"/>
                  <a:pt x="43" y="-1"/>
                  <a:pt x="49" y="0"/>
                </a:cubicBezTo>
                <a:cubicBezTo>
                  <a:pt x="56" y="0"/>
                  <a:pt x="62" y="1"/>
                  <a:pt x="68" y="3"/>
                </a:cubicBezTo>
                <a:cubicBezTo>
                  <a:pt x="75" y="5"/>
                  <a:pt x="79" y="7"/>
                  <a:pt x="82" y="11"/>
                </a:cubicBezTo>
                <a:cubicBezTo>
                  <a:pt x="85" y="15"/>
                  <a:pt x="87" y="18"/>
                  <a:pt x="89" y="21"/>
                </a:cubicBezTo>
                <a:cubicBezTo>
                  <a:pt x="91" y="24"/>
                  <a:pt x="92" y="27"/>
                  <a:pt x="93" y="29"/>
                </a:cubicBezTo>
                <a:lnTo>
                  <a:pt x="94" y="32"/>
                </a:lnTo>
                <a:cubicBezTo>
                  <a:pt x="94" y="33"/>
                  <a:pt x="94" y="33"/>
                  <a:pt x="94" y="33"/>
                </a:cubicBezTo>
                <a:lnTo>
                  <a:pt x="99" y="28"/>
                </a:lnTo>
                <a:cubicBezTo>
                  <a:pt x="117" y="9"/>
                  <a:pt x="138" y="0"/>
                  <a:pt x="163" y="0"/>
                </a:cubicBezTo>
                <a:cubicBezTo>
                  <a:pt x="168" y="0"/>
                  <a:pt x="173" y="0"/>
                  <a:pt x="177" y="1"/>
                </a:cubicBezTo>
                <a:cubicBezTo>
                  <a:pt x="181" y="1"/>
                  <a:pt x="185" y="2"/>
                  <a:pt x="188" y="4"/>
                </a:cubicBezTo>
                <a:cubicBezTo>
                  <a:pt x="192" y="5"/>
                  <a:pt x="195" y="7"/>
                  <a:pt x="197" y="8"/>
                </a:cubicBezTo>
                <a:cubicBezTo>
                  <a:pt x="199" y="10"/>
                  <a:pt x="201" y="12"/>
                  <a:pt x="204" y="14"/>
                </a:cubicBezTo>
                <a:cubicBezTo>
                  <a:pt x="206" y="16"/>
                  <a:pt x="208" y="18"/>
                  <a:pt x="208" y="19"/>
                </a:cubicBezTo>
                <a:cubicBezTo>
                  <a:pt x="209" y="21"/>
                  <a:pt x="210" y="23"/>
                  <a:pt x="212" y="25"/>
                </a:cubicBezTo>
                <a:cubicBezTo>
                  <a:pt x="213" y="27"/>
                  <a:pt x="214" y="29"/>
                  <a:pt x="213" y="31"/>
                </a:cubicBezTo>
                <a:cubicBezTo>
                  <a:pt x="213" y="32"/>
                  <a:pt x="213" y="33"/>
                  <a:pt x="215" y="35"/>
                </a:cubicBezTo>
                <a:cubicBezTo>
                  <a:pt x="216" y="36"/>
                  <a:pt x="217" y="37"/>
                  <a:pt x="216" y="38"/>
                </a:cubicBezTo>
                <a:lnTo>
                  <a:pt x="219" y="33"/>
                </a:lnTo>
                <a:cubicBezTo>
                  <a:pt x="238" y="11"/>
                  <a:pt x="260" y="0"/>
                  <a:pt x="286" y="0"/>
                </a:cubicBezTo>
                <a:cubicBezTo>
                  <a:pt x="302" y="0"/>
                  <a:pt x="315" y="4"/>
                  <a:pt x="325" y="12"/>
                </a:cubicBezTo>
                <a:cubicBezTo>
                  <a:pt x="335" y="20"/>
                  <a:pt x="340" y="32"/>
                  <a:pt x="340" y="47"/>
                </a:cubicBezTo>
                <a:cubicBezTo>
                  <a:pt x="340" y="63"/>
                  <a:pt x="334" y="87"/>
                  <a:pt x="323" y="119"/>
                </a:cubicBezTo>
                <a:cubicBezTo>
                  <a:pt x="312" y="151"/>
                  <a:pt x="306" y="170"/>
                  <a:pt x="306" y="176"/>
                </a:cubicBezTo>
                <a:cubicBezTo>
                  <a:pt x="306" y="180"/>
                  <a:pt x="307" y="183"/>
                  <a:pt x="308" y="185"/>
                </a:cubicBezTo>
                <a:cubicBezTo>
                  <a:pt x="309" y="186"/>
                  <a:pt x="312" y="187"/>
                  <a:pt x="315" y="187"/>
                </a:cubicBezTo>
                <a:cubicBezTo>
                  <a:pt x="323" y="187"/>
                  <a:pt x="331" y="182"/>
                  <a:pt x="338" y="173"/>
                </a:cubicBezTo>
                <a:cubicBezTo>
                  <a:pt x="345" y="164"/>
                  <a:pt x="351" y="152"/>
                  <a:pt x="356" y="137"/>
                </a:cubicBezTo>
                <a:cubicBezTo>
                  <a:pt x="357" y="133"/>
                  <a:pt x="357" y="131"/>
                  <a:pt x="358" y="131"/>
                </a:cubicBezTo>
                <a:cubicBezTo>
                  <a:pt x="359" y="130"/>
                  <a:pt x="362" y="130"/>
                  <a:pt x="365" y="130"/>
                </a:cubicBezTo>
                <a:cubicBezTo>
                  <a:pt x="371" y="130"/>
                  <a:pt x="374" y="131"/>
                  <a:pt x="374" y="134"/>
                </a:cubicBezTo>
                <a:cubicBezTo>
                  <a:pt x="374" y="134"/>
                  <a:pt x="374" y="136"/>
                  <a:pt x="373" y="140"/>
                </a:cubicBezTo>
                <a:cubicBezTo>
                  <a:pt x="370" y="149"/>
                  <a:pt x="367" y="157"/>
                  <a:pt x="363" y="166"/>
                </a:cubicBezTo>
                <a:cubicBezTo>
                  <a:pt x="359" y="174"/>
                  <a:pt x="352" y="182"/>
                  <a:pt x="342" y="191"/>
                </a:cubicBezTo>
                <a:cubicBezTo>
                  <a:pt x="333" y="199"/>
                  <a:pt x="322" y="203"/>
                  <a:pt x="311" y="203"/>
                </a:cubicBezTo>
                <a:cubicBezTo>
                  <a:pt x="297" y="203"/>
                  <a:pt x="287" y="199"/>
                  <a:pt x="281" y="191"/>
                </a:cubicBezTo>
                <a:cubicBezTo>
                  <a:pt x="275" y="183"/>
                  <a:pt x="272" y="174"/>
                  <a:pt x="272" y="166"/>
                </a:cubicBezTo>
                <a:cubicBezTo>
                  <a:pt x="272" y="160"/>
                  <a:pt x="277" y="142"/>
                  <a:pt x="288" y="112"/>
                </a:cubicBezTo>
                <a:cubicBezTo>
                  <a:pt x="298" y="82"/>
                  <a:pt x="304" y="59"/>
                  <a:pt x="304" y="43"/>
                </a:cubicBezTo>
                <a:cubicBezTo>
                  <a:pt x="304" y="26"/>
                  <a:pt x="298" y="17"/>
                  <a:pt x="285" y="17"/>
                </a:cubicBezTo>
                <a:lnTo>
                  <a:pt x="282" y="17"/>
                </a:lnTo>
                <a:cubicBezTo>
                  <a:pt x="257" y="17"/>
                  <a:pt x="235" y="32"/>
                  <a:pt x="217" y="63"/>
                </a:cubicBezTo>
                <a:lnTo>
                  <a:pt x="214" y="68"/>
                </a:lnTo>
                <a:lnTo>
                  <a:pt x="200" y="128"/>
                </a:lnTo>
                <a:cubicBezTo>
                  <a:pt x="190" y="167"/>
                  <a:pt x="184" y="188"/>
                  <a:pt x="183" y="191"/>
                </a:cubicBezTo>
                <a:cubicBezTo>
                  <a:pt x="179" y="199"/>
                  <a:pt x="172" y="203"/>
                  <a:pt x="163" y="203"/>
                </a:cubicBezTo>
                <a:cubicBezTo>
                  <a:pt x="160" y="203"/>
                  <a:pt x="156" y="202"/>
                  <a:pt x="154" y="200"/>
                </a:cubicBezTo>
                <a:cubicBezTo>
                  <a:pt x="152" y="198"/>
                  <a:pt x="150" y="196"/>
                  <a:pt x="149" y="195"/>
                </a:cubicBezTo>
                <a:cubicBezTo>
                  <a:pt x="148" y="193"/>
                  <a:pt x="148" y="192"/>
                  <a:pt x="148" y="190"/>
                </a:cubicBezTo>
                <a:cubicBezTo>
                  <a:pt x="148" y="187"/>
                  <a:pt x="153" y="166"/>
                  <a:pt x="163" y="126"/>
                </a:cubicBezTo>
                <a:lnTo>
                  <a:pt x="179" y="61"/>
                </a:lnTo>
                <a:cubicBezTo>
                  <a:pt x="180" y="57"/>
                  <a:pt x="180" y="50"/>
                  <a:pt x="180" y="43"/>
                </a:cubicBezTo>
                <a:cubicBezTo>
                  <a:pt x="180" y="26"/>
                  <a:pt x="174" y="17"/>
                  <a:pt x="161" y="17"/>
                </a:cubicBezTo>
                <a:lnTo>
                  <a:pt x="158" y="17"/>
                </a:lnTo>
                <a:cubicBezTo>
                  <a:pt x="132" y="17"/>
                  <a:pt x="110" y="32"/>
                  <a:pt x="93" y="63"/>
                </a:cubicBezTo>
                <a:lnTo>
                  <a:pt x="90" y="68"/>
                </a:lnTo>
                <a:lnTo>
                  <a:pt x="75" y="128"/>
                </a:lnTo>
                <a:cubicBezTo>
                  <a:pt x="65" y="167"/>
                  <a:pt x="59" y="188"/>
                  <a:pt x="58" y="191"/>
                </a:cubicBezTo>
                <a:cubicBezTo>
                  <a:pt x="54" y="199"/>
                  <a:pt x="47" y="203"/>
                  <a:pt x="39" y="203"/>
                </a:cubicBezTo>
                <a:cubicBezTo>
                  <a:pt x="35" y="203"/>
                  <a:pt x="32" y="202"/>
                  <a:pt x="29" y="201"/>
                </a:cubicBezTo>
                <a:cubicBezTo>
                  <a:pt x="27" y="199"/>
                  <a:pt x="25" y="197"/>
                  <a:pt x="24" y="195"/>
                </a:cubicBezTo>
                <a:cubicBezTo>
                  <a:pt x="23" y="193"/>
                  <a:pt x="23" y="192"/>
                  <a:pt x="23" y="191"/>
                </a:cubicBezTo>
                <a:cubicBezTo>
                  <a:pt x="23" y="187"/>
                  <a:pt x="29" y="162"/>
                  <a:pt x="40" y="117"/>
                </a:cubicBezTo>
                <a:cubicBezTo>
                  <a:pt x="52" y="72"/>
                  <a:pt x="58" y="47"/>
                  <a:pt x="58" y="45"/>
                </a:cubicBezTo>
                <a:cubicBezTo>
                  <a:pt x="59" y="40"/>
                  <a:pt x="59" y="36"/>
                  <a:pt x="59" y="32"/>
                </a:cubicBezTo>
                <a:cubicBezTo>
                  <a:pt x="59" y="22"/>
                  <a:pt x="55" y="16"/>
                  <a:pt x="48" y="16"/>
                </a:cubicBezTo>
                <a:cubicBezTo>
                  <a:pt x="41" y="16"/>
                  <a:pt x="36" y="21"/>
                  <a:pt x="31" y="29"/>
                </a:cubicBezTo>
                <a:cubicBezTo>
                  <a:pt x="27" y="37"/>
                  <a:pt x="23" y="46"/>
                  <a:pt x="21" y="57"/>
                </a:cubicBezTo>
                <a:cubicBezTo>
                  <a:pt x="19" y="67"/>
                  <a:pt x="17" y="72"/>
                  <a:pt x="16" y="73"/>
                </a:cubicBezTo>
                <a:cubicBezTo>
                  <a:pt x="15" y="74"/>
                  <a:pt x="13" y="74"/>
                  <a:pt x="9" y="74"/>
                </a:cubicBezTo>
                <a:lnTo>
                  <a:pt x="2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2" name=""/>
          <p:cNvSpPr/>
          <p:nvPr/>
        </p:nvSpPr>
        <p:spPr>
          <a:xfrm>
            <a:off x="4038840" y="4300560"/>
            <a:ext cx="66960" cy="139680"/>
          </a:xfrm>
          <a:custGeom>
            <a:avLst/>
            <a:gdLst/>
            <a:ahLst/>
            <a:rect l="0" t="0" r="r" b="b"/>
            <a:pathLst>
              <a:path w="186" h="388">
                <a:moveTo>
                  <a:pt x="138" y="29"/>
                </a:moveTo>
                <a:cubicBezTo>
                  <a:pt x="138" y="20"/>
                  <a:pt x="141" y="13"/>
                  <a:pt x="147" y="8"/>
                </a:cubicBezTo>
                <a:cubicBezTo>
                  <a:pt x="154" y="3"/>
                  <a:pt x="161" y="0"/>
                  <a:pt x="168" y="0"/>
                </a:cubicBezTo>
                <a:cubicBezTo>
                  <a:pt x="173" y="0"/>
                  <a:pt x="177" y="2"/>
                  <a:pt x="180" y="5"/>
                </a:cubicBezTo>
                <a:cubicBezTo>
                  <a:pt x="183" y="8"/>
                  <a:pt x="186" y="12"/>
                  <a:pt x="186" y="17"/>
                </a:cubicBezTo>
                <a:cubicBezTo>
                  <a:pt x="186" y="25"/>
                  <a:pt x="184" y="32"/>
                  <a:pt x="178" y="38"/>
                </a:cubicBezTo>
                <a:cubicBezTo>
                  <a:pt x="172" y="44"/>
                  <a:pt x="166" y="47"/>
                  <a:pt x="157" y="47"/>
                </a:cubicBezTo>
                <a:cubicBezTo>
                  <a:pt x="152" y="47"/>
                  <a:pt x="147" y="45"/>
                  <a:pt x="144" y="42"/>
                </a:cubicBezTo>
                <a:cubicBezTo>
                  <a:pt x="140" y="39"/>
                  <a:pt x="138" y="35"/>
                  <a:pt x="138" y="29"/>
                </a:cubicBezTo>
                <a:moveTo>
                  <a:pt x="134" y="128"/>
                </a:moveTo>
                <a:cubicBezTo>
                  <a:pt x="134" y="119"/>
                  <a:pt x="130" y="115"/>
                  <a:pt x="122" y="115"/>
                </a:cubicBezTo>
                <a:cubicBezTo>
                  <a:pt x="116" y="115"/>
                  <a:pt x="110" y="116"/>
                  <a:pt x="104" y="120"/>
                </a:cubicBezTo>
                <a:cubicBezTo>
                  <a:pt x="98" y="123"/>
                  <a:pt x="92" y="128"/>
                  <a:pt x="88" y="134"/>
                </a:cubicBezTo>
                <a:cubicBezTo>
                  <a:pt x="83" y="139"/>
                  <a:pt x="80" y="145"/>
                  <a:pt x="77" y="150"/>
                </a:cubicBezTo>
                <a:cubicBezTo>
                  <a:pt x="75" y="156"/>
                  <a:pt x="72" y="160"/>
                  <a:pt x="70" y="165"/>
                </a:cubicBezTo>
                <a:lnTo>
                  <a:pt x="67" y="171"/>
                </a:lnTo>
                <a:cubicBezTo>
                  <a:pt x="66" y="171"/>
                  <a:pt x="64" y="171"/>
                  <a:pt x="59" y="171"/>
                </a:cubicBezTo>
                <a:lnTo>
                  <a:pt x="53" y="171"/>
                </a:lnTo>
                <a:cubicBezTo>
                  <a:pt x="51" y="170"/>
                  <a:pt x="50" y="168"/>
                  <a:pt x="50" y="168"/>
                </a:cubicBezTo>
                <a:cubicBezTo>
                  <a:pt x="50" y="167"/>
                  <a:pt x="51" y="165"/>
                  <a:pt x="52" y="162"/>
                </a:cubicBezTo>
                <a:cubicBezTo>
                  <a:pt x="58" y="147"/>
                  <a:pt x="67" y="134"/>
                  <a:pt x="79" y="121"/>
                </a:cubicBezTo>
                <a:cubicBezTo>
                  <a:pt x="90" y="108"/>
                  <a:pt x="103" y="101"/>
                  <a:pt x="118" y="98"/>
                </a:cubicBezTo>
                <a:cubicBezTo>
                  <a:pt x="118" y="98"/>
                  <a:pt x="119" y="98"/>
                  <a:pt x="121" y="98"/>
                </a:cubicBezTo>
                <a:cubicBezTo>
                  <a:pt x="124" y="98"/>
                  <a:pt x="125" y="98"/>
                  <a:pt x="127" y="98"/>
                </a:cubicBezTo>
                <a:cubicBezTo>
                  <a:pt x="134" y="98"/>
                  <a:pt x="141" y="100"/>
                  <a:pt x="147" y="102"/>
                </a:cubicBezTo>
                <a:cubicBezTo>
                  <a:pt x="154" y="107"/>
                  <a:pt x="161" y="111"/>
                  <a:pt x="165" y="116"/>
                </a:cubicBezTo>
                <a:cubicBezTo>
                  <a:pt x="168" y="121"/>
                  <a:pt x="170" y="129"/>
                  <a:pt x="170" y="140"/>
                </a:cubicBezTo>
                <a:lnTo>
                  <a:pt x="170" y="147"/>
                </a:lnTo>
                <a:lnTo>
                  <a:pt x="147" y="237"/>
                </a:lnTo>
                <a:cubicBezTo>
                  <a:pt x="132" y="297"/>
                  <a:pt x="124" y="328"/>
                  <a:pt x="123" y="330"/>
                </a:cubicBezTo>
                <a:cubicBezTo>
                  <a:pt x="118" y="345"/>
                  <a:pt x="107" y="358"/>
                  <a:pt x="92" y="370"/>
                </a:cubicBezTo>
                <a:cubicBezTo>
                  <a:pt x="76" y="382"/>
                  <a:pt x="59" y="388"/>
                  <a:pt x="39" y="388"/>
                </a:cubicBezTo>
                <a:cubicBezTo>
                  <a:pt x="24" y="388"/>
                  <a:pt x="14" y="385"/>
                  <a:pt x="8" y="378"/>
                </a:cubicBezTo>
                <a:cubicBezTo>
                  <a:pt x="3" y="372"/>
                  <a:pt x="0" y="365"/>
                  <a:pt x="0" y="358"/>
                </a:cubicBezTo>
                <a:cubicBezTo>
                  <a:pt x="0" y="350"/>
                  <a:pt x="3" y="343"/>
                  <a:pt x="8" y="337"/>
                </a:cubicBezTo>
                <a:cubicBezTo>
                  <a:pt x="14" y="332"/>
                  <a:pt x="21" y="329"/>
                  <a:pt x="29" y="328"/>
                </a:cubicBezTo>
                <a:cubicBezTo>
                  <a:pt x="34" y="328"/>
                  <a:pt x="38" y="330"/>
                  <a:pt x="42" y="333"/>
                </a:cubicBezTo>
                <a:cubicBezTo>
                  <a:pt x="45" y="336"/>
                  <a:pt x="47" y="340"/>
                  <a:pt x="48" y="347"/>
                </a:cubicBezTo>
                <a:cubicBezTo>
                  <a:pt x="48" y="357"/>
                  <a:pt x="43" y="366"/>
                  <a:pt x="33" y="371"/>
                </a:cubicBezTo>
                <a:cubicBezTo>
                  <a:pt x="35" y="372"/>
                  <a:pt x="37" y="372"/>
                  <a:pt x="40" y="372"/>
                </a:cubicBezTo>
                <a:cubicBezTo>
                  <a:pt x="50" y="372"/>
                  <a:pt x="59" y="368"/>
                  <a:pt x="67" y="359"/>
                </a:cubicBezTo>
                <a:cubicBezTo>
                  <a:pt x="76" y="351"/>
                  <a:pt x="82" y="341"/>
                  <a:pt x="87" y="330"/>
                </a:cubicBezTo>
                <a:lnTo>
                  <a:pt x="92" y="311"/>
                </a:lnTo>
                <a:cubicBezTo>
                  <a:pt x="95" y="298"/>
                  <a:pt x="99" y="283"/>
                  <a:pt x="103" y="264"/>
                </a:cubicBezTo>
                <a:cubicBezTo>
                  <a:pt x="108" y="246"/>
                  <a:pt x="112" y="228"/>
                  <a:pt x="117" y="208"/>
                </a:cubicBezTo>
                <a:cubicBezTo>
                  <a:pt x="123" y="188"/>
                  <a:pt x="127" y="172"/>
                  <a:pt x="130" y="158"/>
                </a:cubicBezTo>
                <a:cubicBezTo>
                  <a:pt x="133" y="144"/>
                  <a:pt x="134" y="135"/>
                  <a:pt x="134" y="132"/>
                </a:cubicBezTo>
                <a:cubicBezTo>
                  <a:pt x="134" y="130"/>
                  <a:pt x="134" y="129"/>
                  <a:pt x="134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3" name=""/>
          <p:cNvSpPr/>
          <p:nvPr/>
        </p:nvSpPr>
        <p:spPr>
          <a:xfrm>
            <a:off x="4115880" y="4348080"/>
            <a:ext cx="107640" cy="37800"/>
          </a:xfrm>
          <a:custGeom>
            <a:avLst/>
            <a:gdLst/>
            <a:ahLst/>
            <a:rect l="0" t="0" r="r" b="b"/>
            <a:pathLst>
              <a:path w="299" h="105">
                <a:moveTo>
                  <a:pt x="0" y="8"/>
                </a:moveTo>
                <a:cubicBezTo>
                  <a:pt x="0" y="5"/>
                  <a:pt x="4" y="2"/>
                  <a:pt x="8" y="0"/>
                </a:cubicBezTo>
                <a:lnTo>
                  <a:pt x="293" y="0"/>
                </a:lnTo>
                <a:cubicBezTo>
                  <a:pt x="297" y="2"/>
                  <a:pt x="299" y="5"/>
                  <a:pt x="299" y="8"/>
                </a:cubicBezTo>
                <a:cubicBezTo>
                  <a:pt x="299" y="12"/>
                  <a:pt x="297" y="15"/>
                  <a:pt x="293" y="17"/>
                </a:cubicBezTo>
                <a:lnTo>
                  <a:pt x="151" y="17"/>
                </a:lnTo>
                <a:lnTo>
                  <a:pt x="9" y="17"/>
                </a:lnTo>
                <a:cubicBezTo>
                  <a:pt x="4" y="16"/>
                  <a:pt x="0" y="13"/>
                  <a:pt x="0" y="8"/>
                </a:cubicBezTo>
                <a:moveTo>
                  <a:pt x="0" y="96"/>
                </a:moveTo>
                <a:cubicBezTo>
                  <a:pt x="0" y="92"/>
                  <a:pt x="4" y="89"/>
                  <a:pt x="9" y="87"/>
                </a:cubicBezTo>
                <a:lnTo>
                  <a:pt x="293" y="87"/>
                </a:lnTo>
                <a:cubicBezTo>
                  <a:pt x="297" y="90"/>
                  <a:pt x="299" y="93"/>
                  <a:pt x="299" y="96"/>
                </a:cubicBezTo>
                <a:cubicBezTo>
                  <a:pt x="299" y="100"/>
                  <a:pt x="297" y="103"/>
                  <a:pt x="293" y="105"/>
                </a:cubicBezTo>
                <a:lnTo>
                  <a:pt x="8" y="105"/>
                </a:lnTo>
                <a:cubicBezTo>
                  <a:pt x="4" y="103"/>
                  <a:pt x="0" y="100"/>
                  <a:pt x="0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4" name=""/>
          <p:cNvSpPr/>
          <p:nvPr/>
        </p:nvSpPr>
        <p:spPr>
          <a:xfrm>
            <a:off x="4245480" y="429984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39"/>
                </a:moveTo>
                <a:lnTo>
                  <a:pt x="53" y="41"/>
                </a:lnTo>
                <a:cubicBezTo>
                  <a:pt x="49" y="43"/>
                  <a:pt x="43" y="44"/>
                  <a:pt x="35" y="46"/>
                </a:cubicBezTo>
                <a:cubicBezTo>
                  <a:pt x="27" y="47"/>
                  <a:pt x="18" y="48"/>
                  <a:pt x="9" y="49"/>
                </a:cubicBezTo>
                <a:lnTo>
                  <a:pt x="0" y="49"/>
                </a:lnTo>
                <a:lnTo>
                  <a:pt x="0" y="28"/>
                </a:lnTo>
                <a:lnTo>
                  <a:pt x="9" y="28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9" y="14"/>
                  <a:pt x="74" y="11"/>
                </a:cubicBezTo>
                <a:cubicBezTo>
                  <a:pt x="79" y="8"/>
                  <a:pt x="83" y="4"/>
                  <a:pt x="86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7"/>
                </a:lnTo>
                <a:lnTo>
                  <a:pt x="100" y="271"/>
                </a:lnTo>
                <a:cubicBezTo>
                  <a:pt x="102" y="273"/>
                  <a:pt x="104" y="275"/>
                  <a:pt x="105" y="275"/>
                </a:cubicBezTo>
                <a:cubicBezTo>
                  <a:pt x="107" y="276"/>
                  <a:pt x="110" y="277"/>
                  <a:pt x="116" y="277"/>
                </a:cubicBezTo>
                <a:cubicBezTo>
                  <a:pt x="122" y="278"/>
                  <a:pt x="131" y="278"/>
                  <a:pt x="144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7"/>
                  <a:pt x="79" y="297"/>
                </a:cubicBezTo>
                <a:cubicBezTo>
                  <a:pt x="38" y="297"/>
                  <a:pt x="14" y="298"/>
                  <a:pt x="8" y="299"/>
                </a:cubicBezTo>
                <a:lnTo>
                  <a:pt x="3" y="299"/>
                </a:lnTo>
                <a:lnTo>
                  <a:pt x="3" y="278"/>
                </a:lnTo>
                <a:lnTo>
                  <a:pt x="14" y="278"/>
                </a:lnTo>
                <a:cubicBezTo>
                  <a:pt x="21" y="278"/>
                  <a:pt x="26" y="278"/>
                  <a:pt x="31" y="278"/>
                </a:cubicBezTo>
                <a:cubicBezTo>
                  <a:pt x="36" y="278"/>
                  <a:pt x="40" y="278"/>
                  <a:pt x="42" y="278"/>
                </a:cubicBezTo>
                <a:cubicBezTo>
                  <a:pt x="45" y="277"/>
                  <a:pt x="48" y="277"/>
                  <a:pt x="50" y="276"/>
                </a:cubicBezTo>
                <a:cubicBezTo>
                  <a:pt x="52" y="276"/>
                  <a:pt x="53" y="275"/>
                  <a:pt x="53" y="275"/>
                </a:cubicBezTo>
                <a:cubicBezTo>
                  <a:pt x="53" y="275"/>
                  <a:pt x="54" y="275"/>
                  <a:pt x="56" y="273"/>
                </a:cubicBezTo>
                <a:cubicBezTo>
                  <a:pt x="57" y="272"/>
                  <a:pt x="58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5" name=""/>
          <p:cNvSpPr/>
          <p:nvPr/>
        </p:nvSpPr>
        <p:spPr>
          <a:xfrm>
            <a:off x="4389120" y="417132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3" y="633"/>
                </a:moveTo>
                <a:lnTo>
                  <a:pt x="12" y="633"/>
                </a:lnTo>
                <a:cubicBezTo>
                  <a:pt x="7" y="633"/>
                  <a:pt x="3" y="630"/>
                  <a:pt x="0" y="624"/>
                </a:cubicBezTo>
                <a:lnTo>
                  <a:pt x="0" y="317"/>
                </a:lnTo>
                <a:lnTo>
                  <a:pt x="1" y="8"/>
                </a:lnTo>
                <a:cubicBezTo>
                  <a:pt x="5" y="3"/>
                  <a:pt x="9" y="0"/>
                  <a:pt x="13" y="0"/>
                </a:cubicBezTo>
                <a:cubicBezTo>
                  <a:pt x="18" y="0"/>
                  <a:pt x="24" y="3"/>
                  <a:pt x="26" y="10"/>
                </a:cubicBezTo>
                <a:lnTo>
                  <a:pt x="26" y="624"/>
                </a:lnTo>
                <a:cubicBezTo>
                  <a:pt x="23" y="630"/>
                  <a:pt x="18" y="633"/>
                  <a:pt x="14" y="633"/>
                </a:cubicBezTo>
                <a:lnTo>
                  <a:pt x="13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6" name=""/>
          <p:cNvSpPr/>
          <p:nvPr/>
        </p:nvSpPr>
        <p:spPr>
          <a:xfrm>
            <a:off x="4430160" y="424116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5" y="37"/>
                </a:moveTo>
                <a:cubicBezTo>
                  <a:pt x="355" y="28"/>
                  <a:pt x="359" y="20"/>
                  <a:pt x="367" y="12"/>
                </a:cubicBezTo>
                <a:cubicBezTo>
                  <a:pt x="375" y="4"/>
                  <a:pt x="383" y="0"/>
                  <a:pt x="393" y="0"/>
                </a:cubicBezTo>
                <a:cubicBezTo>
                  <a:pt x="401" y="0"/>
                  <a:pt x="408" y="4"/>
                  <a:pt x="414" y="11"/>
                </a:cubicBezTo>
                <a:cubicBezTo>
                  <a:pt x="420" y="19"/>
                  <a:pt x="424" y="31"/>
                  <a:pt x="424" y="47"/>
                </a:cubicBezTo>
                <a:cubicBezTo>
                  <a:pt x="424" y="60"/>
                  <a:pt x="420" y="84"/>
                  <a:pt x="412" y="120"/>
                </a:cubicBezTo>
                <a:cubicBezTo>
                  <a:pt x="406" y="145"/>
                  <a:pt x="400" y="164"/>
                  <a:pt x="395" y="179"/>
                </a:cubicBezTo>
                <a:cubicBezTo>
                  <a:pt x="390" y="194"/>
                  <a:pt x="383" y="212"/>
                  <a:pt x="373" y="231"/>
                </a:cubicBezTo>
                <a:cubicBezTo>
                  <a:pt x="363" y="250"/>
                  <a:pt x="352" y="264"/>
                  <a:pt x="338" y="274"/>
                </a:cubicBezTo>
                <a:cubicBezTo>
                  <a:pt x="325" y="283"/>
                  <a:pt x="309" y="288"/>
                  <a:pt x="293" y="288"/>
                </a:cubicBezTo>
                <a:cubicBezTo>
                  <a:pt x="274" y="288"/>
                  <a:pt x="258" y="285"/>
                  <a:pt x="243" y="278"/>
                </a:cubicBezTo>
                <a:cubicBezTo>
                  <a:pt x="229" y="271"/>
                  <a:pt x="219" y="262"/>
                  <a:pt x="212" y="251"/>
                </a:cubicBezTo>
                <a:cubicBezTo>
                  <a:pt x="212" y="251"/>
                  <a:pt x="211" y="252"/>
                  <a:pt x="210" y="253"/>
                </a:cubicBezTo>
                <a:cubicBezTo>
                  <a:pt x="193" y="276"/>
                  <a:pt x="171" y="288"/>
                  <a:pt x="146" y="288"/>
                </a:cubicBezTo>
                <a:cubicBezTo>
                  <a:pt x="135" y="288"/>
                  <a:pt x="125" y="287"/>
                  <a:pt x="114" y="284"/>
                </a:cubicBezTo>
                <a:cubicBezTo>
                  <a:pt x="104" y="282"/>
                  <a:pt x="94" y="278"/>
                  <a:pt x="85" y="272"/>
                </a:cubicBezTo>
                <a:cubicBezTo>
                  <a:pt x="75" y="267"/>
                  <a:pt x="67" y="259"/>
                  <a:pt x="61" y="248"/>
                </a:cubicBezTo>
                <a:cubicBezTo>
                  <a:pt x="55" y="237"/>
                  <a:pt x="53" y="223"/>
                  <a:pt x="53" y="208"/>
                </a:cubicBezTo>
                <a:cubicBezTo>
                  <a:pt x="53" y="185"/>
                  <a:pt x="60" y="154"/>
                  <a:pt x="74" y="114"/>
                </a:cubicBezTo>
                <a:cubicBezTo>
                  <a:pt x="88" y="76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3"/>
                  <a:pt x="96" y="32"/>
                </a:cubicBezTo>
                <a:cubicBezTo>
                  <a:pt x="96" y="30"/>
                  <a:pt x="95" y="29"/>
                  <a:pt x="94" y="27"/>
                </a:cubicBezTo>
                <a:cubicBezTo>
                  <a:pt x="92" y="25"/>
                  <a:pt x="90" y="25"/>
                  <a:pt x="87" y="25"/>
                </a:cubicBezTo>
                <a:lnTo>
                  <a:pt x="84" y="25"/>
                </a:lnTo>
                <a:cubicBezTo>
                  <a:pt x="74" y="25"/>
                  <a:pt x="66" y="29"/>
                  <a:pt x="58" y="37"/>
                </a:cubicBezTo>
                <a:cubicBezTo>
                  <a:pt x="50" y="45"/>
                  <a:pt x="43" y="53"/>
                  <a:pt x="39" y="63"/>
                </a:cubicBezTo>
                <a:cubicBezTo>
                  <a:pt x="34" y="72"/>
                  <a:pt x="30" y="81"/>
                  <a:pt x="28" y="89"/>
                </a:cubicBezTo>
                <a:cubicBezTo>
                  <a:pt x="25" y="98"/>
                  <a:pt x="24" y="102"/>
                  <a:pt x="23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1" y="102"/>
                  <a:pt x="0" y="100"/>
                  <a:pt x="0" y="99"/>
                </a:cubicBezTo>
                <a:cubicBezTo>
                  <a:pt x="0" y="96"/>
                  <a:pt x="2" y="90"/>
                  <a:pt x="5" y="81"/>
                </a:cubicBezTo>
                <a:cubicBezTo>
                  <a:pt x="8" y="72"/>
                  <a:pt x="13" y="61"/>
                  <a:pt x="20" y="49"/>
                </a:cubicBezTo>
                <a:cubicBezTo>
                  <a:pt x="26" y="36"/>
                  <a:pt x="35" y="25"/>
                  <a:pt x="47" y="16"/>
                </a:cubicBezTo>
                <a:cubicBezTo>
                  <a:pt x="60" y="6"/>
                  <a:pt x="73" y="1"/>
                  <a:pt x="89" y="1"/>
                </a:cubicBezTo>
                <a:cubicBezTo>
                  <a:pt x="107" y="1"/>
                  <a:pt x="121" y="7"/>
                  <a:pt x="130" y="17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1"/>
                  <a:pt x="138" y="84"/>
                  <a:pt x="124" y="122"/>
                </a:cubicBezTo>
                <a:cubicBezTo>
                  <a:pt x="110" y="161"/>
                  <a:pt x="103" y="190"/>
                  <a:pt x="103" y="211"/>
                </a:cubicBezTo>
                <a:cubicBezTo>
                  <a:pt x="103" y="230"/>
                  <a:pt x="108" y="244"/>
                  <a:pt x="116" y="252"/>
                </a:cubicBezTo>
                <a:cubicBezTo>
                  <a:pt x="125" y="260"/>
                  <a:pt x="136" y="264"/>
                  <a:pt x="150" y="265"/>
                </a:cubicBezTo>
                <a:cubicBezTo>
                  <a:pt x="168" y="265"/>
                  <a:pt x="185" y="252"/>
                  <a:pt x="199" y="226"/>
                </a:cubicBezTo>
                <a:lnTo>
                  <a:pt x="202" y="220"/>
                </a:lnTo>
                <a:lnTo>
                  <a:pt x="202" y="206"/>
                </a:lnTo>
                <a:cubicBezTo>
                  <a:pt x="202" y="205"/>
                  <a:pt x="202" y="203"/>
                  <a:pt x="202" y="200"/>
                </a:cubicBezTo>
                <a:cubicBezTo>
                  <a:pt x="202" y="198"/>
                  <a:pt x="202" y="196"/>
                  <a:pt x="203" y="195"/>
                </a:cubicBezTo>
                <a:cubicBezTo>
                  <a:pt x="203" y="194"/>
                  <a:pt x="203" y="193"/>
                  <a:pt x="203" y="191"/>
                </a:cubicBezTo>
                <a:cubicBezTo>
                  <a:pt x="203" y="189"/>
                  <a:pt x="204" y="187"/>
                  <a:pt x="204" y="185"/>
                </a:cubicBezTo>
                <a:cubicBezTo>
                  <a:pt x="204" y="183"/>
                  <a:pt x="205" y="181"/>
                  <a:pt x="206" y="177"/>
                </a:cubicBezTo>
                <a:cubicBezTo>
                  <a:pt x="207" y="173"/>
                  <a:pt x="207" y="169"/>
                  <a:pt x="208" y="166"/>
                </a:cubicBezTo>
                <a:cubicBezTo>
                  <a:pt x="208" y="163"/>
                  <a:pt x="210" y="158"/>
                  <a:pt x="212" y="151"/>
                </a:cubicBezTo>
                <a:cubicBezTo>
                  <a:pt x="214" y="144"/>
                  <a:pt x="215" y="137"/>
                  <a:pt x="217" y="131"/>
                </a:cubicBezTo>
                <a:cubicBezTo>
                  <a:pt x="218" y="123"/>
                  <a:pt x="220" y="114"/>
                  <a:pt x="224" y="102"/>
                </a:cubicBezTo>
                <a:cubicBezTo>
                  <a:pt x="236" y="54"/>
                  <a:pt x="243" y="28"/>
                  <a:pt x="244" y="25"/>
                </a:cubicBezTo>
                <a:cubicBezTo>
                  <a:pt x="250" y="13"/>
                  <a:pt x="259" y="8"/>
                  <a:pt x="272" y="8"/>
                </a:cubicBezTo>
                <a:cubicBezTo>
                  <a:pt x="280" y="8"/>
                  <a:pt x="285" y="10"/>
                  <a:pt x="288" y="14"/>
                </a:cubicBezTo>
                <a:cubicBezTo>
                  <a:pt x="291" y="18"/>
                  <a:pt x="293" y="22"/>
                  <a:pt x="293" y="26"/>
                </a:cubicBezTo>
                <a:cubicBezTo>
                  <a:pt x="293" y="31"/>
                  <a:pt x="287" y="58"/>
                  <a:pt x="275" y="107"/>
                </a:cubicBezTo>
                <a:cubicBezTo>
                  <a:pt x="263" y="156"/>
                  <a:pt x="256" y="184"/>
                  <a:pt x="255" y="191"/>
                </a:cubicBezTo>
                <a:cubicBezTo>
                  <a:pt x="254" y="196"/>
                  <a:pt x="253" y="203"/>
                  <a:pt x="253" y="213"/>
                </a:cubicBezTo>
                <a:lnTo>
                  <a:pt x="253" y="218"/>
                </a:lnTo>
                <a:cubicBezTo>
                  <a:pt x="253" y="224"/>
                  <a:pt x="254" y="230"/>
                  <a:pt x="255" y="236"/>
                </a:cubicBezTo>
                <a:cubicBezTo>
                  <a:pt x="257" y="242"/>
                  <a:pt x="261" y="248"/>
                  <a:pt x="267" y="255"/>
                </a:cubicBezTo>
                <a:cubicBezTo>
                  <a:pt x="274" y="261"/>
                  <a:pt x="283" y="264"/>
                  <a:pt x="296" y="265"/>
                </a:cubicBezTo>
                <a:cubicBezTo>
                  <a:pt x="326" y="265"/>
                  <a:pt x="349" y="239"/>
                  <a:pt x="367" y="188"/>
                </a:cubicBezTo>
                <a:cubicBezTo>
                  <a:pt x="371" y="178"/>
                  <a:pt x="375" y="164"/>
                  <a:pt x="380" y="146"/>
                </a:cubicBezTo>
                <a:cubicBezTo>
                  <a:pt x="384" y="128"/>
                  <a:pt x="387" y="115"/>
                  <a:pt x="387" y="107"/>
                </a:cubicBezTo>
                <a:cubicBezTo>
                  <a:pt x="387" y="94"/>
                  <a:pt x="385" y="83"/>
                  <a:pt x="379" y="75"/>
                </a:cubicBezTo>
                <a:cubicBezTo>
                  <a:pt x="374" y="67"/>
                  <a:pt x="368" y="60"/>
                  <a:pt x="363" y="54"/>
                </a:cubicBezTo>
                <a:cubicBezTo>
                  <a:pt x="357" y="49"/>
                  <a:pt x="355" y="43"/>
                  <a:pt x="355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7" name=""/>
          <p:cNvSpPr/>
          <p:nvPr/>
        </p:nvSpPr>
        <p:spPr>
          <a:xfrm>
            <a:off x="4593960" y="4269600"/>
            <a:ext cx="67320" cy="139680"/>
          </a:xfrm>
          <a:custGeom>
            <a:avLst/>
            <a:gdLst/>
            <a:ahLst/>
            <a:rect l="0" t="0" r="r" b="b"/>
            <a:pathLst>
              <a:path w="187" h="388">
                <a:moveTo>
                  <a:pt x="139" y="30"/>
                </a:moveTo>
                <a:cubicBezTo>
                  <a:pt x="139" y="20"/>
                  <a:pt x="142" y="13"/>
                  <a:pt x="149" y="8"/>
                </a:cubicBezTo>
                <a:cubicBezTo>
                  <a:pt x="155" y="3"/>
                  <a:pt x="161" y="0"/>
                  <a:pt x="168" y="0"/>
                </a:cubicBezTo>
                <a:cubicBezTo>
                  <a:pt x="173" y="0"/>
                  <a:pt x="177" y="2"/>
                  <a:pt x="180" y="5"/>
                </a:cubicBezTo>
                <a:cubicBezTo>
                  <a:pt x="184" y="8"/>
                  <a:pt x="186" y="12"/>
                  <a:pt x="187" y="17"/>
                </a:cubicBezTo>
                <a:cubicBezTo>
                  <a:pt x="187" y="26"/>
                  <a:pt x="184" y="33"/>
                  <a:pt x="178" y="38"/>
                </a:cubicBezTo>
                <a:cubicBezTo>
                  <a:pt x="172" y="44"/>
                  <a:pt x="166" y="47"/>
                  <a:pt x="158" y="47"/>
                </a:cubicBezTo>
                <a:cubicBezTo>
                  <a:pt x="153" y="47"/>
                  <a:pt x="149" y="45"/>
                  <a:pt x="145" y="42"/>
                </a:cubicBezTo>
                <a:cubicBezTo>
                  <a:pt x="141" y="40"/>
                  <a:pt x="139" y="35"/>
                  <a:pt x="139" y="30"/>
                </a:cubicBezTo>
                <a:moveTo>
                  <a:pt x="135" y="128"/>
                </a:moveTo>
                <a:cubicBezTo>
                  <a:pt x="135" y="119"/>
                  <a:pt x="131" y="115"/>
                  <a:pt x="124" y="115"/>
                </a:cubicBezTo>
                <a:cubicBezTo>
                  <a:pt x="117" y="115"/>
                  <a:pt x="111" y="117"/>
                  <a:pt x="105" y="120"/>
                </a:cubicBezTo>
                <a:cubicBezTo>
                  <a:pt x="99" y="124"/>
                  <a:pt x="93" y="128"/>
                  <a:pt x="88" y="134"/>
                </a:cubicBezTo>
                <a:cubicBezTo>
                  <a:pt x="84" y="140"/>
                  <a:pt x="80" y="145"/>
                  <a:pt x="77" y="151"/>
                </a:cubicBezTo>
                <a:cubicBezTo>
                  <a:pt x="75" y="156"/>
                  <a:pt x="72" y="161"/>
                  <a:pt x="70" y="165"/>
                </a:cubicBezTo>
                <a:lnTo>
                  <a:pt x="67" y="171"/>
                </a:lnTo>
                <a:cubicBezTo>
                  <a:pt x="66" y="172"/>
                  <a:pt x="64" y="172"/>
                  <a:pt x="60" y="172"/>
                </a:cubicBezTo>
                <a:lnTo>
                  <a:pt x="53" y="172"/>
                </a:lnTo>
                <a:cubicBezTo>
                  <a:pt x="51" y="170"/>
                  <a:pt x="51" y="169"/>
                  <a:pt x="51" y="168"/>
                </a:cubicBezTo>
                <a:cubicBezTo>
                  <a:pt x="51" y="168"/>
                  <a:pt x="51" y="166"/>
                  <a:pt x="52" y="162"/>
                </a:cubicBezTo>
                <a:cubicBezTo>
                  <a:pt x="59" y="148"/>
                  <a:pt x="67" y="134"/>
                  <a:pt x="79" y="121"/>
                </a:cubicBezTo>
                <a:cubicBezTo>
                  <a:pt x="90" y="108"/>
                  <a:pt x="104" y="101"/>
                  <a:pt x="119" y="99"/>
                </a:cubicBezTo>
                <a:cubicBezTo>
                  <a:pt x="119" y="99"/>
                  <a:pt x="121" y="99"/>
                  <a:pt x="123" y="99"/>
                </a:cubicBezTo>
                <a:cubicBezTo>
                  <a:pt x="125" y="99"/>
                  <a:pt x="127" y="99"/>
                  <a:pt x="128" y="98"/>
                </a:cubicBezTo>
                <a:cubicBezTo>
                  <a:pt x="135" y="99"/>
                  <a:pt x="142" y="100"/>
                  <a:pt x="148" y="103"/>
                </a:cubicBezTo>
                <a:cubicBezTo>
                  <a:pt x="155" y="107"/>
                  <a:pt x="161" y="112"/>
                  <a:pt x="165" y="117"/>
                </a:cubicBezTo>
                <a:cubicBezTo>
                  <a:pt x="169" y="122"/>
                  <a:pt x="170" y="130"/>
                  <a:pt x="170" y="140"/>
                </a:cubicBezTo>
                <a:lnTo>
                  <a:pt x="170" y="148"/>
                </a:lnTo>
                <a:lnTo>
                  <a:pt x="149" y="237"/>
                </a:lnTo>
                <a:cubicBezTo>
                  <a:pt x="133" y="296"/>
                  <a:pt x="125" y="328"/>
                  <a:pt x="124" y="331"/>
                </a:cubicBezTo>
                <a:cubicBezTo>
                  <a:pt x="119" y="345"/>
                  <a:pt x="109" y="359"/>
                  <a:pt x="92" y="370"/>
                </a:cubicBezTo>
                <a:cubicBezTo>
                  <a:pt x="77" y="382"/>
                  <a:pt x="59" y="388"/>
                  <a:pt x="39" y="388"/>
                </a:cubicBezTo>
                <a:cubicBezTo>
                  <a:pt x="24" y="388"/>
                  <a:pt x="14" y="385"/>
                  <a:pt x="9" y="379"/>
                </a:cubicBezTo>
                <a:cubicBezTo>
                  <a:pt x="3" y="373"/>
                  <a:pt x="0" y="366"/>
                  <a:pt x="0" y="358"/>
                </a:cubicBezTo>
                <a:cubicBezTo>
                  <a:pt x="0" y="350"/>
                  <a:pt x="3" y="343"/>
                  <a:pt x="9" y="338"/>
                </a:cubicBezTo>
                <a:cubicBezTo>
                  <a:pt x="14" y="332"/>
                  <a:pt x="21" y="329"/>
                  <a:pt x="29" y="329"/>
                </a:cubicBezTo>
                <a:cubicBezTo>
                  <a:pt x="34" y="329"/>
                  <a:pt x="38" y="330"/>
                  <a:pt x="42" y="333"/>
                </a:cubicBezTo>
                <a:cubicBezTo>
                  <a:pt x="46" y="336"/>
                  <a:pt x="48" y="341"/>
                  <a:pt x="48" y="347"/>
                </a:cubicBezTo>
                <a:cubicBezTo>
                  <a:pt x="48" y="358"/>
                  <a:pt x="43" y="366"/>
                  <a:pt x="34" y="372"/>
                </a:cubicBezTo>
                <a:cubicBezTo>
                  <a:pt x="35" y="372"/>
                  <a:pt x="37" y="372"/>
                  <a:pt x="40" y="372"/>
                </a:cubicBezTo>
                <a:cubicBezTo>
                  <a:pt x="50" y="372"/>
                  <a:pt x="59" y="368"/>
                  <a:pt x="68" y="360"/>
                </a:cubicBezTo>
                <a:cubicBezTo>
                  <a:pt x="76" y="351"/>
                  <a:pt x="82" y="341"/>
                  <a:pt x="87" y="330"/>
                </a:cubicBezTo>
                <a:lnTo>
                  <a:pt x="92" y="311"/>
                </a:lnTo>
                <a:cubicBezTo>
                  <a:pt x="95" y="297"/>
                  <a:pt x="100" y="282"/>
                  <a:pt x="104" y="264"/>
                </a:cubicBezTo>
                <a:cubicBezTo>
                  <a:pt x="109" y="246"/>
                  <a:pt x="114" y="227"/>
                  <a:pt x="119" y="208"/>
                </a:cubicBezTo>
                <a:cubicBezTo>
                  <a:pt x="124" y="189"/>
                  <a:pt x="128" y="172"/>
                  <a:pt x="131" y="158"/>
                </a:cubicBezTo>
                <a:cubicBezTo>
                  <a:pt x="134" y="144"/>
                  <a:pt x="135" y="136"/>
                  <a:pt x="136" y="133"/>
                </a:cubicBezTo>
                <a:cubicBezTo>
                  <a:pt x="136" y="131"/>
                  <a:pt x="135" y="129"/>
                  <a:pt x="135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8" name=""/>
          <p:cNvSpPr/>
          <p:nvPr/>
        </p:nvSpPr>
        <p:spPr>
          <a:xfrm>
            <a:off x="4700880" y="417132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3" y="633"/>
                </a:moveTo>
                <a:lnTo>
                  <a:pt x="12" y="633"/>
                </a:lnTo>
                <a:cubicBezTo>
                  <a:pt x="7" y="633"/>
                  <a:pt x="2" y="630"/>
                  <a:pt x="0" y="624"/>
                </a:cubicBezTo>
                <a:lnTo>
                  <a:pt x="0" y="317"/>
                </a:lnTo>
                <a:lnTo>
                  <a:pt x="0" y="8"/>
                </a:lnTo>
                <a:cubicBezTo>
                  <a:pt x="4" y="3"/>
                  <a:pt x="9" y="0"/>
                  <a:pt x="13" y="0"/>
                </a:cubicBezTo>
                <a:cubicBezTo>
                  <a:pt x="19" y="0"/>
                  <a:pt x="23" y="3"/>
                  <a:pt x="26" y="10"/>
                </a:cubicBezTo>
                <a:lnTo>
                  <a:pt x="26" y="624"/>
                </a:lnTo>
                <a:cubicBezTo>
                  <a:pt x="22" y="630"/>
                  <a:pt x="19" y="633"/>
                  <a:pt x="14" y="633"/>
                </a:cubicBezTo>
                <a:lnTo>
                  <a:pt x="13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9" name=""/>
          <p:cNvSpPr txBox="1"/>
          <p:nvPr/>
        </p:nvSpPr>
        <p:spPr>
          <a:xfrm>
            <a:off x="1128600" y="3885120"/>
            <a:ext cx="5752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L1-регуляризация (Lasso):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Штрафует за сумму модулей весов.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0" name=""/>
          <p:cNvSpPr/>
          <p:nvPr/>
        </p:nvSpPr>
        <p:spPr>
          <a:xfrm>
            <a:off x="952200" y="4609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1" name=""/>
          <p:cNvSpPr txBox="1"/>
          <p:nvPr/>
        </p:nvSpPr>
        <p:spPr>
          <a:xfrm>
            <a:off x="4732560" y="4170960"/>
            <a:ext cx="4679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Веса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обнуляются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Полезно для отбора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2" name=""/>
          <p:cNvSpPr txBox="1"/>
          <p:nvPr/>
        </p:nvSpPr>
        <p:spPr>
          <a:xfrm>
            <a:off x="1128600" y="4523400"/>
            <a:ext cx="2872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ElasticNet: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Комбинация L1 и L2.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9" name=""/>
          <p:cNvSpPr txBox="1"/>
          <p:nvPr/>
        </p:nvSpPr>
        <p:spPr>
          <a:xfrm>
            <a:off x="747720" y="2096280"/>
            <a:ext cx="51213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Байесовский взгляд: Априорные распределения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0" name=""/>
          <p:cNvSpPr/>
          <p:nvPr/>
        </p:nvSpPr>
        <p:spPr>
          <a:xfrm>
            <a:off x="952200" y="3323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1" name=""/>
          <p:cNvSpPr txBox="1"/>
          <p:nvPr/>
        </p:nvSpPr>
        <p:spPr>
          <a:xfrm>
            <a:off x="747720" y="2591280"/>
            <a:ext cx="8012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Вероятностная интерпретация регуляризации (MAP)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"/>
          <p:cNvSpPr/>
          <p:nvPr/>
        </p:nvSpPr>
        <p:spPr>
          <a:xfrm>
            <a:off x="3795840" y="3308040"/>
            <a:ext cx="152640" cy="104040"/>
          </a:xfrm>
          <a:custGeom>
            <a:avLst/>
            <a:gdLst/>
            <a:ahLst/>
            <a:rect l="0" t="0" r="r" b="b"/>
            <a:pathLst>
              <a:path w="424" h="289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3" y="1"/>
                  <a:pt x="393" y="0"/>
                </a:cubicBezTo>
                <a:cubicBezTo>
                  <a:pt x="400" y="0"/>
                  <a:pt x="407" y="4"/>
                  <a:pt x="414" y="12"/>
                </a:cubicBezTo>
                <a:cubicBezTo>
                  <a:pt x="420" y="19"/>
                  <a:pt x="423" y="31"/>
                  <a:pt x="424" y="48"/>
                </a:cubicBezTo>
                <a:cubicBezTo>
                  <a:pt x="424" y="60"/>
                  <a:pt x="420" y="84"/>
                  <a:pt x="412" y="121"/>
                </a:cubicBezTo>
                <a:cubicBezTo>
                  <a:pt x="406" y="145"/>
                  <a:pt x="400" y="165"/>
                  <a:pt x="395" y="180"/>
                </a:cubicBezTo>
                <a:cubicBezTo>
                  <a:pt x="390" y="195"/>
                  <a:pt x="382" y="212"/>
                  <a:pt x="373" y="231"/>
                </a:cubicBezTo>
                <a:cubicBezTo>
                  <a:pt x="363" y="250"/>
                  <a:pt x="351" y="264"/>
                  <a:pt x="338" y="274"/>
                </a:cubicBezTo>
                <a:cubicBezTo>
                  <a:pt x="324" y="284"/>
                  <a:pt x="309" y="289"/>
                  <a:pt x="292" y="289"/>
                </a:cubicBezTo>
                <a:cubicBezTo>
                  <a:pt x="274" y="289"/>
                  <a:pt x="257" y="285"/>
                  <a:pt x="242" y="278"/>
                </a:cubicBezTo>
                <a:cubicBezTo>
                  <a:pt x="228" y="272"/>
                  <a:pt x="217" y="263"/>
                  <a:pt x="211" y="251"/>
                </a:cubicBezTo>
                <a:cubicBezTo>
                  <a:pt x="211" y="252"/>
                  <a:pt x="210" y="253"/>
                  <a:pt x="209" y="254"/>
                </a:cubicBezTo>
                <a:cubicBezTo>
                  <a:pt x="192" y="277"/>
                  <a:pt x="171" y="289"/>
                  <a:pt x="146" y="289"/>
                </a:cubicBezTo>
                <a:cubicBezTo>
                  <a:pt x="135" y="289"/>
                  <a:pt x="124" y="287"/>
                  <a:pt x="114" y="285"/>
                </a:cubicBezTo>
                <a:cubicBezTo>
                  <a:pt x="104" y="282"/>
                  <a:pt x="94" y="278"/>
                  <a:pt x="85" y="273"/>
                </a:cubicBezTo>
                <a:cubicBezTo>
                  <a:pt x="75" y="267"/>
                  <a:pt x="67" y="259"/>
                  <a:pt x="61" y="248"/>
                </a:cubicBezTo>
                <a:cubicBezTo>
                  <a:pt x="55" y="237"/>
                  <a:pt x="52" y="224"/>
                  <a:pt x="52" y="208"/>
                </a:cubicBezTo>
                <a:cubicBezTo>
                  <a:pt x="52" y="185"/>
                  <a:pt x="59" y="155"/>
                  <a:pt x="74" y="115"/>
                </a:cubicBezTo>
                <a:cubicBezTo>
                  <a:pt x="88" y="76"/>
                  <a:pt x="96" y="51"/>
                  <a:pt x="96" y="41"/>
                </a:cubicBezTo>
                <a:lnTo>
                  <a:pt x="96" y="40"/>
                </a:ln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3" y="28"/>
                </a:cubicBezTo>
                <a:cubicBezTo>
                  <a:pt x="92" y="26"/>
                  <a:pt x="89" y="25"/>
                  <a:pt x="86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5"/>
                  <a:pt x="43" y="54"/>
                  <a:pt x="38" y="63"/>
                </a:cubicBezTo>
                <a:cubicBezTo>
                  <a:pt x="34" y="72"/>
                  <a:pt x="30" y="81"/>
                  <a:pt x="28" y="90"/>
                </a:cubicBezTo>
                <a:cubicBezTo>
                  <a:pt x="25" y="98"/>
                  <a:pt x="23" y="103"/>
                  <a:pt x="23" y="104"/>
                </a:cubicBezTo>
                <a:cubicBezTo>
                  <a:pt x="22" y="104"/>
                  <a:pt x="18" y="105"/>
                  <a:pt x="12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7"/>
                  <a:pt x="1" y="91"/>
                  <a:pt x="5" y="81"/>
                </a:cubicBezTo>
                <a:cubicBezTo>
                  <a:pt x="8" y="72"/>
                  <a:pt x="13" y="61"/>
                  <a:pt x="19" y="49"/>
                </a:cubicBezTo>
                <a:cubicBezTo>
                  <a:pt x="26" y="37"/>
                  <a:pt x="35" y="26"/>
                  <a:pt x="47" y="16"/>
                </a:cubicBezTo>
                <a:cubicBezTo>
                  <a:pt x="59" y="7"/>
                  <a:pt x="73" y="2"/>
                  <a:pt x="88" y="2"/>
                </a:cubicBezTo>
                <a:cubicBezTo>
                  <a:pt x="106" y="2"/>
                  <a:pt x="120" y="7"/>
                  <a:pt x="130" y="18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2"/>
                  <a:pt x="138" y="85"/>
                  <a:pt x="124" y="123"/>
                </a:cubicBezTo>
                <a:cubicBezTo>
                  <a:pt x="110" y="161"/>
                  <a:pt x="103" y="191"/>
                  <a:pt x="103" y="211"/>
                </a:cubicBezTo>
                <a:cubicBezTo>
                  <a:pt x="103" y="231"/>
                  <a:pt x="107" y="245"/>
                  <a:pt x="116" y="253"/>
                </a:cubicBezTo>
                <a:cubicBezTo>
                  <a:pt x="125" y="261"/>
                  <a:pt x="136" y="265"/>
                  <a:pt x="150" y="265"/>
                </a:cubicBezTo>
                <a:cubicBezTo>
                  <a:pt x="168" y="265"/>
                  <a:pt x="184" y="252"/>
                  <a:pt x="198" y="227"/>
                </a:cubicBezTo>
                <a:lnTo>
                  <a:pt x="201" y="221"/>
                </a:lnTo>
                <a:lnTo>
                  <a:pt x="201" y="206"/>
                </a:lnTo>
                <a:cubicBezTo>
                  <a:pt x="201" y="205"/>
                  <a:pt x="201" y="203"/>
                  <a:pt x="201" y="201"/>
                </a:cubicBezTo>
                <a:cubicBezTo>
                  <a:pt x="201" y="198"/>
                  <a:pt x="201" y="196"/>
                  <a:pt x="202" y="196"/>
                </a:cubicBezTo>
                <a:cubicBezTo>
                  <a:pt x="202" y="195"/>
                  <a:pt x="202" y="193"/>
                  <a:pt x="202" y="191"/>
                </a:cubicBezTo>
                <a:cubicBezTo>
                  <a:pt x="202" y="189"/>
                  <a:pt x="202" y="187"/>
                  <a:pt x="203" y="185"/>
                </a:cubicBezTo>
                <a:cubicBezTo>
                  <a:pt x="203" y="184"/>
                  <a:pt x="204" y="181"/>
                  <a:pt x="205" y="177"/>
                </a:cubicBezTo>
                <a:cubicBezTo>
                  <a:pt x="206" y="173"/>
                  <a:pt x="206" y="170"/>
                  <a:pt x="207" y="167"/>
                </a:cubicBezTo>
                <a:cubicBezTo>
                  <a:pt x="207" y="163"/>
                  <a:pt x="208" y="158"/>
                  <a:pt x="210" y="151"/>
                </a:cubicBezTo>
                <a:cubicBezTo>
                  <a:pt x="213" y="145"/>
                  <a:pt x="214" y="137"/>
                  <a:pt x="215" y="130"/>
                </a:cubicBezTo>
                <a:cubicBezTo>
                  <a:pt x="217" y="123"/>
                  <a:pt x="219" y="114"/>
                  <a:pt x="222" y="103"/>
                </a:cubicBezTo>
                <a:cubicBezTo>
                  <a:pt x="235" y="55"/>
                  <a:pt x="242" y="29"/>
                  <a:pt x="244" y="25"/>
                </a:cubicBezTo>
                <a:cubicBezTo>
                  <a:pt x="250" y="14"/>
                  <a:pt x="259" y="8"/>
                  <a:pt x="271" y="8"/>
                </a:cubicBezTo>
                <a:cubicBezTo>
                  <a:pt x="279" y="8"/>
                  <a:pt x="285" y="10"/>
                  <a:pt x="288" y="14"/>
                </a:cubicBezTo>
                <a:cubicBezTo>
                  <a:pt x="291" y="19"/>
                  <a:pt x="293" y="23"/>
                  <a:pt x="293" y="26"/>
                </a:cubicBezTo>
                <a:cubicBezTo>
                  <a:pt x="293" y="32"/>
                  <a:pt x="287" y="59"/>
                  <a:pt x="275" y="107"/>
                </a:cubicBezTo>
                <a:cubicBezTo>
                  <a:pt x="262" y="157"/>
                  <a:pt x="256" y="185"/>
                  <a:pt x="254" y="192"/>
                </a:cubicBezTo>
                <a:cubicBezTo>
                  <a:pt x="254" y="196"/>
                  <a:pt x="253" y="204"/>
                  <a:pt x="253" y="214"/>
                </a:cubicBezTo>
                <a:lnTo>
                  <a:pt x="253" y="218"/>
                </a:lnTo>
                <a:cubicBezTo>
                  <a:pt x="253" y="225"/>
                  <a:pt x="254" y="231"/>
                  <a:pt x="255" y="237"/>
                </a:cubicBezTo>
                <a:cubicBezTo>
                  <a:pt x="256" y="243"/>
                  <a:pt x="260" y="249"/>
                  <a:pt x="267" y="255"/>
                </a:cubicBezTo>
                <a:cubicBezTo>
                  <a:pt x="274" y="261"/>
                  <a:pt x="283" y="265"/>
                  <a:pt x="296" y="265"/>
                </a:cubicBezTo>
                <a:cubicBezTo>
                  <a:pt x="325" y="265"/>
                  <a:pt x="349" y="239"/>
                  <a:pt x="367" y="188"/>
                </a:cubicBezTo>
                <a:cubicBezTo>
                  <a:pt x="371" y="178"/>
                  <a:pt x="375" y="165"/>
                  <a:pt x="380" y="147"/>
                </a:cubicBezTo>
                <a:cubicBezTo>
                  <a:pt x="384" y="128"/>
                  <a:pt x="387" y="116"/>
                  <a:pt x="387" y="108"/>
                </a:cubicBezTo>
                <a:cubicBezTo>
                  <a:pt x="387" y="94"/>
                  <a:pt x="384" y="83"/>
                  <a:pt x="379" y="75"/>
                </a:cubicBezTo>
                <a:cubicBezTo>
                  <a:pt x="373" y="67"/>
                  <a:pt x="368" y="60"/>
                  <a:pt x="363" y="55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3" name=""/>
          <p:cNvSpPr txBox="1"/>
          <p:nvPr/>
        </p:nvSpPr>
        <p:spPr>
          <a:xfrm>
            <a:off x="1128600" y="3237480"/>
            <a:ext cx="2666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Без регуляризации: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ММП -&gt;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"/>
          <p:cNvSpPr/>
          <p:nvPr/>
        </p:nvSpPr>
        <p:spPr>
          <a:xfrm>
            <a:off x="4338720" y="332568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2"/>
                  <a:pt x="9" y="0"/>
                </a:cubicBezTo>
                <a:lnTo>
                  <a:pt x="412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2"/>
                  <a:pt x="422" y="136"/>
                </a:cubicBezTo>
                <a:cubicBezTo>
                  <a:pt x="422" y="141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1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5" name=""/>
          <p:cNvSpPr/>
          <p:nvPr/>
        </p:nvSpPr>
        <p:spPr>
          <a:xfrm>
            <a:off x="4573800" y="330696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66" y="91"/>
                </a:moveTo>
                <a:cubicBezTo>
                  <a:pt x="66" y="91"/>
                  <a:pt x="61" y="91"/>
                  <a:pt x="52" y="91"/>
                </a:cubicBezTo>
                <a:cubicBezTo>
                  <a:pt x="42" y="91"/>
                  <a:pt x="35" y="88"/>
                  <a:pt x="28" y="81"/>
                </a:cubicBezTo>
                <a:cubicBezTo>
                  <a:pt x="22" y="75"/>
                  <a:pt x="19" y="67"/>
                  <a:pt x="19" y="57"/>
                </a:cubicBezTo>
                <a:cubicBezTo>
                  <a:pt x="19" y="42"/>
                  <a:pt x="26" y="29"/>
                  <a:pt x="40" y="17"/>
                </a:cubicBezTo>
                <a:cubicBezTo>
                  <a:pt x="55" y="6"/>
                  <a:pt x="80" y="0"/>
                  <a:pt x="117" y="0"/>
                </a:cubicBezTo>
                <a:cubicBezTo>
                  <a:pt x="148" y="0"/>
                  <a:pt x="173" y="7"/>
                  <a:pt x="191" y="21"/>
                </a:cubicBezTo>
                <a:cubicBezTo>
                  <a:pt x="211" y="34"/>
                  <a:pt x="224" y="50"/>
                  <a:pt x="230" y="69"/>
                </a:cubicBezTo>
                <a:cubicBezTo>
                  <a:pt x="233" y="75"/>
                  <a:pt x="234" y="81"/>
                  <a:pt x="234" y="88"/>
                </a:cubicBezTo>
                <a:cubicBezTo>
                  <a:pt x="234" y="95"/>
                  <a:pt x="234" y="120"/>
                  <a:pt x="234" y="161"/>
                </a:cubicBezTo>
                <a:lnTo>
                  <a:pt x="234" y="205"/>
                </a:lnTo>
                <a:cubicBezTo>
                  <a:pt x="234" y="225"/>
                  <a:pt x="235" y="240"/>
                  <a:pt x="237" y="248"/>
                </a:cubicBezTo>
                <a:cubicBezTo>
                  <a:pt x="239" y="256"/>
                  <a:pt x="244" y="259"/>
                  <a:pt x="251" y="259"/>
                </a:cubicBezTo>
                <a:cubicBezTo>
                  <a:pt x="257" y="259"/>
                  <a:pt x="261" y="256"/>
                  <a:pt x="263" y="249"/>
                </a:cubicBezTo>
                <a:cubicBezTo>
                  <a:pt x="265" y="242"/>
                  <a:pt x="266" y="230"/>
                  <a:pt x="266" y="215"/>
                </a:cubicBezTo>
                <a:lnTo>
                  <a:pt x="266" y="192"/>
                </a:lnTo>
                <a:lnTo>
                  <a:pt x="292" y="192"/>
                </a:lnTo>
                <a:lnTo>
                  <a:pt x="292" y="217"/>
                </a:lnTo>
                <a:cubicBezTo>
                  <a:pt x="291" y="233"/>
                  <a:pt x="291" y="244"/>
                  <a:pt x="290" y="247"/>
                </a:cubicBezTo>
                <a:cubicBezTo>
                  <a:pt x="286" y="260"/>
                  <a:pt x="279" y="270"/>
                  <a:pt x="268" y="277"/>
                </a:cubicBezTo>
                <a:cubicBezTo>
                  <a:pt x="257" y="284"/>
                  <a:pt x="245" y="288"/>
                  <a:pt x="233" y="288"/>
                </a:cubicBezTo>
                <a:cubicBezTo>
                  <a:pt x="221" y="289"/>
                  <a:pt x="211" y="285"/>
                  <a:pt x="203" y="277"/>
                </a:cubicBezTo>
                <a:cubicBezTo>
                  <a:pt x="195" y="269"/>
                  <a:pt x="190" y="260"/>
                  <a:pt x="187" y="250"/>
                </a:cubicBezTo>
                <a:lnTo>
                  <a:pt x="187" y="248"/>
                </a:lnTo>
                <a:lnTo>
                  <a:pt x="186" y="250"/>
                </a:lnTo>
                <a:cubicBezTo>
                  <a:pt x="185" y="251"/>
                  <a:pt x="184" y="252"/>
                  <a:pt x="183" y="254"/>
                </a:cubicBezTo>
                <a:cubicBezTo>
                  <a:pt x="181" y="255"/>
                  <a:pt x="180" y="257"/>
                  <a:pt x="178" y="259"/>
                </a:cubicBezTo>
                <a:cubicBezTo>
                  <a:pt x="175" y="262"/>
                  <a:pt x="173" y="264"/>
                  <a:pt x="170" y="266"/>
                </a:cubicBezTo>
                <a:cubicBezTo>
                  <a:pt x="167" y="268"/>
                  <a:pt x="164" y="271"/>
                  <a:pt x="160" y="274"/>
                </a:cubicBezTo>
                <a:cubicBezTo>
                  <a:pt x="157" y="277"/>
                  <a:pt x="153" y="279"/>
                  <a:pt x="149" y="281"/>
                </a:cubicBezTo>
                <a:cubicBezTo>
                  <a:pt x="145" y="283"/>
                  <a:pt x="140" y="284"/>
                  <a:pt x="135" y="286"/>
                </a:cubicBezTo>
                <a:cubicBezTo>
                  <a:pt x="130" y="288"/>
                  <a:pt x="125" y="289"/>
                  <a:pt x="119" y="290"/>
                </a:cubicBezTo>
                <a:cubicBezTo>
                  <a:pt x="113" y="291"/>
                  <a:pt x="106" y="291"/>
                  <a:pt x="99" y="292"/>
                </a:cubicBezTo>
                <a:cubicBezTo>
                  <a:pt x="74" y="292"/>
                  <a:pt x="51" y="285"/>
                  <a:pt x="31" y="272"/>
                </a:cubicBezTo>
                <a:cubicBezTo>
                  <a:pt x="11" y="259"/>
                  <a:pt x="0" y="241"/>
                  <a:pt x="0" y="216"/>
                </a:cubicBezTo>
                <a:cubicBezTo>
                  <a:pt x="0" y="207"/>
                  <a:pt x="2" y="199"/>
                  <a:pt x="5" y="191"/>
                </a:cubicBezTo>
                <a:cubicBezTo>
                  <a:pt x="8" y="183"/>
                  <a:pt x="14" y="174"/>
                  <a:pt x="22" y="165"/>
                </a:cubicBezTo>
                <a:cubicBezTo>
                  <a:pt x="30" y="155"/>
                  <a:pt x="41" y="148"/>
                  <a:pt x="52" y="141"/>
                </a:cubicBezTo>
                <a:cubicBezTo>
                  <a:pt x="64" y="135"/>
                  <a:pt x="81" y="129"/>
                  <a:pt x="102" y="124"/>
                </a:cubicBezTo>
                <a:cubicBezTo>
                  <a:pt x="123" y="118"/>
                  <a:pt x="146" y="115"/>
                  <a:pt x="171" y="114"/>
                </a:cubicBezTo>
                <a:lnTo>
                  <a:pt x="180" y="114"/>
                </a:lnTo>
                <a:lnTo>
                  <a:pt x="180" y="100"/>
                </a:lnTo>
                <a:cubicBezTo>
                  <a:pt x="180" y="86"/>
                  <a:pt x="179" y="75"/>
                  <a:pt x="176" y="69"/>
                </a:cubicBezTo>
                <a:cubicBezTo>
                  <a:pt x="167" y="39"/>
                  <a:pt x="147" y="24"/>
                  <a:pt x="115" y="24"/>
                </a:cubicBezTo>
                <a:cubicBezTo>
                  <a:pt x="107" y="24"/>
                  <a:pt x="100" y="24"/>
                  <a:pt x="93" y="24"/>
                </a:cubicBezTo>
                <a:cubicBezTo>
                  <a:pt x="87" y="25"/>
                  <a:pt x="81" y="26"/>
                  <a:pt x="78" y="27"/>
                </a:cubicBezTo>
                <a:cubicBezTo>
                  <a:pt x="74" y="28"/>
                  <a:pt x="72" y="29"/>
                  <a:pt x="73" y="29"/>
                </a:cubicBezTo>
                <a:cubicBezTo>
                  <a:pt x="82" y="35"/>
                  <a:pt x="86" y="44"/>
                  <a:pt x="86" y="57"/>
                </a:cubicBezTo>
                <a:cubicBezTo>
                  <a:pt x="86" y="67"/>
                  <a:pt x="83" y="75"/>
                  <a:pt x="76" y="81"/>
                </a:cubicBezTo>
                <a:lnTo>
                  <a:pt x="66" y="91"/>
                </a:lnTo>
                <a:moveTo>
                  <a:pt x="59" y="217"/>
                </a:moveTo>
                <a:cubicBezTo>
                  <a:pt x="59" y="230"/>
                  <a:pt x="64" y="242"/>
                  <a:pt x="74" y="252"/>
                </a:cubicBezTo>
                <a:cubicBezTo>
                  <a:pt x="84" y="262"/>
                  <a:pt x="96" y="268"/>
                  <a:pt x="111" y="268"/>
                </a:cubicBezTo>
                <a:cubicBezTo>
                  <a:pt x="127" y="268"/>
                  <a:pt x="141" y="263"/>
                  <a:pt x="154" y="254"/>
                </a:cubicBezTo>
                <a:cubicBezTo>
                  <a:pt x="166" y="244"/>
                  <a:pt x="174" y="230"/>
                  <a:pt x="178" y="215"/>
                </a:cubicBezTo>
                <a:cubicBezTo>
                  <a:pt x="179" y="212"/>
                  <a:pt x="180" y="198"/>
                  <a:pt x="180" y="173"/>
                </a:cubicBezTo>
                <a:cubicBezTo>
                  <a:pt x="180" y="149"/>
                  <a:pt x="180" y="136"/>
                  <a:pt x="179" y="136"/>
                </a:cubicBezTo>
                <a:cubicBezTo>
                  <a:pt x="176" y="136"/>
                  <a:pt x="172" y="136"/>
                  <a:pt x="166" y="137"/>
                </a:cubicBezTo>
                <a:cubicBezTo>
                  <a:pt x="161" y="137"/>
                  <a:pt x="151" y="139"/>
                  <a:pt x="138" y="143"/>
                </a:cubicBezTo>
                <a:cubicBezTo>
                  <a:pt x="124" y="146"/>
                  <a:pt x="112" y="150"/>
                  <a:pt x="101" y="155"/>
                </a:cubicBezTo>
                <a:cubicBezTo>
                  <a:pt x="90" y="160"/>
                  <a:pt x="80" y="168"/>
                  <a:pt x="72" y="179"/>
                </a:cubicBezTo>
                <a:cubicBezTo>
                  <a:pt x="64" y="189"/>
                  <a:pt x="59" y="202"/>
                  <a:pt x="59" y="2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6" name=""/>
          <p:cNvSpPr/>
          <p:nvPr/>
        </p:nvSpPr>
        <p:spPr>
          <a:xfrm>
            <a:off x="4684680" y="3308400"/>
            <a:ext cx="78480" cy="101160"/>
          </a:xfrm>
          <a:custGeom>
            <a:avLst/>
            <a:gdLst/>
            <a:ahLst/>
            <a:rect l="0" t="0" r="r" b="b"/>
            <a:pathLst>
              <a:path w="218" h="281">
                <a:moveTo>
                  <a:pt x="10" y="252"/>
                </a:moveTo>
                <a:lnTo>
                  <a:pt x="19" y="252"/>
                </a:lnTo>
                <a:cubicBezTo>
                  <a:pt x="35" y="252"/>
                  <a:pt x="45" y="249"/>
                  <a:pt x="49" y="243"/>
                </a:cubicBezTo>
                <a:lnTo>
                  <a:pt x="49" y="238"/>
                </a:lnTo>
                <a:cubicBezTo>
                  <a:pt x="49" y="234"/>
                  <a:pt x="49" y="229"/>
                  <a:pt x="49" y="223"/>
                </a:cubicBezTo>
                <a:cubicBezTo>
                  <a:pt x="49" y="217"/>
                  <a:pt x="49" y="211"/>
                  <a:pt x="49" y="203"/>
                </a:cubicBezTo>
                <a:cubicBezTo>
                  <a:pt x="50" y="196"/>
                  <a:pt x="50" y="188"/>
                  <a:pt x="49" y="179"/>
                </a:cubicBezTo>
                <a:cubicBezTo>
                  <a:pt x="49" y="170"/>
                  <a:pt x="49" y="161"/>
                  <a:pt x="49" y="151"/>
                </a:cubicBezTo>
                <a:cubicBezTo>
                  <a:pt x="49" y="138"/>
                  <a:pt x="49" y="124"/>
                  <a:pt x="49" y="110"/>
                </a:cubicBezTo>
                <a:cubicBezTo>
                  <a:pt x="49" y="95"/>
                  <a:pt x="49" y="82"/>
                  <a:pt x="49" y="72"/>
                </a:cubicBezTo>
                <a:lnTo>
                  <a:pt x="49" y="58"/>
                </a:lnTo>
                <a:cubicBezTo>
                  <a:pt x="47" y="50"/>
                  <a:pt x="44" y="44"/>
                  <a:pt x="40" y="42"/>
                </a:cubicBezTo>
                <a:cubicBezTo>
                  <a:pt x="35" y="39"/>
                  <a:pt x="26" y="37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6"/>
                </a:lnTo>
                <a:cubicBezTo>
                  <a:pt x="12" y="6"/>
                  <a:pt x="18" y="6"/>
                  <a:pt x="25" y="5"/>
                </a:cubicBezTo>
                <a:cubicBezTo>
                  <a:pt x="33" y="5"/>
                  <a:pt x="40" y="4"/>
                  <a:pt x="48" y="4"/>
                </a:cubicBezTo>
                <a:cubicBezTo>
                  <a:pt x="55" y="3"/>
                  <a:pt x="62" y="3"/>
                  <a:pt x="70" y="3"/>
                </a:cubicBezTo>
                <a:cubicBezTo>
                  <a:pt x="78" y="2"/>
                  <a:pt x="84" y="2"/>
                  <a:pt x="88" y="1"/>
                </a:cubicBezTo>
                <a:cubicBezTo>
                  <a:pt x="93" y="0"/>
                  <a:pt x="95" y="0"/>
                  <a:pt x="95" y="0"/>
                </a:cubicBezTo>
                <a:lnTo>
                  <a:pt x="97" y="0"/>
                </a:lnTo>
                <a:lnTo>
                  <a:pt x="97" y="44"/>
                </a:lnTo>
                <a:cubicBezTo>
                  <a:pt x="114" y="15"/>
                  <a:pt x="135" y="1"/>
                  <a:pt x="160" y="1"/>
                </a:cubicBezTo>
                <a:lnTo>
                  <a:pt x="163" y="1"/>
                </a:lnTo>
                <a:cubicBezTo>
                  <a:pt x="182" y="1"/>
                  <a:pt x="196" y="5"/>
                  <a:pt x="205" y="15"/>
                </a:cubicBezTo>
                <a:cubicBezTo>
                  <a:pt x="214" y="24"/>
                  <a:pt x="218" y="34"/>
                  <a:pt x="218" y="44"/>
                </a:cubicBezTo>
                <a:cubicBezTo>
                  <a:pt x="218" y="53"/>
                  <a:pt x="216" y="60"/>
                  <a:pt x="210" y="67"/>
                </a:cubicBezTo>
                <a:cubicBezTo>
                  <a:pt x="205" y="73"/>
                  <a:pt x="197" y="76"/>
                  <a:pt x="186" y="76"/>
                </a:cubicBezTo>
                <a:cubicBezTo>
                  <a:pt x="176" y="76"/>
                  <a:pt x="168" y="73"/>
                  <a:pt x="163" y="66"/>
                </a:cubicBezTo>
                <a:cubicBezTo>
                  <a:pt x="158" y="59"/>
                  <a:pt x="155" y="52"/>
                  <a:pt x="155" y="44"/>
                </a:cubicBezTo>
                <a:cubicBezTo>
                  <a:pt x="155" y="41"/>
                  <a:pt x="155" y="37"/>
                  <a:pt x="156" y="34"/>
                </a:cubicBezTo>
                <a:cubicBezTo>
                  <a:pt x="157" y="31"/>
                  <a:pt x="158" y="29"/>
                  <a:pt x="159" y="27"/>
                </a:cubicBezTo>
                <a:cubicBezTo>
                  <a:pt x="160" y="25"/>
                  <a:pt x="161" y="24"/>
                  <a:pt x="161" y="24"/>
                </a:cubicBezTo>
                <a:cubicBezTo>
                  <a:pt x="160" y="23"/>
                  <a:pt x="155" y="24"/>
                  <a:pt x="146" y="26"/>
                </a:cubicBezTo>
                <a:cubicBezTo>
                  <a:pt x="140" y="29"/>
                  <a:pt x="134" y="33"/>
                  <a:pt x="131" y="36"/>
                </a:cubicBezTo>
                <a:cubicBezTo>
                  <a:pt x="110" y="54"/>
                  <a:pt x="100" y="92"/>
                  <a:pt x="100" y="149"/>
                </a:cubicBezTo>
                <a:lnTo>
                  <a:pt x="100" y="183"/>
                </a:lnTo>
                <a:cubicBezTo>
                  <a:pt x="100" y="189"/>
                  <a:pt x="100" y="194"/>
                  <a:pt x="100" y="200"/>
                </a:cubicBezTo>
                <a:cubicBezTo>
                  <a:pt x="100" y="206"/>
                  <a:pt x="100" y="212"/>
                  <a:pt x="100" y="217"/>
                </a:cubicBezTo>
                <a:cubicBezTo>
                  <a:pt x="100" y="222"/>
                  <a:pt x="101" y="226"/>
                  <a:pt x="101" y="229"/>
                </a:cubicBezTo>
                <a:cubicBezTo>
                  <a:pt x="101" y="233"/>
                  <a:pt x="101" y="236"/>
                  <a:pt x="101" y="239"/>
                </a:cubicBezTo>
                <a:lnTo>
                  <a:pt x="101" y="242"/>
                </a:lnTo>
                <a:cubicBezTo>
                  <a:pt x="101" y="243"/>
                  <a:pt x="102" y="244"/>
                  <a:pt x="103" y="245"/>
                </a:cubicBezTo>
                <a:cubicBezTo>
                  <a:pt x="104" y="245"/>
                  <a:pt x="105" y="246"/>
                  <a:pt x="106" y="246"/>
                </a:cubicBezTo>
                <a:cubicBezTo>
                  <a:pt x="107" y="247"/>
                  <a:pt x="108" y="248"/>
                  <a:pt x="109" y="248"/>
                </a:cubicBezTo>
                <a:cubicBezTo>
                  <a:pt x="110" y="249"/>
                  <a:pt x="112" y="250"/>
                  <a:pt x="114" y="250"/>
                </a:cubicBezTo>
                <a:cubicBezTo>
                  <a:pt x="117" y="250"/>
                  <a:pt x="118" y="250"/>
                  <a:pt x="119" y="250"/>
                </a:cubicBezTo>
                <a:cubicBezTo>
                  <a:pt x="120" y="251"/>
                  <a:pt x="122" y="251"/>
                  <a:pt x="125" y="251"/>
                </a:cubicBezTo>
                <a:cubicBezTo>
                  <a:pt x="128" y="251"/>
                  <a:pt x="130" y="251"/>
                  <a:pt x="130" y="251"/>
                </a:cubicBezTo>
                <a:cubicBezTo>
                  <a:pt x="131" y="251"/>
                  <a:pt x="133" y="251"/>
                  <a:pt x="137" y="252"/>
                </a:cubicBezTo>
                <a:cubicBezTo>
                  <a:pt x="140" y="252"/>
                  <a:pt x="142" y="252"/>
                  <a:pt x="143" y="252"/>
                </a:cubicBezTo>
                <a:lnTo>
                  <a:pt x="163" y="252"/>
                </a:lnTo>
                <a:lnTo>
                  <a:pt x="163" y="281"/>
                </a:lnTo>
                <a:lnTo>
                  <a:pt x="157" y="281"/>
                </a:lnTo>
                <a:cubicBezTo>
                  <a:pt x="149" y="279"/>
                  <a:pt x="123" y="279"/>
                  <a:pt x="76" y="279"/>
                </a:cubicBezTo>
                <a:cubicBezTo>
                  <a:pt x="32" y="279"/>
                  <a:pt x="9" y="279"/>
                  <a:pt x="5" y="281"/>
                </a:cubicBezTo>
                <a:lnTo>
                  <a:pt x="0" y="281"/>
                </a:lnTo>
                <a:lnTo>
                  <a:pt x="0" y="252"/>
                </a:lnTo>
                <a:lnTo>
                  <a:pt x="10" y="2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7" name=""/>
          <p:cNvSpPr/>
          <p:nvPr/>
        </p:nvSpPr>
        <p:spPr>
          <a:xfrm>
            <a:off x="4775760" y="3305880"/>
            <a:ext cx="104400" cy="150480"/>
          </a:xfrm>
          <a:custGeom>
            <a:avLst/>
            <a:gdLst/>
            <a:ahLst/>
            <a:rect l="0" t="0" r="r" b="b"/>
            <a:pathLst>
              <a:path w="290" h="418">
                <a:moveTo>
                  <a:pt x="191" y="28"/>
                </a:moveTo>
                <a:cubicBezTo>
                  <a:pt x="210" y="9"/>
                  <a:pt x="231" y="0"/>
                  <a:pt x="254" y="0"/>
                </a:cubicBezTo>
                <a:cubicBezTo>
                  <a:pt x="267" y="0"/>
                  <a:pt x="276" y="4"/>
                  <a:pt x="282" y="12"/>
                </a:cubicBezTo>
                <a:cubicBezTo>
                  <a:pt x="287" y="20"/>
                  <a:pt x="290" y="28"/>
                  <a:pt x="290" y="36"/>
                </a:cubicBezTo>
                <a:cubicBezTo>
                  <a:pt x="290" y="42"/>
                  <a:pt x="288" y="47"/>
                  <a:pt x="284" y="52"/>
                </a:cubicBezTo>
                <a:cubicBezTo>
                  <a:pt x="280" y="57"/>
                  <a:pt x="275" y="59"/>
                  <a:pt x="267" y="59"/>
                </a:cubicBezTo>
                <a:cubicBezTo>
                  <a:pt x="253" y="59"/>
                  <a:pt x="245" y="53"/>
                  <a:pt x="244" y="40"/>
                </a:cubicBezTo>
                <a:cubicBezTo>
                  <a:pt x="243" y="34"/>
                  <a:pt x="243" y="30"/>
                  <a:pt x="246" y="27"/>
                </a:cubicBezTo>
                <a:cubicBezTo>
                  <a:pt x="246" y="26"/>
                  <a:pt x="246" y="26"/>
                  <a:pt x="246" y="25"/>
                </a:cubicBezTo>
                <a:lnTo>
                  <a:pt x="246" y="24"/>
                </a:lnTo>
                <a:cubicBezTo>
                  <a:pt x="234" y="25"/>
                  <a:pt x="223" y="30"/>
                  <a:pt x="213" y="38"/>
                </a:cubicBezTo>
                <a:cubicBezTo>
                  <a:pt x="209" y="40"/>
                  <a:pt x="208" y="42"/>
                  <a:pt x="208" y="43"/>
                </a:cubicBezTo>
                <a:cubicBezTo>
                  <a:pt x="208" y="43"/>
                  <a:pt x="208" y="44"/>
                  <a:pt x="210" y="46"/>
                </a:cubicBezTo>
                <a:cubicBezTo>
                  <a:pt x="212" y="47"/>
                  <a:pt x="214" y="50"/>
                  <a:pt x="216" y="53"/>
                </a:cubicBezTo>
                <a:cubicBezTo>
                  <a:pt x="218" y="57"/>
                  <a:pt x="220" y="60"/>
                  <a:pt x="223" y="65"/>
                </a:cubicBezTo>
                <a:cubicBezTo>
                  <a:pt x="225" y="69"/>
                  <a:pt x="227" y="74"/>
                  <a:pt x="228" y="81"/>
                </a:cubicBezTo>
                <a:cubicBezTo>
                  <a:pt x="230" y="88"/>
                  <a:pt x="231" y="95"/>
                  <a:pt x="231" y="102"/>
                </a:cubicBezTo>
                <a:cubicBezTo>
                  <a:pt x="231" y="128"/>
                  <a:pt x="221" y="150"/>
                  <a:pt x="200" y="168"/>
                </a:cubicBezTo>
                <a:cubicBezTo>
                  <a:pt x="179" y="187"/>
                  <a:pt x="154" y="197"/>
                  <a:pt x="122" y="197"/>
                </a:cubicBezTo>
                <a:cubicBezTo>
                  <a:pt x="101" y="197"/>
                  <a:pt x="81" y="191"/>
                  <a:pt x="60" y="179"/>
                </a:cubicBezTo>
                <a:cubicBezTo>
                  <a:pt x="55" y="187"/>
                  <a:pt x="53" y="195"/>
                  <a:pt x="53" y="204"/>
                </a:cubicBezTo>
                <a:cubicBezTo>
                  <a:pt x="53" y="218"/>
                  <a:pt x="58" y="229"/>
                  <a:pt x="69" y="236"/>
                </a:cubicBezTo>
                <a:cubicBezTo>
                  <a:pt x="73" y="239"/>
                  <a:pt x="77" y="240"/>
                  <a:pt x="80" y="240"/>
                </a:cubicBezTo>
                <a:cubicBezTo>
                  <a:pt x="83" y="240"/>
                  <a:pt x="99" y="241"/>
                  <a:pt x="127" y="241"/>
                </a:cubicBezTo>
                <a:cubicBezTo>
                  <a:pt x="162" y="242"/>
                  <a:pt x="185" y="243"/>
                  <a:pt x="195" y="245"/>
                </a:cubicBezTo>
                <a:cubicBezTo>
                  <a:pt x="221" y="249"/>
                  <a:pt x="241" y="258"/>
                  <a:pt x="256" y="271"/>
                </a:cubicBezTo>
                <a:cubicBezTo>
                  <a:pt x="272" y="288"/>
                  <a:pt x="280" y="308"/>
                  <a:pt x="280" y="333"/>
                </a:cubicBezTo>
                <a:cubicBezTo>
                  <a:pt x="280" y="361"/>
                  <a:pt x="264" y="383"/>
                  <a:pt x="231" y="398"/>
                </a:cubicBezTo>
                <a:cubicBezTo>
                  <a:pt x="206" y="411"/>
                  <a:pt x="176" y="418"/>
                  <a:pt x="141" y="418"/>
                </a:cubicBezTo>
                <a:cubicBezTo>
                  <a:pt x="105" y="418"/>
                  <a:pt x="75" y="411"/>
                  <a:pt x="50" y="398"/>
                </a:cubicBezTo>
                <a:cubicBezTo>
                  <a:pt x="17" y="384"/>
                  <a:pt x="0" y="362"/>
                  <a:pt x="0" y="335"/>
                </a:cubicBezTo>
                <a:cubicBezTo>
                  <a:pt x="0" y="320"/>
                  <a:pt x="5" y="307"/>
                  <a:pt x="14" y="297"/>
                </a:cubicBezTo>
                <a:cubicBezTo>
                  <a:pt x="23" y="287"/>
                  <a:pt x="31" y="280"/>
                  <a:pt x="40" y="276"/>
                </a:cubicBezTo>
                <a:lnTo>
                  <a:pt x="47" y="272"/>
                </a:lnTo>
                <a:cubicBezTo>
                  <a:pt x="32" y="259"/>
                  <a:pt x="24" y="242"/>
                  <a:pt x="24" y="219"/>
                </a:cubicBezTo>
                <a:cubicBezTo>
                  <a:pt x="24" y="200"/>
                  <a:pt x="31" y="182"/>
                  <a:pt x="43" y="165"/>
                </a:cubicBezTo>
                <a:cubicBezTo>
                  <a:pt x="24" y="146"/>
                  <a:pt x="15" y="125"/>
                  <a:pt x="15" y="102"/>
                </a:cubicBezTo>
                <a:cubicBezTo>
                  <a:pt x="15" y="75"/>
                  <a:pt x="26" y="53"/>
                  <a:pt x="47" y="35"/>
                </a:cubicBezTo>
                <a:cubicBezTo>
                  <a:pt x="68" y="17"/>
                  <a:pt x="93" y="8"/>
                  <a:pt x="123" y="7"/>
                </a:cubicBezTo>
                <a:cubicBezTo>
                  <a:pt x="146" y="7"/>
                  <a:pt x="166" y="13"/>
                  <a:pt x="184" y="24"/>
                </a:cubicBezTo>
                <a:lnTo>
                  <a:pt x="191" y="28"/>
                </a:lnTo>
                <a:moveTo>
                  <a:pt x="172" y="70"/>
                </a:moveTo>
                <a:cubicBezTo>
                  <a:pt x="170" y="58"/>
                  <a:pt x="165" y="49"/>
                  <a:pt x="156" y="42"/>
                </a:cubicBezTo>
                <a:cubicBezTo>
                  <a:pt x="147" y="35"/>
                  <a:pt x="136" y="32"/>
                  <a:pt x="122" y="31"/>
                </a:cubicBezTo>
                <a:cubicBezTo>
                  <a:pt x="110" y="31"/>
                  <a:pt x="99" y="35"/>
                  <a:pt x="90" y="41"/>
                </a:cubicBezTo>
                <a:cubicBezTo>
                  <a:pt x="81" y="48"/>
                  <a:pt x="76" y="57"/>
                  <a:pt x="74" y="70"/>
                </a:cubicBezTo>
                <a:cubicBezTo>
                  <a:pt x="73" y="77"/>
                  <a:pt x="72" y="88"/>
                  <a:pt x="72" y="102"/>
                </a:cubicBezTo>
                <a:cubicBezTo>
                  <a:pt x="72" y="121"/>
                  <a:pt x="73" y="134"/>
                  <a:pt x="76" y="143"/>
                </a:cubicBezTo>
                <a:cubicBezTo>
                  <a:pt x="79" y="152"/>
                  <a:pt x="86" y="159"/>
                  <a:pt x="95" y="165"/>
                </a:cubicBezTo>
                <a:cubicBezTo>
                  <a:pt x="102" y="169"/>
                  <a:pt x="112" y="172"/>
                  <a:pt x="122" y="172"/>
                </a:cubicBezTo>
                <a:cubicBezTo>
                  <a:pt x="133" y="172"/>
                  <a:pt x="141" y="170"/>
                  <a:pt x="148" y="167"/>
                </a:cubicBezTo>
                <a:cubicBezTo>
                  <a:pt x="154" y="164"/>
                  <a:pt x="159" y="160"/>
                  <a:pt x="162" y="156"/>
                </a:cubicBezTo>
                <a:cubicBezTo>
                  <a:pt x="165" y="151"/>
                  <a:pt x="167" y="147"/>
                  <a:pt x="169" y="143"/>
                </a:cubicBezTo>
                <a:cubicBezTo>
                  <a:pt x="171" y="139"/>
                  <a:pt x="172" y="136"/>
                  <a:pt x="172" y="134"/>
                </a:cubicBezTo>
                <a:cubicBezTo>
                  <a:pt x="173" y="127"/>
                  <a:pt x="174" y="116"/>
                  <a:pt x="174" y="102"/>
                </a:cubicBezTo>
                <a:cubicBezTo>
                  <a:pt x="174" y="88"/>
                  <a:pt x="173" y="77"/>
                  <a:pt x="172" y="70"/>
                </a:cubicBezTo>
                <a:moveTo>
                  <a:pt x="238" y="335"/>
                </a:moveTo>
                <a:cubicBezTo>
                  <a:pt x="238" y="325"/>
                  <a:pt x="235" y="316"/>
                  <a:pt x="229" y="309"/>
                </a:cubicBezTo>
                <a:cubicBezTo>
                  <a:pt x="223" y="302"/>
                  <a:pt x="215" y="298"/>
                  <a:pt x="203" y="295"/>
                </a:cubicBezTo>
                <a:cubicBezTo>
                  <a:pt x="192" y="292"/>
                  <a:pt x="181" y="290"/>
                  <a:pt x="172" y="289"/>
                </a:cubicBezTo>
                <a:cubicBezTo>
                  <a:pt x="163" y="288"/>
                  <a:pt x="152" y="288"/>
                  <a:pt x="138" y="288"/>
                </a:cubicBezTo>
                <a:lnTo>
                  <a:pt x="120" y="288"/>
                </a:lnTo>
                <a:cubicBezTo>
                  <a:pt x="92" y="288"/>
                  <a:pt x="75" y="289"/>
                  <a:pt x="69" y="291"/>
                </a:cubicBezTo>
                <a:cubicBezTo>
                  <a:pt x="61" y="295"/>
                  <a:pt x="54" y="301"/>
                  <a:pt x="50" y="309"/>
                </a:cubicBezTo>
                <a:cubicBezTo>
                  <a:pt x="45" y="317"/>
                  <a:pt x="43" y="326"/>
                  <a:pt x="42" y="334"/>
                </a:cubicBezTo>
                <a:cubicBezTo>
                  <a:pt x="42" y="339"/>
                  <a:pt x="43" y="343"/>
                  <a:pt x="46" y="349"/>
                </a:cubicBezTo>
                <a:cubicBezTo>
                  <a:pt x="48" y="354"/>
                  <a:pt x="53" y="361"/>
                  <a:pt x="59" y="368"/>
                </a:cubicBezTo>
                <a:cubicBezTo>
                  <a:pt x="66" y="375"/>
                  <a:pt x="76" y="381"/>
                  <a:pt x="90" y="386"/>
                </a:cubicBezTo>
                <a:cubicBezTo>
                  <a:pt x="103" y="390"/>
                  <a:pt x="120" y="393"/>
                  <a:pt x="141" y="393"/>
                </a:cubicBezTo>
                <a:cubicBezTo>
                  <a:pt x="170" y="393"/>
                  <a:pt x="194" y="387"/>
                  <a:pt x="211" y="376"/>
                </a:cubicBezTo>
                <a:cubicBezTo>
                  <a:pt x="229" y="364"/>
                  <a:pt x="238" y="350"/>
                  <a:pt x="238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8" name=""/>
          <p:cNvSpPr/>
          <p:nvPr/>
        </p:nvSpPr>
        <p:spPr>
          <a:xfrm>
            <a:off x="4926960" y="3308400"/>
            <a:ext cx="181080" cy="101160"/>
          </a:xfrm>
          <a:custGeom>
            <a:avLst/>
            <a:gdLst/>
            <a:ahLst/>
            <a:rect l="0" t="0" r="r" b="b"/>
            <a:pathLst>
              <a:path w="503" h="281">
                <a:moveTo>
                  <a:pt x="10" y="252"/>
                </a:moveTo>
                <a:lnTo>
                  <a:pt x="18" y="252"/>
                </a:lnTo>
                <a:cubicBezTo>
                  <a:pt x="35" y="252"/>
                  <a:pt x="45" y="249"/>
                  <a:pt x="48" y="243"/>
                </a:cubicBezTo>
                <a:lnTo>
                  <a:pt x="48" y="238"/>
                </a:lnTo>
                <a:cubicBezTo>
                  <a:pt x="48" y="234"/>
                  <a:pt x="48" y="229"/>
                  <a:pt x="48" y="223"/>
                </a:cubicBezTo>
                <a:cubicBezTo>
                  <a:pt x="48" y="217"/>
                  <a:pt x="48" y="211"/>
                  <a:pt x="48" y="203"/>
                </a:cubicBezTo>
                <a:cubicBezTo>
                  <a:pt x="48" y="196"/>
                  <a:pt x="48" y="188"/>
                  <a:pt x="49" y="179"/>
                </a:cubicBezTo>
                <a:cubicBezTo>
                  <a:pt x="49" y="170"/>
                  <a:pt x="49" y="161"/>
                  <a:pt x="49" y="151"/>
                </a:cubicBezTo>
                <a:cubicBezTo>
                  <a:pt x="49" y="138"/>
                  <a:pt x="49" y="124"/>
                  <a:pt x="49" y="110"/>
                </a:cubicBezTo>
                <a:cubicBezTo>
                  <a:pt x="49" y="95"/>
                  <a:pt x="49" y="82"/>
                  <a:pt x="48" y="72"/>
                </a:cubicBezTo>
                <a:lnTo>
                  <a:pt x="48" y="58"/>
                </a:lnTo>
                <a:cubicBezTo>
                  <a:pt x="47" y="50"/>
                  <a:pt x="44" y="44"/>
                  <a:pt x="39" y="42"/>
                </a:cubicBezTo>
                <a:cubicBezTo>
                  <a:pt x="35" y="39"/>
                  <a:pt x="25" y="37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6"/>
                </a:lnTo>
                <a:cubicBezTo>
                  <a:pt x="11" y="6"/>
                  <a:pt x="17" y="6"/>
                  <a:pt x="25" y="5"/>
                </a:cubicBezTo>
                <a:cubicBezTo>
                  <a:pt x="32" y="5"/>
                  <a:pt x="40" y="4"/>
                  <a:pt x="48" y="4"/>
                </a:cubicBezTo>
                <a:cubicBezTo>
                  <a:pt x="55" y="3"/>
                  <a:pt x="63" y="3"/>
                  <a:pt x="71" y="3"/>
                </a:cubicBezTo>
                <a:cubicBezTo>
                  <a:pt x="79" y="2"/>
                  <a:pt x="85" y="2"/>
                  <a:pt x="89" y="1"/>
                </a:cubicBezTo>
                <a:cubicBezTo>
                  <a:pt x="94" y="0"/>
                  <a:pt x="96" y="0"/>
                  <a:pt x="96" y="0"/>
                </a:cubicBezTo>
                <a:lnTo>
                  <a:pt x="98" y="0"/>
                </a:lnTo>
                <a:lnTo>
                  <a:pt x="98" y="25"/>
                </a:lnTo>
                <a:cubicBezTo>
                  <a:pt x="98" y="41"/>
                  <a:pt x="98" y="49"/>
                  <a:pt x="99" y="49"/>
                </a:cubicBezTo>
                <a:cubicBezTo>
                  <a:pt x="99" y="49"/>
                  <a:pt x="100" y="48"/>
                  <a:pt x="102" y="46"/>
                </a:cubicBezTo>
                <a:cubicBezTo>
                  <a:pt x="104" y="44"/>
                  <a:pt x="106" y="41"/>
                  <a:pt x="110" y="37"/>
                </a:cubicBezTo>
                <a:cubicBezTo>
                  <a:pt x="113" y="33"/>
                  <a:pt x="117" y="29"/>
                  <a:pt x="123" y="25"/>
                </a:cubicBezTo>
                <a:cubicBezTo>
                  <a:pt x="127" y="22"/>
                  <a:pt x="133" y="18"/>
                  <a:pt x="141" y="13"/>
                </a:cubicBezTo>
                <a:cubicBezTo>
                  <a:pt x="148" y="9"/>
                  <a:pt x="156" y="5"/>
                  <a:pt x="165" y="3"/>
                </a:cubicBezTo>
                <a:cubicBezTo>
                  <a:pt x="173" y="1"/>
                  <a:pt x="184" y="0"/>
                  <a:pt x="197" y="0"/>
                </a:cubicBezTo>
                <a:cubicBezTo>
                  <a:pt x="203" y="0"/>
                  <a:pt x="209" y="1"/>
                  <a:pt x="215" y="1"/>
                </a:cubicBezTo>
                <a:cubicBezTo>
                  <a:pt x="220" y="2"/>
                  <a:pt x="225" y="3"/>
                  <a:pt x="229" y="5"/>
                </a:cubicBezTo>
                <a:cubicBezTo>
                  <a:pt x="234" y="7"/>
                  <a:pt x="238" y="9"/>
                  <a:pt x="241" y="10"/>
                </a:cubicBezTo>
                <a:cubicBezTo>
                  <a:pt x="245" y="12"/>
                  <a:pt x="248" y="14"/>
                  <a:pt x="251" y="16"/>
                </a:cubicBezTo>
                <a:cubicBezTo>
                  <a:pt x="253" y="18"/>
                  <a:pt x="256" y="20"/>
                  <a:pt x="258" y="23"/>
                </a:cubicBezTo>
                <a:cubicBezTo>
                  <a:pt x="260" y="25"/>
                  <a:pt x="262" y="28"/>
                  <a:pt x="264" y="30"/>
                </a:cubicBezTo>
                <a:cubicBezTo>
                  <a:pt x="265" y="32"/>
                  <a:pt x="267" y="34"/>
                  <a:pt x="268" y="37"/>
                </a:cubicBezTo>
                <a:cubicBezTo>
                  <a:pt x="269" y="39"/>
                  <a:pt x="270" y="41"/>
                  <a:pt x="271" y="43"/>
                </a:cubicBezTo>
                <a:cubicBezTo>
                  <a:pt x="271" y="45"/>
                  <a:pt x="272" y="46"/>
                  <a:pt x="272" y="48"/>
                </a:cubicBezTo>
                <a:lnTo>
                  <a:pt x="274" y="51"/>
                </a:lnTo>
                <a:lnTo>
                  <a:pt x="276" y="49"/>
                </a:lnTo>
                <a:cubicBezTo>
                  <a:pt x="277" y="47"/>
                  <a:pt x="278" y="45"/>
                  <a:pt x="279" y="44"/>
                </a:cubicBezTo>
                <a:cubicBezTo>
                  <a:pt x="281" y="42"/>
                  <a:pt x="283" y="40"/>
                  <a:pt x="285" y="37"/>
                </a:cubicBezTo>
                <a:cubicBezTo>
                  <a:pt x="288" y="34"/>
                  <a:pt x="290" y="31"/>
                  <a:pt x="293" y="29"/>
                </a:cubicBezTo>
                <a:cubicBezTo>
                  <a:pt x="296" y="26"/>
                  <a:pt x="299" y="23"/>
                  <a:pt x="303" y="20"/>
                </a:cubicBezTo>
                <a:cubicBezTo>
                  <a:pt x="306" y="17"/>
                  <a:pt x="310" y="15"/>
                  <a:pt x="315" y="13"/>
                </a:cubicBezTo>
                <a:cubicBezTo>
                  <a:pt x="320" y="11"/>
                  <a:pt x="325" y="9"/>
                  <a:pt x="330" y="6"/>
                </a:cubicBezTo>
                <a:cubicBezTo>
                  <a:pt x="335" y="4"/>
                  <a:pt x="340" y="3"/>
                  <a:pt x="346" y="2"/>
                </a:cubicBezTo>
                <a:cubicBezTo>
                  <a:pt x="353" y="1"/>
                  <a:pt x="359" y="1"/>
                  <a:pt x="366" y="0"/>
                </a:cubicBezTo>
                <a:cubicBezTo>
                  <a:pt x="419" y="0"/>
                  <a:pt x="448" y="24"/>
                  <a:pt x="453" y="72"/>
                </a:cubicBezTo>
                <a:cubicBezTo>
                  <a:pt x="453" y="75"/>
                  <a:pt x="453" y="104"/>
                  <a:pt x="453" y="160"/>
                </a:cubicBezTo>
                <a:lnTo>
                  <a:pt x="453" y="215"/>
                </a:lnTo>
                <a:cubicBezTo>
                  <a:pt x="453" y="231"/>
                  <a:pt x="454" y="240"/>
                  <a:pt x="455" y="243"/>
                </a:cubicBezTo>
                <a:cubicBezTo>
                  <a:pt x="455" y="246"/>
                  <a:pt x="458" y="248"/>
                  <a:pt x="462" y="250"/>
                </a:cubicBezTo>
                <a:cubicBezTo>
                  <a:pt x="470" y="251"/>
                  <a:pt x="481" y="252"/>
                  <a:pt x="492" y="252"/>
                </a:cubicBezTo>
                <a:lnTo>
                  <a:pt x="503" y="252"/>
                </a:lnTo>
                <a:lnTo>
                  <a:pt x="503" y="281"/>
                </a:lnTo>
                <a:lnTo>
                  <a:pt x="498" y="281"/>
                </a:lnTo>
                <a:lnTo>
                  <a:pt x="483" y="280"/>
                </a:lnTo>
                <a:cubicBezTo>
                  <a:pt x="473" y="280"/>
                  <a:pt x="462" y="279"/>
                  <a:pt x="451" y="279"/>
                </a:cubicBezTo>
                <a:cubicBezTo>
                  <a:pt x="439" y="279"/>
                  <a:pt x="431" y="279"/>
                  <a:pt x="427" y="279"/>
                </a:cubicBezTo>
                <a:cubicBezTo>
                  <a:pt x="383" y="279"/>
                  <a:pt x="360" y="279"/>
                  <a:pt x="356" y="281"/>
                </a:cubicBezTo>
                <a:lnTo>
                  <a:pt x="351" y="281"/>
                </a:lnTo>
                <a:lnTo>
                  <a:pt x="351" y="252"/>
                </a:lnTo>
                <a:lnTo>
                  <a:pt x="361" y="252"/>
                </a:lnTo>
                <a:cubicBezTo>
                  <a:pt x="387" y="252"/>
                  <a:pt x="400" y="248"/>
                  <a:pt x="400" y="241"/>
                </a:cubicBezTo>
                <a:cubicBezTo>
                  <a:pt x="400" y="241"/>
                  <a:pt x="400" y="211"/>
                  <a:pt x="400" y="153"/>
                </a:cubicBezTo>
                <a:cubicBezTo>
                  <a:pt x="400" y="96"/>
                  <a:pt x="399" y="66"/>
                  <a:pt x="399" y="63"/>
                </a:cubicBezTo>
                <a:cubicBezTo>
                  <a:pt x="396" y="51"/>
                  <a:pt x="392" y="42"/>
                  <a:pt x="386" y="36"/>
                </a:cubicBezTo>
                <a:cubicBezTo>
                  <a:pt x="380" y="30"/>
                  <a:pt x="375" y="27"/>
                  <a:pt x="371" y="25"/>
                </a:cubicBezTo>
                <a:cubicBezTo>
                  <a:pt x="367" y="24"/>
                  <a:pt x="361" y="24"/>
                  <a:pt x="355" y="24"/>
                </a:cubicBezTo>
                <a:cubicBezTo>
                  <a:pt x="336" y="24"/>
                  <a:pt x="319" y="31"/>
                  <a:pt x="305" y="46"/>
                </a:cubicBezTo>
                <a:cubicBezTo>
                  <a:pt x="293" y="57"/>
                  <a:pt x="286" y="69"/>
                  <a:pt x="283" y="80"/>
                </a:cubicBezTo>
                <a:cubicBezTo>
                  <a:pt x="280" y="92"/>
                  <a:pt x="279" y="110"/>
                  <a:pt x="278" y="133"/>
                </a:cubicBezTo>
                <a:lnTo>
                  <a:pt x="278" y="174"/>
                </a:lnTo>
                <a:lnTo>
                  <a:pt x="278" y="212"/>
                </a:lnTo>
                <a:cubicBezTo>
                  <a:pt x="278" y="225"/>
                  <a:pt x="278" y="233"/>
                  <a:pt x="279" y="238"/>
                </a:cubicBezTo>
                <a:cubicBezTo>
                  <a:pt x="279" y="242"/>
                  <a:pt x="280" y="245"/>
                  <a:pt x="281" y="246"/>
                </a:cubicBezTo>
                <a:cubicBezTo>
                  <a:pt x="281" y="247"/>
                  <a:pt x="283" y="248"/>
                  <a:pt x="286" y="250"/>
                </a:cubicBezTo>
                <a:cubicBezTo>
                  <a:pt x="295" y="251"/>
                  <a:pt x="306" y="252"/>
                  <a:pt x="317" y="252"/>
                </a:cubicBezTo>
                <a:lnTo>
                  <a:pt x="327" y="252"/>
                </a:lnTo>
                <a:lnTo>
                  <a:pt x="327" y="281"/>
                </a:lnTo>
                <a:lnTo>
                  <a:pt x="322" y="281"/>
                </a:lnTo>
                <a:lnTo>
                  <a:pt x="307" y="280"/>
                </a:lnTo>
                <a:cubicBezTo>
                  <a:pt x="298" y="280"/>
                  <a:pt x="287" y="279"/>
                  <a:pt x="276" y="279"/>
                </a:cubicBezTo>
                <a:cubicBezTo>
                  <a:pt x="264" y="279"/>
                  <a:pt x="256" y="279"/>
                  <a:pt x="252" y="279"/>
                </a:cubicBezTo>
                <a:cubicBezTo>
                  <a:pt x="208" y="279"/>
                  <a:pt x="185" y="279"/>
                  <a:pt x="181" y="281"/>
                </a:cubicBezTo>
                <a:lnTo>
                  <a:pt x="176" y="281"/>
                </a:lnTo>
                <a:lnTo>
                  <a:pt x="176" y="252"/>
                </a:lnTo>
                <a:lnTo>
                  <a:pt x="186" y="252"/>
                </a:lnTo>
                <a:cubicBezTo>
                  <a:pt x="212" y="252"/>
                  <a:pt x="224" y="248"/>
                  <a:pt x="224" y="241"/>
                </a:cubicBezTo>
                <a:cubicBezTo>
                  <a:pt x="225" y="241"/>
                  <a:pt x="225" y="211"/>
                  <a:pt x="225" y="153"/>
                </a:cubicBezTo>
                <a:cubicBezTo>
                  <a:pt x="225" y="96"/>
                  <a:pt x="224" y="66"/>
                  <a:pt x="224" y="63"/>
                </a:cubicBezTo>
                <a:cubicBezTo>
                  <a:pt x="221" y="51"/>
                  <a:pt x="217" y="42"/>
                  <a:pt x="211" y="36"/>
                </a:cubicBezTo>
                <a:cubicBezTo>
                  <a:pt x="205" y="30"/>
                  <a:pt x="200" y="27"/>
                  <a:pt x="196" y="25"/>
                </a:cubicBezTo>
                <a:cubicBezTo>
                  <a:pt x="192" y="24"/>
                  <a:pt x="186" y="24"/>
                  <a:pt x="179" y="24"/>
                </a:cubicBezTo>
                <a:cubicBezTo>
                  <a:pt x="160" y="24"/>
                  <a:pt x="144" y="31"/>
                  <a:pt x="130" y="46"/>
                </a:cubicBezTo>
                <a:cubicBezTo>
                  <a:pt x="117" y="57"/>
                  <a:pt x="110" y="69"/>
                  <a:pt x="107" y="80"/>
                </a:cubicBezTo>
                <a:cubicBezTo>
                  <a:pt x="104" y="92"/>
                  <a:pt x="102" y="110"/>
                  <a:pt x="102" y="133"/>
                </a:cubicBezTo>
                <a:lnTo>
                  <a:pt x="102" y="174"/>
                </a:lnTo>
                <a:lnTo>
                  <a:pt x="102" y="212"/>
                </a:lnTo>
                <a:cubicBezTo>
                  <a:pt x="102" y="225"/>
                  <a:pt x="102" y="233"/>
                  <a:pt x="103" y="238"/>
                </a:cubicBezTo>
                <a:cubicBezTo>
                  <a:pt x="103" y="242"/>
                  <a:pt x="104" y="245"/>
                  <a:pt x="104" y="246"/>
                </a:cubicBezTo>
                <a:cubicBezTo>
                  <a:pt x="105" y="247"/>
                  <a:pt x="107" y="248"/>
                  <a:pt x="110" y="250"/>
                </a:cubicBezTo>
                <a:cubicBezTo>
                  <a:pt x="120" y="251"/>
                  <a:pt x="130" y="252"/>
                  <a:pt x="142" y="252"/>
                </a:cubicBezTo>
                <a:lnTo>
                  <a:pt x="152" y="252"/>
                </a:lnTo>
                <a:lnTo>
                  <a:pt x="152" y="281"/>
                </a:lnTo>
                <a:lnTo>
                  <a:pt x="147" y="281"/>
                </a:lnTo>
                <a:lnTo>
                  <a:pt x="133" y="280"/>
                </a:lnTo>
                <a:cubicBezTo>
                  <a:pt x="123" y="280"/>
                  <a:pt x="111" y="279"/>
                  <a:pt x="99" y="279"/>
                </a:cubicBezTo>
                <a:cubicBezTo>
                  <a:pt x="88" y="279"/>
                  <a:pt x="80" y="279"/>
                  <a:pt x="75" y="279"/>
                </a:cubicBezTo>
                <a:cubicBezTo>
                  <a:pt x="32" y="279"/>
                  <a:pt x="8" y="279"/>
                  <a:pt x="5" y="281"/>
                </a:cubicBezTo>
                <a:lnTo>
                  <a:pt x="0" y="281"/>
                </a:lnTo>
                <a:lnTo>
                  <a:pt x="0" y="252"/>
                </a:lnTo>
                <a:lnTo>
                  <a:pt x="10" y="2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9" name=""/>
          <p:cNvSpPr/>
          <p:nvPr/>
        </p:nvSpPr>
        <p:spPr>
          <a:xfrm>
            <a:off x="5118480" y="3306960"/>
            <a:ext cx="104760" cy="105120"/>
          </a:xfrm>
          <a:custGeom>
            <a:avLst/>
            <a:gdLst/>
            <a:ahLst/>
            <a:rect l="0" t="0" r="r" b="b"/>
            <a:pathLst>
              <a:path w="291" h="292">
                <a:moveTo>
                  <a:pt x="65" y="91"/>
                </a:moveTo>
                <a:cubicBezTo>
                  <a:pt x="65" y="91"/>
                  <a:pt x="60" y="91"/>
                  <a:pt x="51" y="91"/>
                </a:cubicBezTo>
                <a:cubicBezTo>
                  <a:pt x="42" y="91"/>
                  <a:pt x="34" y="88"/>
                  <a:pt x="28" y="81"/>
                </a:cubicBezTo>
                <a:cubicBezTo>
                  <a:pt x="21" y="75"/>
                  <a:pt x="18" y="67"/>
                  <a:pt x="18" y="57"/>
                </a:cubicBezTo>
                <a:cubicBezTo>
                  <a:pt x="18" y="42"/>
                  <a:pt x="25" y="29"/>
                  <a:pt x="40" y="17"/>
                </a:cubicBezTo>
                <a:cubicBezTo>
                  <a:pt x="54" y="6"/>
                  <a:pt x="80" y="0"/>
                  <a:pt x="116" y="0"/>
                </a:cubicBezTo>
                <a:cubicBezTo>
                  <a:pt x="148" y="0"/>
                  <a:pt x="173" y="7"/>
                  <a:pt x="192" y="21"/>
                </a:cubicBezTo>
                <a:cubicBezTo>
                  <a:pt x="211" y="34"/>
                  <a:pt x="224" y="50"/>
                  <a:pt x="230" y="69"/>
                </a:cubicBezTo>
                <a:cubicBezTo>
                  <a:pt x="232" y="75"/>
                  <a:pt x="233" y="81"/>
                  <a:pt x="233" y="88"/>
                </a:cubicBezTo>
                <a:cubicBezTo>
                  <a:pt x="233" y="95"/>
                  <a:pt x="233" y="120"/>
                  <a:pt x="234" y="161"/>
                </a:cubicBezTo>
                <a:lnTo>
                  <a:pt x="234" y="205"/>
                </a:lnTo>
                <a:cubicBezTo>
                  <a:pt x="234" y="225"/>
                  <a:pt x="235" y="240"/>
                  <a:pt x="237" y="248"/>
                </a:cubicBezTo>
                <a:cubicBezTo>
                  <a:pt x="239" y="256"/>
                  <a:pt x="243" y="259"/>
                  <a:pt x="250" y="259"/>
                </a:cubicBezTo>
                <a:cubicBezTo>
                  <a:pt x="256" y="259"/>
                  <a:pt x="261" y="256"/>
                  <a:pt x="263" y="249"/>
                </a:cubicBezTo>
                <a:cubicBezTo>
                  <a:pt x="265" y="242"/>
                  <a:pt x="266" y="230"/>
                  <a:pt x="266" y="215"/>
                </a:cubicBezTo>
                <a:lnTo>
                  <a:pt x="266" y="192"/>
                </a:lnTo>
                <a:lnTo>
                  <a:pt x="291" y="192"/>
                </a:lnTo>
                <a:lnTo>
                  <a:pt x="291" y="217"/>
                </a:lnTo>
                <a:cubicBezTo>
                  <a:pt x="291" y="233"/>
                  <a:pt x="290" y="244"/>
                  <a:pt x="289" y="247"/>
                </a:cubicBezTo>
                <a:cubicBezTo>
                  <a:pt x="286" y="260"/>
                  <a:pt x="278" y="270"/>
                  <a:pt x="267" y="277"/>
                </a:cubicBezTo>
                <a:cubicBezTo>
                  <a:pt x="256" y="284"/>
                  <a:pt x="245" y="288"/>
                  <a:pt x="232" y="288"/>
                </a:cubicBezTo>
                <a:cubicBezTo>
                  <a:pt x="220" y="289"/>
                  <a:pt x="210" y="285"/>
                  <a:pt x="203" y="277"/>
                </a:cubicBezTo>
                <a:cubicBezTo>
                  <a:pt x="195" y="269"/>
                  <a:pt x="190" y="260"/>
                  <a:pt x="188" y="250"/>
                </a:cubicBezTo>
                <a:lnTo>
                  <a:pt x="188" y="248"/>
                </a:lnTo>
                <a:lnTo>
                  <a:pt x="186" y="250"/>
                </a:lnTo>
                <a:cubicBezTo>
                  <a:pt x="185" y="251"/>
                  <a:pt x="184" y="252"/>
                  <a:pt x="183" y="254"/>
                </a:cubicBezTo>
                <a:cubicBezTo>
                  <a:pt x="182" y="255"/>
                  <a:pt x="180" y="257"/>
                  <a:pt x="178" y="259"/>
                </a:cubicBezTo>
                <a:cubicBezTo>
                  <a:pt x="176" y="262"/>
                  <a:pt x="173" y="264"/>
                  <a:pt x="170" y="266"/>
                </a:cubicBezTo>
                <a:cubicBezTo>
                  <a:pt x="167" y="268"/>
                  <a:pt x="164" y="271"/>
                  <a:pt x="161" y="274"/>
                </a:cubicBezTo>
                <a:cubicBezTo>
                  <a:pt x="158" y="277"/>
                  <a:pt x="154" y="279"/>
                  <a:pt x="150" y="281"/>
                </a:cubicBezTo>
                <a:cubicBezTo>
                  <a:pt x="145" y="283"/>
                  <a:pt x="141" y="284"/>
                  <a:pt x="135" y="286"/>
                </a:cubicBezTo>
                <a:cubicBezTo>
                  <a:pt x="130" y="288"/>
                  <a:pt x="124" y="289"/>
                  <a:pt x="118" y="290"/>
                </a:cubicBezTo>
                <a:cubicBezTo>
                  <a:pt x="112" y="291"/>
                  <a:pt x="106" y="291"/>
                  <a:pt x="99" y="292"/>
                </a:cubicBezTo>
                <a:cubicBezTo>
                  <a:pt x="73" y="292"/>
                  <a:pt x="51" y="285"/>
                  <a:pt x="30" y="272"/>
                </a:cubicBezTo>
                <a:cubicBezTo>
                  <a:pt x="10" y="259"/>
                  <a:pt x="0" y="241"/>
                  <a:pt x="0" y="216"/>
                </a:cubicBezTo>
                <a:cubicBezTo>
                  <a:pt x="0" y="207"/>
                  <a:pt x="1" y="199"/>
                  <a:pt x="4" y="191"/>
                </a:cubicBezTo>
                <a:cubicBezTo>
                  <a:pt x="7" y="183"/>
                  <a:pt x="13" y="174"/>
                  <a:pt x="21" y="165"/>
                </a:cubicBezTo>
                <a:cubicBezTo>
                  <a:pt x="30" y="155"/>
                  <a:pt x="40" y="148"/>
                  <a:pt x="52" y="141"/>
                </a:cubicBezTo>
                <a:cubicBezTo>
                  <a:pt x="64" y="135"/>
                  <a:pt x="80" y="129"/>
                  <a:pt x="101" y="124"/>
                </a:cubicBezTo>
                <a:cubicBezTo>
                  <a:pt x="122" y="118"/>
                  <a:pt x="146" y="115"/>
                  <a:pt x="172" y="114"/>
                </a:cubicBezTo>
                <a:lnTo>
                  <a:pt x="181" y="114"/>
                </a:lnTo>
                <a:lnTo>
                  <a:pt x="181" y="100"/>
                </a:lnTo>
                <a:cubicBezTo>
                  <a:pt x="181" y="86"/>
                  <a:pt x="179" y="75"/>
                  <a:pt x="177" y="69"/>
                </a:cubicBezTo>
                <a:cubicBezTo>
                  <a:pt x="167" y="39"/>
                  <a:pt x="147" y="24"/>
                  <a:pt x="114" y="24"/>
                </a:cubicBezTo>
                <a:cubicBezTo>
                  <a:pt x="107" y="24"/>
                  <a:pt x="100" y="24"/>
                  <a:pt x="93" y="24"/>
                </a:cubicBezTo>
                <a:cubicBezTo>
                  <a:pt x="86" y="25"/>
                  <a:pt x="81" y="26"/>
                  <a:pt x="77" y="27"/>
                </a:cubicBezTo>
                <a:cubicBezTo>
                  <a:pt x="73" y="28"/>
                  <a:pt x="72" y="29"/>
                  <a:pt x="72" y="29"/>
                </a:cubicBezTo>
                <a:cubicBezTo>
                  <a:pt x="81" y="35"/>
                  <a:pt x="86" y="44"/>
                  <a:pt x="86" y="57"/>
                </a:cubicBezTo>
                <a:cubicBezTo>
                  <a:pt x="86" y="67"/>
                  <a:pt x="83" y="75"/>
                  <a:pt x="76" y="81"/>
                </a:cubicBezTo>
                <a:lnTo>
                  <a:pt x="65" y="91"/>
                </a:lnTo>
                <a:moveTo>
                  <a:pt x="58" y="217"/>
                </a:moveTo>
                <a:cubicBezTo>
                  <a:pt x="58" y="230"/>
                  <a:pt x="63" y="242"/>
                  <a:pt x="73" y="252"/>
                </a:cubicBezTo>
                <a:cubicBezTo>
                  <a:pt x="83" y="262"/>
                  <a:pt x="96" y="268"/>
                  <a:pt x="111" y="268"/>
                </a:cubicBezTo>
                <a:cubicBezTo>
                  <a:pt x="127" y="268"/>
                  <a:pt x="142" y="263"/>
                  <a:pt x="154" y="254"/>
                </a:cubicBezTo>
                <a:cubicBezTo>
                  <a:pt x="166" y="244"/>
                  <a:pt x="174" y="230"/>
                  <a:pt x="179" y="215"/>
                </a:cubicBezTo>
                <a:cubicBezTo>
                  <a:pt x="180" y="212"/>
                  <a:pt x="180" y="198"/>
                  <a:pt x="181" y="173"/>
                </a:cubicBezTo>
                <a:cubicBezTo>
                  <a:pt x="181" y="149"/>
                  <a:pt x="180" y="136"/>
                  <a:pt x="180" y="136"/>
                </a:cubicBezTo>
                <a:cubicBezTo>
                  <a:pt x="177" y="136"/>
                  <a:pt x="172" y="136"/>
                  <a:pt x="167" y="137"/>
                </a:cubicBezTo>
                <a:cubicBezTo>
                  <a:pt x="161" y="137"/>
                  <a:pt x="152" y="139"/>
                  <a:pt x="137" y="143"/>
                </a:cubicBezTo>
                <a:cubicBezTo>
                  <a:pt x="124" y="146"/>
                  <a:pt x="111" y="150"/>
                  <a:pt x="101" y="155"/>
                </a:cubicBezTo>
                <a:cubicBezTo>
                  <a:pt x="90" y="160"/>
                  <a:pt x="80" y="168"/>
                  <a:pt x="71" y="179"/>
                </a:cubicBezTo>
                <a:cubicBezTo>
                  <a:pt x="63" y="189"/>
                  <a:pt x="59" y="202"/>
                  <a:pt x="58" y="2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0" name=""/>
          <p:cNvSpPr/>
          <p:nvPr/>
        </p:nvSpPr>
        <p:spPr>
          <a:xfrm>
            <a:off x="5227200" y="3310920"/>
            <a:ext cx="115200" cy="98640"/>
          </a:xfrm>
          <a:custGeom>
            <a:avLst/>
            <a:gdLst/>
            <a:ahLst/>
            <a:rect l="0" t="0" r="r" b="b"/>
            <a:pathLst>
              <a:path w="320" h="274">
                <a:moveTo>
                  <a:pt x="120" y="274"/>
                </a:moveTo>
                <a:cubicBezTo>
                  <a:pt x="115" y="272"/>
                  <a:pt x="94" y="272"/>
                  <a:pt x="57" y="272"/>
                </a:cubicBezTo>
                <a:cubicBezTo>
                  <a:pt x="25" y="272"/>
                  <a:pt x="7" y="272"/>
                  <a:pt x="3" y="274"/>
                </a:cubicBezTo>
                <a:lnTo>
                  <a:pt x="0" y="274"/>
                </a:lnTo>
                <a:lnTo>
                  <a:pt x="0" y="245"/>
                </a:lnTo>
                <a:lnTo>
                  <a:pt x="8" y="245"/>
                </a:lnTo>
                <a:cubicBezTo>
                  <a:pt x="18" y="244"/>
                  <a:pt x="27" y="243"/>
                  <a:pt x="35" y="241"/>
                </a:cubicBezTo>
                <a:cubicBezTo>
                  <a:pt x="43" y="239"/>
                  <a:pt x="49" y="237"/>
                  <a:pt x="53" y="235"/>
                </a:cubicBezTo>
                <a:cubicBezTo>
                  <a:pt x="58" y="233"/>
                  <a:pt x="63" y="230"/>
                  <a:pt x="69" y="224"/>
                </a:cubicBezTo>
                <a:cubicBezTo>
                  <a:pt x="76" y="219"/>
                  <a:pt x="79" y="215"/>
                  <a:pt x="81" y="213"/>
                </a:cubicBezTo>
                <a:cubicBezTo>
                  <a:pt x="82" y="211"/>
                  <a:pt x="86" y="205"/>
                  <a:pt x="94" y="196"/>
                </a:cubicBezTo>
                <a:cubicBezTo>
                  <a:pt x="101" y="188"/>
                  <a:pt x="106" y="181"/>
                  <a:pt x="106" y="178"/>
                </a:cubicBezTo>
                <a:lnTo>
                  <a:pt x="136" y="140"/>
                </a:lnTo>
                <a:lnTo>
                  <a:pt x="99" y="90"/>
                </a:lnTo>
                <a:cubicBezTo>
                  <a:pt x="95" y="85"/>
                  <a:pt x="91" y="79"/>
                  <a:pt x="87" y="73"/>
                </a:cubicBezTo>
                <a:cubicBezTo>
                  <a:pt x="83" y="68"/>
                  <a:pt x="79" y="63"/>
                  <a:pt x="77" y="60"/>
                </a:cubicBezTo>
                <a:cubicBezTo>
                  <a:pt x="74" y="57"/>
                  <a:pt x="72" y="54"/>
                  <a:pt x="70" y="51"/>
                </a:cubicBezTo>
                <a:cubicBezTo>
                  <a:pt x="68" y="47"/>
                  <a:pt x="66" y="45"/>
                  <a:pt x="64" y="43"/>
                </a:cubicBezTo>
                <a:cubicBezTo>
                  <a:pt x="62" y="41"/>
                  <a:pt x="61" y="40"/>
                  <a:pt x="60" y="39"/>
                </a:cubicBezTo>
                <a:cubicBezTo>
                  <a:pt x="59" y="37"/>
                  <a:pt x="58" y="36"/>
                  <a:pt x="56" y="35"/>
                </a:cubicBezTo>
                <a:cubicBezTo>
                  <a:pt x="54" y="34"/>
                  <a:pt x="53" y="33"/>
                  <a:pt x="52" y="33"/>
                </a:cubicBezTo>
                <a:cubicBezTo>
                  <a:pt x="52" y="33"/>
                  <a:pt x="50" y="33"/>
                  <a:pt x="48" y="32"/>
                </a:cubicBezTo>
                <a:cubicBezTo>
                  <a:pt x="46" y="31"/>
                  <a:pt x="45" y="30"/>
                  <a:pt x="43" y="30"/>
                </a:cubicBezTo>
                <a:cubicBezTo>
                  <a:pt x="41" y="30"/>
                  <a:pt x="33" y="30"/>
                  <a:pt x="20" y="29"/>
                </a:cubicBezTo>
                <a:lnTo>
                  <a:pt x="3" y="29"/>
                </a:lnTo>
                <a:lnTo>
                  <a:pt x="3" y="0"/>
                </a:lnTo>
                <a:lnTo>
                  <a:pt x="7" y="0"/>
                </a:lnTo>
                <a:cubicBezTo>
                  <a:pt x="22" y="1"/>
                  <a:pt x="44" y="1"/>
                  <a:pt x="72" y="1"/>
                </a:cubicBezTo>
                <a:cubicBezTo>
                  <a:pt x="112" y="1"/>
                  <a:pt x="133" y="1"/>
                  <a:pt x="137" y="0"/>
                </a:cubicBezTo>
                <a:lnTo>
                  <a:pt x="143" y="0"/>
                </a:lnTo>
                <a:lnTo>
                  <a:pt x="143" y="29"/>
                </a:lnTo>
                <a:cubicBezTo>
                  <a:pt x="127" y="31"/>
                  <a:pt x="120" y="34"/>
                  <a:pt x="120" y="39"/>
                </a:cubicBezTo>
                <a:cubicBezTo>
                  <a:pt x="120" y="40"/>
                  <a:pt x="122" y="43"/>
                  <a:pt x="126" y="49"/>
                </a:cubicBezTo>
                <a:cubicBezTo>
                  <a:pt x="130" y="55"/>
                  <a:pt x="136" y="63"/>
                  <a:pt x="144" y="73"/>
                </a:cubicBezTo>
                <a:cubicBezTo>
                  <a:pt x="151" y="84"/>
                  <a:pt x="158" y="92"/>
                  <a:pt x="162" y="99"/>
                </a:cubicBezTo>
                <a:lnTo>
                  <a:pt x="165" y="102"/>
                </a:lnTo>
                <a:lnTo>
                  <a:pt x="180" y="80"/>
                </a:lnTo>
                <a:cubicBezTo>
                  <a:pt x="194" y="63"/>
                  <a:pt x="201" y="52"/>
                  <a:pt x="201" y="46"/>
                </a:cubicBezTo>
                <a:cubicBezTo>
                  <a:pt x="201" y="44"/>
                  <a:pt x="200" y="41"/>
                  <a:pt x="199" y="39"/>
                </a:cubicBezTo>
                <a:cubicBezTo>
                  <a:pt x="199" y="37"/>
                  <a:pt x="198" y="36"/>
                  <a:pt x="196" y="35"/>
                </a:cubicBezTo>
                <a:cubicBezTo>
                  <a:pt x="195" y="34"/>
                  <a:pt x="194" y="33"/>
                  <a:pt x="193" y="32"/>
                </a:cubicBezTo>
                <a:cubicBezTo>
                  <a:pt x="192" y="31"/>
                  <a:pt x="191" y="31"/>
                  <a:pt x="189" y="30"/>
                </a:cubicBezTo>
                <a:lnTo>
                  <a:pt x="187" y="29"/>
                </a:lnTo>
                <a:lnTo>
                  <a:pt x="184" y="29"/>
                </a:lnTo>
                <a:lnTo>
                  <a:pt x="184" y="0"/>
                </a:lnTo>
                <a:lnTo>
                  <a:pt x="188" y="0"/>
                </a:lnTo>
                <a:cubicBezTo>
                  <a:pt x="194" y="1"/>
                  <a:pt x="215" y="2"/>
                  <a:pt x="251" y="2"/>
                </a:cubicBezTo>
                <a:cubicBezTo>
                  <a:pt x="284" y="2"/>
                  <a:pt x="302" y="1"/>
                  <a:pt x="304" y="0"/>
                </a:cubicBezTo>
                <a:lnTo>
                  <a:pt x="308" y="0"/>
                </a:lnTo>
                <a:lnTo>
                  <a:pt x="308" y="29"/>
                </a:lnTo>
                <a:lnTo>
                  <a:pt x="304" y="29"/>
                </a:lnTo>
                <a:cubicBezTo>
                  <a:pt x="283" y="29"/>
                  <a:pt x="266" y="33"/>
                  <a:pt x="253" y="40"/>
                </a:cubicBezTo>
                <a:cubicBezTo>
                  <a:pt x="245" y="43"/>
                  <a:pt x="238" y="49"/>
                  <a:pt x="231" y="57"/>
                </a:cubicBezTo>
                <a:cubicBezTo>
                  <a:pt x="224" y="65"/>
                  <a:pt x="210" y="83"/>
                  <a:pt x="190" y="110"/>
                </a:cubicBezTo>
                <a:lnTo>
                  <a:pt x="180" y="123"/>
                </a:lnTo>
                <a:lnTo>
                  <a:pt x="219" y="177"/>
                </a:lnTo>
                <a:cubicBezTo>
                  <a:pt x="247" y="216"/>
                  <a:pt x="262" y="236"/>
                  <a:pt x="264" y="238"/>
                </a:cubicBezTo>
                <a:cubicBezTo>
                  <a:pt x="266" y="239"/>
                  <a:pt x="270" y="241"/>
                  <a:pt x="275" y="242"/>
                </a:cubicBezTo>
                <a:cubicBezTo>
                  <a:pt x="282" y="244"/>
                  <a:pt x="293" y="245"/>
                  <a:pt x="308" y="245"/>
                </a:cubicBezTo>
                <a:lnTo>
                  <a:pt x="320" y="245"/>
                </a:lnTo>
                <a:lnTo>
                  <a:pt x="320" y="274"/>
                </a:lnTo>
                <a:lnTo>
                  <a:pt x="316" y="274"/>
                </a:lnTo>
                <a:lnTo>
                  <a:pt x="310" y="274"/>
                </a:lnTo>
                <a:cubicBezTo>
                  <a:pt x="307" y="273"/>
                  <a:pt x="303" y="273"/>
                  <a:pt x="297" y="273"/>
                </a:cubicBezTo>
                <a:cubicBezTo>
                  <a:pt x="292" y="273"/>
                  <a:pt x="287" y="273"/>
                  <a:pt x="282" y="272"/>
                </a:cubicBezTo>
                <a:cubicBezTo>
                  <a:pt x="276" y="272"/>
                  <a:pt x="271" y="272"/>
                  <a:pt x="266" y="272"/>
                </a:cubicBezTo>
                <a:cubicBezTo>
                  <a:pt x="261" y="273"/>
                  <a:pt x="257" y="273"/>
                  <a:pt x="254" y="272"/>
                </a:cubicBezTo>
                <a:cubicBezTo>
                  <a:pt x="250" y="272"/>
                  <a:pt x="242" y="272"/>
                  <a:pt x="231" y="272"/>
                </a:cubicBezTo>
                <a:cubicBezTo>
                  <a:pt x="220" y="272"/>
                  <a:pt x="210" y="272"/>
                  <a:pt x="199" y="273"/>
                </a:cubicBezTo>
                <a:lnTo>
                  <a:pt x="185" y="274"/>
                </a:lnTo>
                <a:lnTo>
                  <a:pt x="179" y="274"/>
                </a:lnTo>
                <a:lnTo>
                  <a:pt x="179" y="245"/>
                </a:lnTo>
                <a:lnTo>
                  <a:pt x="181" y="245"/>
                </a:lnTo>
                <a:cubicBezTo>
                  <a:pt x="186" y="245"/>
                  <a:pt x="190" y="243"/>
                  <a:pt x="195" y="241"/>
                </a:cubicBezTo>
                <a:cubicBezTo>
                  <a:pt x="200" y="239"/>
                  <a:pt x="202" y="237"/>
                  <a:pt x="202" y="234"/>
                </a:cubicBezTo>
                <a:cubicBezTo>
                  <a:pt x="202" y="233"/>
                  <a:pt x="194" y="221"/>
                  <a:pt x="177" y="198"/>
                </a:cubicBezTo>
                <a:lnTo>
                  <a:pt x="151" y="162"/>
                </a:lnTo>
                <a:cubicBezTo>
                  <a:pt x="150" y="162"/>
                  <a:pt x="144" y="171"/>
                  <a:pt x="131" y="190"/>
                </a:cubicBezTo>
                <a:cubicBezTo>
                  <a:pt x="119" y="207"/>
                  <a:pt x="111" y="216"/>
                  <a:pt x="110" y="218"/>
                </a:cubicBezTo>
                <a:cubicBezTo>
                  <a:pt x="108" y="220"/>
                  <a:pt x="107" y="223"/>
                  <a:pt x="107" y="227"/>
                </a:cubicBezTo>
                <a:cubicBezTo>
                  <a:pt x="107" y="231"/>
                  <a:pt x="109" y="235"/>
                  <a:pt x="112" y="239"/>
                </a:cubicBezTo>
                <a:cubicBezTo>
                  <a:pt x="115" y="242"/>
                  <a:pt x="118" y="244"/>
                  <a:pt x="123" y="245"/>
                </a:cubicBezTo>
                <a:cubicBezTo>
                  <a:pt x="124" y="245"/>
                  <a:pt x="124" y="249"/>
                  <a:pt x="124" y="259"/>
                </a:cubicBezTo>
                <a:lnTo>
                  <a:pt x="124" y="274"/>
                </a:lnTo>
                <a:lnTo>
                  <a:pt x="120" y="27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1" name=""/>
          <p:cNvSpPr/>
          <p:nvPr/>
        </p:nvSpPr>
        <p:spPr>
          <a:xfrm>
            <a:off x="5355720" y="3371760"/>
            <a:ext cx="108000" cy="73440"/>
          </a:xfrm>
          <a:custGeom>
            <a:avLst/>
            <a:gdLst/>
            <a:ahLst/>
            <a:rect l="0" t="0" r="r" b="b"/>
            <a:pathLst>
              <a:path w="300" h="204">
                <a:moveTo>
                  <a:pt x="251" y="26"/>
                </a:moveTo>
                <a:cubicBezTo>
                  <a:pt x="251" y="20"/>
                  <a:pt x="254" y="14"/>
                  <a:pt x="259" y="9"/>
                </a:cubicBezTo>
                <a:cubicBezTo>
                  <a:pt x="265" y="4"/>
                  <a:pt x="271" y="1"/>
                  <a:pt x="278" y="0"/>
                </a:cubicBezTo>
                <a:cubicBezTo>
                  <a:pt x="283" y="0"/>
                  <a:pt x="288" y="3"/>
                  <a:pt x="293" y="8"/>
                </a:cubicBezTo>
                <a:cubicBezTo>
                  <a:pt x="297" y="14"/>
                  <a:pt x="300" y="22"/>
                  <a:pt x="300" y="35"/>
                </a:cubicBezTo>
                <a:cubicBezTo>
                  <a:pt x="300" y="44"/>
                  <a:pt x="297" y="61"/>
                  <a:pt x="291" y="86"/>
                </a:cubicBezTo>
                <a:cubicBezTo>
                  <a:pt x="287" y="103"/>
                  <a:pt x="283" y="117"/>
                  <a:pt x="279" y="127"/>
                </a:cubicBezTo>
                <a:cubicBezTo>
                  <a:pt x="276" y="138"/>
                  <a:pt x="271" y="150"/>
                  <a:pt x="264" y="164"/>
                </a:cubicBezTo>
                <a:cubicBezTo>
                  <a:pt x="257" y="177"/>
                  <a:pt x="249" y="187"/>
                  <a:pt x="239" y="194"/>
                </a:cubicBezTo>
                <a:cubicBezTo>
                  <a:pt x="230" y="201"/>
                  <a:pt x="218" y="204"/>
                  <a:pt x="206" y="204"/>
                </a:cubicBezTo>
                <a:cubicBezTo>
                  <a:pt x="193" y="204"/>
                  <a:pt x="181" y="202"/>
                  <a:pt x="171" y="197"/>
                </a:cubicBezTo>
                <a:cubicBezTo>
                  <a:pt x="161" y="192"/>
                  <a:pt x="154" y="186"/>
                  <a:pt x="149" y="178"/>
                </a:cubicBezTo>
                <a:cubicBezTo>
                  <a:pt x="149" y="178"/>
                  <a:pt x="148" y="179"/>
                  <a:pt x="148" y="180"/>
                </a:cubicBezTo>
                <a:cubicBezTo>
                  <a:pt x="136" y="196"/>
                  <a:pt x="121" y="204"/>
                  <a:pt x="103" y="204"/>
                </a:cubicBezTo>
                <a:cubicBezTo>
                  <a:pt x="95" y="204"/>
                  <a:pt x="88" y="204"/>
                  <a:pt x="81" y="202"/>
                </a:cubicBezTo>
                <a:cubicBezTo>
                  <a:pt x="74" y="200"/>
                  <a:pt x="67" y="197"/>
                  <a:pt x="60" y="193"/>
                </a:cubicBezTo>
                <a:cubicBezTo>
                  <a:pt x="53" y="189"/>
                  <a:pt x="47" y="184"/>
                  <a:pt x="43" y="176"/>
                </a:cubicBezTo>
                <a:cubicBezTo>
                  <a:pt x="39" y="168"/>
                  <a:pt x="37" y="159"/>
                  <a:pt x="37" y="148"/>
                </a:cubicBezTo>
                <a:cubicBezTo>
                  <a:pt x="37" y="132"/>
                  <a:pt x="42" y="110"/>
                  <a:pt x="52" y="82"/>
                </a:cubicBezTo>
                <a:cubicBezTo>
                  <a:pt x="62" y="55"/>
                  <a:pt x="67" y="37"/>
                  <a:pt x="68" y="30"/>
                </a:cubicBezTo>
                <a:lnTo>
                  <a:pt x="68" y="29"/>
                </a:lnTo>
                <a:cubicBezTo>
                  <a:pt x="68" y="25"/>
                  <a:pt x="68" y="24"/>
                  <a:pt x="68" y="23"/>
                </a:cubicBezTo>
                <a:cubicBezTo>
                  <a:pt x="68" y="22"/>
                  <a:pt x="67" y="21"/>
                  <a:pt x="66" y="20"/>
                </a:cubicBezTo>
                <a:cubicBezTo>
                  <a:pt x="65" y="18"/>
                  <a:pt x="63" y="18"/>
                  <a:pt x="61" y="18"/>
                </a:cubicBezTo>
                <a:lnTo>
                  <a:pt x="59" y="18"/>
                </a:lnTo>
                <a:cubicBezTo>
                  <a:pt x="52" y="18"/>
                  <a:pt x="46" y="21"/>
                  <a:pt x="41" y="26"/>
                </a:cubicBezTo>
                <a:cubicBezTo>
                  <a:pt x="35" y="33"/>
                  <a:pt x="30" y="39"/>
                  <a:pt x="27" y="46"/>
                </a:cubicBezTo>
                <a:cubicBezTo>
                  <a:pt x="24" y="52"/>
                  <a:pt x="21" y="58"/>
                  <a:pt x="19" y="64"/>
                </a:cubicBezTo>
                <a:cubicBezTo>
                  <a:pt x="18" y="70"/>
                  <a:pt x="17" y="74"/>
                  <a:pt x="16" y="74"/>
                </a:cubicBezTo>
                <a:cubicBezTo>
                  <a:pt x="15" y="75"/>
                  <a:pt x="13" y="75"/>
                  <a:pt x="9" y="75"/>
                </a:cubicBezTo>
                <a:lnTo>
                  <a:pt x="3" y="75"/>
                </a:lnTo>
                <a:cubicBezTo>
                  <a:pt x="1" y="73"/>
                  <a:pt x="0" y="72"/>
                  <a:pt x="0" y="71"/>
                </a:cubicBezTo>
                <a:cubicBezTo>
                  <a:pt x="0" y="69"/>
                  <a:pt x="1" y="65"/>
                  <a:pt x="3" y="59"/>
                </a:cubicBezTo>
                <a:cubicBezTo>
                  <a:pt x="6" y="52"/>
                  <a:pt x="9" y="44"/>
                  <a:pt x="14" y="36"/>
                </a:cubicBezTo>
                <a:cubicBezTo>
                  <a:pt x="18" y="26"/>
                  <a:pt x="25" y="18"/>
                  <a:pt x="33" y="12"/>
                </a:cubicBezTo>
                <a:cubicBezTo>
                  <a:pt x="42" y="5"/>
                  <a:pt x="52" y="1"/>
                  <a:pt x="62" y="1"/>
                </a:cubicBezTo>
                <a:cubicBezTo>
                  <a:pt x="75" y="1"/>
                  <a:pt x="85" y="5"/>
                  <a:pt x="92" y="12"/>
                </a:cubicBezTo>
                <a:cubicBezTo>
                  <a:pt x="99" y="20"/>
                  <a:pt x="102" y="30"/>
                  <a:pt x="102" y="39"/>
                </a:cubicBezTo>
                <a:cubicBezTo>
                  <a:pt x="102" y="45"/>
                  <a:pt x="97" y="61"/>
                  <a:pt x="87" y="88"/>
                </a:cubicBezTo>
                <a:cubicBezTo>
                  <a:pt x="78" y="115"/>
                  <a:pt x="73" y="135"/>
                  <a:pt x="73" y="150"/>
                </a:cubicBezTo>
                <a:cubicBezTo>
                  <a:pt x="73" y="164"/>
                  <a:pt x="76" y="173"/>
                  <a:pt x="82" y="179"/>
                </a:cubicBezTo>
                <a:cubicBezTo>
                  <a:pt x="88" y="185"/>
                  <a:pt x="96" y="188"/>
                  <a:pt x="106" y="188"/>
                </a:cubicBezTo>
                <a:cubicBezTo>
                  <a:pt x="119" y="188"/>
                  <a:pt x="130" y="179"/>
                  <a:pt x="140" y="161"/>
                </a:cubicBezTo>
                <a:lnTo>
                  <a:pt x="142" y="157"/>
                </a:lnTo>
                <a:lnTo>
                  <a:pt x="142" y="146"/>
                </a:lnTo>
                <a:cubicBezTo>
                  <a:pt x="142" y="145"/>
                  <a:pt x="142" y="144"/>
                  <a:pt x="142" y="142"/>
                </a:cubicBezTo>
                <a:cubicBezTo>
                  <a:pt x="142" y="140"/>
                  <a:pt x="142" y="139"/>
                  <a:pt x="142" y="139"/>
                </a:cubicBezTo>
                <a:cubicBezTo>
                  <a:pt x="143" y="138"/>
                  <a:pt x="143" y="137"/>
                  <a:pt x="143" y="136"/>
                </a:cubicBezTo>
                <a:cubicBezTo>
                  <a:pt x="143" y="134"/>
                  <a:pt x="143" y="133"/>
                  <a:pt x="143" y="132"/>
                </a:cubicBezTo>
                <a:cubicBezTo>
                  <a:pt x="144" y="130"/>
                  <a:pt x="144" y="128"/>
                  <a:pt x="145" y="126"/>
                </a:cubicBezTo>
                <a:cubicBezTo>
                  <a:pt x="145" y="123"/>
                  <a:pt x="146" y="120"/>
                  <a:pt x="146" y="118"/>
                </a:cubicBezTo>
                <a:cubicBezTo>
                  <a:pt x="146" y="116"/>
                  <a:pt x="147" y="112"/>
                  <a:pt x="149" y="107"/>
                </a:cubicBezTo>
                <a:cubicBezTo>
                  <a:pt x="150" y="103"/>
                  <a:pt x="151" y="98"/>
                  <a:pt x="152" y="93"/>
                </a:cubicBezTo>
                <a:cubicBezTo>
                  <a:pt x="153" y="88"/>
                  <a:pt x="155" y="82"/>
                  <a:pt x="157" y="74"/>
                </a:cubicBezTo>
                <a:cubicBezTo>
                  <a:pt x="166" y="40"/>
                  <a:pt x="171" y="21"/>
                  <a:pt x="172" y="18"/>
                </a:cubicBezTo>
                <a:cubicBezTo>
                  <a:pt x="176" y="10"/>
                  <a:pt x="182" y="6"/>
                  <a:pt x="191" y="6"/>
                </a:cubicBezTo>
                <a:cubicBezTo>
                  <a:pt x="197" y="6"/>
                  <a:pt x="201" y="7"/>
                  <a:pt x="203" y="10"/>
                </a:cubicBezTo>
                <a:cubicBezTo>
                  <a:pt x="205" y="13"/>
                  <a:pt x="206" y="16"/>
                  <a:pt x="206" y="19"/>
                </a:cubicBezTo>
                <a:cubicBezTo>
                  <a:pt x="206" y="23"/>
                  <a:pt x="202" y="43"/>
                  <a:pt x="193" y="77"/>
                </a:cubicBezTo>
                <a:cubicBezTo>
                  <a:pt x="185" y="111"/>
                  <a:pt x="180" y="131"/>
                  <a:pt x="179" y="136"/>
                </a:cubicBezTo>
                <a:cubicBezTo>
                  <a:pt x="179" y="139"/>
                  <a:pt x="178" y="144"/>
                  <a:pt x="178" y="152"/>
                </a:cubicBezTo>
                <a:lnTo>
                  <a:pt x="178" y="155"/>
                </a:lnTo>
                <a:cubicBezTo>
                  <a:pt x="178" y="159"/>
                  <a:pt x="179" y="164"/>
                  <a:pt x="180" y="168"/>
                </a:cubicBezTo>
                <a:cubicBezTo>
                  <a:pt x="180" y="172"/>
                  <a:pt x="183" y="176"/>
                  <a:pt x="188" y="181"/>
                </a:cubicBezTo>
                <a:cubicBezTo>
                  <a:pt x="193" y="185"/>
                  <a:pt x="200" y="188"/>
                  <a:pt x="208" y="188"/>
                </a:cubicBezTo>
                <a:cubicBezTo>
                  <a:pt x="230" y="188"/>
                  <a:pt x="247" y="170"/>
                  <a:pt x="260" y="133"/>
                </a:cubicBezTo>
                <a:cubicBezTo>
                  <a:pt x="262" y="126"/>
                  <a:pt x="265" y="117"/>
                  <a:pt x="269" y="104"/>
                </a:cubicBezTo>
                <a:cubicBezTo>
                  <a:pt x="272" y="92"/>
                  <a:pt x="274" y="83"/>
                  <a:pt x="274" y="77"/>
                </a:cubicBezTo>
                <a:cubicBezTo>
                  <a:pt x="274" y="68"/>
                  <a:pt x="272" y="60"/>
                  <a:pt x="268" y="54"/>
                </a:cubicBezTo>
                <a:cubicBezTo>
                  <a:pt x="264" y="49"/>
                  <a:pt x="260" y="44"/>
                  <a:pt x="257" y="40"/>
                </a:cubicBezTo>
                <a:cubicBezTo>
                  <a:pt x="253" y="36"/>
                  <a:pt x="251" y="32"/>
                  <a:pt x="251" y="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2" name=""/>
          <p:cNvSpPr/>
          <p:nvPr/>
        </p:nvSpPr>
        <p:spPr>
          <a:xfrm>
            <a:off x="5524560" y="325368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0" y="34"/>
                </a:moveTo>
                <a:cubicBezTo>
                  <a:pt x="160" y="32"/>
                  <a:pt x="148" y="30"/>
                  <a:pt x="124" y="29"/>
                </a:cubicBezTo>
                <a:cubicBezTo>
                  <a:pt x="114" y="29"/>
                  <a:pt x="107" y="29"/>
                  <a:pt x="104" y="28"/>
                </a:cubicBezTo>
                <a:cubicBezTo>
                  <a:pt x="102" y="28"/>
                  <a:pt x="100" y="26"/>
                  <a:pt x="100" y="22"/>
                </a:cubicBezTo>
                <a:cubicBezTo>
                  <a:pt x="100" y="21"/>
                  <a:pt x="100" y="19"/>
                  <a:pt x="101" y="15"/>
                </a:cubicBezTo>
                <a:cubicBezTo>
                  <a:pt x="104" y="6"/>
                  <a:pt x="106" y="2"/>
                  <a:pt x="107" y="1"/>
                </a:cubicBezTo>
                <a:cubicBezTo>
                  <a:pt x="108" y="0"/>
                  <a:pt x="149" y="0"/>
                  <a:pt x="230" y="0"/>
                </a:cubicBezTo>
                <a:cubicBezTo>
                  <a:pt x="310" y="0"/>
                  <a:pt x="354" y="1"/>
                  <a:pt x="359" y="2"/>
                </a:cubicBezTo>
                <a:cubicBezTo>
                  <a:pt x="386" y="6"/>
                  <a:pt x="409" y="17"/>
                  <a:pt x="427" y="33"/>
                </a:cubicBezTo>
                <a:cubicBezTo>
                  <a:pt x="445" y="49"/>
                  <a:pt x="454" y="70"/>
                  <a:pt x="455" y="96"/>
                </a:cubicBezTo>
                <a:cubicBezTo>
                  <a:pt x="455" y="129"/>
                  <a:pt x="441" y="159"/>
                  <a:pt x="413" y="186"/>
                </a:cubicBezTo>
                <a:cubicBezTo>
                  <a:pt x="384" y="214"/>
                  <a:pt x="346" y="233"/>
                  <a:pt x="299" y="241"/>
                </a:cubicBezTo>
                <a:cubicBezTo>
                  <a:pt x="296" y="241"/>
                  <a:pt x="274" y="242"/>
                  <a:pt x="233" y="242"/>
                </a:cubicBezTo>
                <a:lnTo>
                  <a:pt x="173" y="242"/>
                </a:lnTo>
                <a:lnTo>
                  <a:pt x="154" y="318"/>
                </a:lnTo>
                <a:cubicBezTo>
                  <a:pt x="141" y="366"/>
                  <a:pt x="135" y="392"/>
                  <a:pt x="135" y="395"/>
                </a:cubicBezTo>
                <a:cubicBezTo>
                  <a:pt x="135" y="397"/>
                  <a:pt x="135" y="398"/>
                  <a:pt x="135" y="398"/>
                </a:cubicBezTo>
                <a:cubicBezTo>
                  <a:pt x="136" y="399"/>
                  <a:pt x="137" y="400"/>
                  <a:pt x="140" y="401"/>
                </a:cubicBezTo>
                <a:cubicBezTo>
                  <a:pt x="142" y="402"/>
                  <a:pt x="146" y="403"/>
                  <a:pt x="151" y="402"/>
                </a:cubicBezTo>
                <a:cubicBezTo>
                  <a:pt x="155" y="402"/>
                  <a:pt x="162" y="402"/>
                  <a:pt x="172" y="404"/>
                </a:cubicBezTo>
                <a:lnTo>
                  <a:pt x="191" y="404"/>
                </a:lnTo>
                <a:cubicBezTo>
                  <a:pt x="194" y="407"/>
                  <a:pt x="195" y="410"/>
                  <a:pt x="195" y="410"/>
                </a:cubicBezTo>
                <a:cubicBezTo>
                  <a:pt x="195" y="417"/>
                  <a:pt x="193" y="424"/>
                  <a:pt x="190" y="429"/>
                </a:cubicBezTo>
                <a:cubicBezTo>
                  <a:pt x="188" y="432"/>
                  <a:pt x="185" y="433"/>
                  <a:pt x="180" y="433"/>
                </a:cubicBezTo>
                <a:cubicBezTo>
                  <a:pt x="179" y="433"/>
                  <a:pt x="171" y="432"/>
                  <a:pt x="157" y="432"/>
                </a:cubicBezTo>
                <a:cubicBezTo>
                  <a:pt x="143" y="432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0" y="431"/>
                  <a:pt x="12" y="432"/>
                  <a:pt x="11" y="432"/>
                </a:cubicBezTo>
                <a:cubicBezTo>
                  <a:pt x="3" y="432"/>
                  <a:pt x="0" y="430"/>
                  <a:pt x="0" y="426"/>
                </a:cubicBezTo>
                <a:cubicBezTo>
                  <a:pt x="0" y="425"/>
                  <a:pt x="0" y="422"/>
                  <a:pt x="1" y="417"/>
                </a:cubicBezTo>
                <a:cubicBezTo>
                  <a:pt x="3" y="410"/>
                  <a:pt x="5" y="406"/>
                  <a:pt x="6" y="405"/>
                </a:cubicBezTo>
                <a:cubicBezTo>
                  <a:pt x="8" y="405"/>
                  <a:pt x="13" y="404"/>
                  <a:pt x="21" y="404"/>
                </a:cubicBezTo>
                <a:cubicBezTo>
                  <a:pt x="32" y="404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7" y="334"/>
                  <a:pt x="117" y="217"/>
                </a:cubicBezTo>
                <a:cubicBezTo>
                  <a:pt x="146" y="102"/>
                  <a:pt x="160" y="41"/>
                  <a:pt x="160" y="34"/>
                </a:cubicBezTo>
                <a:moveTo>
                  <a:pt x="388" y="81"/>
                </a:moveTo>
                <a:cubicBezTo>
                  <a:pt x="388" y="76"/>
                  <a:pt x="387" y="71"/>
                  <a:pt x="386" y="68"/>
                </a:cubicBezTo>
                <a:cubicBezTo>
                  <a:pt x="385" y="65"/>
                  <a:pt x="384" y="60"/>
                  <a:pt x="381" y="54"/>
                </a:cubicBezTo>
                <a:cubicBezTo>
                  <a:pt x="378" y="48"/>
                  <a:pt x="372" y="44"/>
                  <a:pt x="365" y="40"/>
                </a:cubicBezTo>
                <a:cubicBezTo>
                  <a:pt x="357" y="37"/>
                  <a:pt x="347" y="33"/>
                  <a:pt x="334" y="30"/>
                </a:cubicBezTo>
                <a:cubicBezTo>
                  <a:pt x="331" y="30"/>
                  <a:pt x="313" y="29"/>
                  <a:pt x="282" y="29"/>
                </a:cubicBezTo>
                <a:cubicBezTo>
                  <a:pt x="275" y="29"/>
                  <a:pt x="268" y="29"/>
                  <a:pt x="260" y="29"/>
                </a:cubicBezTo>
                <a:cubicBezTo>
                  <a:pt x="252" y="29"/>
                  <a:pt x="246" y="29"/>
                  <a:pt x="242" y="29"/>
                </a:cubicBezTo>
                <a:cubicBezTo>
                  <a:pt x="237" y="30"/>
                  <a:pt x="235" y="30"/>
                  <a:pt x="234" y="29"/>
                </a:cubicBezTo>
                <a:cubicBezTo>
                  <a:pt x="229" y="30"/>
                  <a:pt x="225" y="32"/>
                  <a:pt x="223" y="35"/>
                </a:cubicBezTo>
                <a:cubicBezTo>
                  <a:pt x="222" y="38"/>
                  <a:pt x="218" y="54"/>
                  <a:pt x="211" y="84"/>
                </a:cubicBezTo>
                <a:cubicBezTo>
                  <a:pt x="204" y="114"/>
                  <a:pt x="196" y="143"/>
                  <a:pt x="189" y="171"/>
                </a:cubicBezTo>
                <a:cubicBezTo>
                  <a:pt x="181" y="199"/>
                  <a:pt x="177" y="214"/>
                  <a:pt x="177" y="214"/>
                </a:cubicBezTo>
                <a:cubicBezTo>
                  <a:pt x="177" y="215"/>
                  <a:pt x="194" y="215"/>
                  <a:pt x="228" y="215"/>
                </a:cubicBezTo>
                <a:lnTo>
                  <a:pt x="236" y="215"/>
                </a:lnTo>
                <a:lnTo>
                  <a:pt x="251" y="215"/>
                </a:lnTo>
                <a:cubicBezTo>
                  <a:pt x="298" y="215"/>
                  <a:pt x="333" y="205"/>
                  <a:pt x="353" y="184"/>
                </a:cubicBezTo>
                <a:cubicBezTo>
                  <a:pt x="364" y="172"/>
                  <a:pt x="373" y="156"/>
                  <a:pt x="379" y="134"/>
                </a:cubicBezTo>
                <a:cubicBezTo>
                  <a:pt x="385" y="112"/>
                  <a:pt x="388" y="94"/>
                  <a:pt x="388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3" name=""/>
          <p:cNvSpPr/>
          <p:nvPr/>
        </p:nvSpPr>
        <p:spPr>
          <a:xfrm>
            <a:off x="5709240" y="323820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8"/>
                </a:moveTo>
                <a:cubicBezTo>
                  <a:pt x="0" y="288"/>
                  <a:pt x="2" y="261"/>
                  <a:pt x="6" y="235"/>
                </a:cubicBezTo>
                <a:cubicBezTo>
                  <a:pt x="11" y="209"/>
                  <a:pt x="15" y="186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4" y="7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1" y="19"/>
                </a:cubicBezTo>
                <a:cubicBezTo>
                  <a:pt x="134" y="27"/>
                  <a:pt x="126" y="38"/>
                  <a:pt x="115" y="53"/>
                </a:cubicBezTo>
                <a:cubicBezTo>
                  <a:pt x="105" y="68"/>
                  <a:pt x="95" y="86"/>
                  <a:pt x="84" y="107"/>
                </a:cubicBezTo>
                <a:cubicBezTo>
                  <a:pt x="74" y="129"/>
                  <a:pt x="64" y="158"/>
                  <a:pt x="57" y="195"/>
                </a:cubicBezTo>
                <a:cubicBezTo>
                  <a:pt x="50" y="232"/>
                  <a:pt x="46" y="273"/>
                  <a:pt x="46" y="318"/>
                </a:cubicBezTo>
                <a:cubicBezTo>
                  <a:pt x="46" y="362"/>
                  <a:pt x="50" y="403"/>
                  <a:pt x="57" y="439"/>
                </a:cubicBezTo>
                <a:cubicBezTo>
                  <a:pt x="64" y="475"/>
                  <a:pt x="74" y="505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9" y="623"/>
                  <a:pt x="152" y="628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9"/>
                </a:lnTo>
                <a:cubicBezTo>
                  <a:pt x="75" y="583"/>
                  <a:pt x="45" y="538"/>
                  <a:pt x="27" y="484"/>
                </a:cubicBezTo>
                <a:cubicBezTo>
                  <a:pt x="9" y="431"/>
                  <a:pt x="0" y="375"/>
                  <a:pt x="0" y="3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4" name=""/>
          <p:cNvSpPr/>
          <p:nvPr/>
        </p:nvSpPr>
        <p:spPr>
          <a:xfrm>
            <a:off x="5783760" y="3253680"/>
            <a:ext cx="175680" cy="155880"/>
          </a:xfrm>
          <a:custGeom>
            <a:avLst/>
            <a:gdLst/>
            <a:ahLst/>
            <a:rect l="0" t="0" r="r" b="b"/>
            <a:pathLst>
              <a:path w="488" h="433">
                <a:moveTo>
                  <a:pt x="161" y="34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9" y="29"/>
                  <a:pt x="106" y="28"/>
                </a:cubicBezTo>
                <a:cubicBezTo>
                  <a:pt x="103" y="28"/>
                  <a:pt x="102" y="26"/>
                  <a:pt x="102" y="22"/>
                </a:cubicBezTo>
                <a:cubicBezTo>
                  <a:pt x="102" y="19"/>
                  <a:pt x="102" y="15"/>
                  <a:pt x="104" y="10"/>
                </a:cubicBezTo>
                <a:cubicBezTo>
                  <a:pt x="106" y="5"/>
                  <a:pt x="107" y="2"/>
                  <a:pt x="109" y="0"/>
                </a:cubicBezTo>
                <a:cubicBezTo>
                  <a:pt x="109" y="0"/>
                  <a:pt x="151" y="0"/>
                  <a:pt x="235" y="0"/>
                </a:cubicBezTo>
                <a:cubicBezTo>
                  <a:pt x="306" y="0"/>
                  <a:pt x="345" y="0"/>
                  <a:pt x="354" y="0"/>
                </a:cubicBezTo>
                <a:cubicBezTo>
                  <a:pt x="362" y="0"/>
                  <a:pt x="371" y="2"/>
                  <a:pt x="379" y="4"/>
                </a:cubicBezTo>
                <a:cubicBezTo>
                  <a:pt x="409" y="11"/>
                  <a:pt x="435" y="28"/>
                  <a:pt x="456" y="54"/>
                </a:cubicBezTo>
                <a:cubicBezTo>
                  <a:pt x="477" y="80"/>
                  <a:pt x="488" y="115"/>
                  <a:pt x="488" y="159"/>
                </a:cubicBezTo>
                <a:cubicBezTo>
                  <a:pt x="488" y="225"/>
                  <a:pt x="466" y="285"/>
                  <a:pt x="421" y="337"/>
                </a:cubicBezTo>
                <a:cubicBezTo>
                  <a:pt x="376" y="389"/>
                  <a:pt x="322" y="421"/>
                  <a:pt x="261" y="431"/>
                </a:cubicBezTo>
                <a:lnTo>
                  <a:pt x="252" y="432"/>
                </a:lnTo>
                <a:lnTo>
                  <a:pt x="129" y="433"/>
                </a:lnTo>
                <a:lnTo>
                  <a:pt x="59" y="433"/>
                </a:lnTo>
                <a:lnTo>
                  <a:pt x="25" y="433"/>
                </a:lnTo>
                <a:cubicBezTo>
                  <a:pt x="15" y="433"/>
                  <a:pt x="8" y="432"/>
                  <a:pt x="5" y="431"/>
                </a:cubicBezTo>
                <a:cubicBezTo>
                  <a:pt x="3" y="431"/>
                  <a:pt x="1" y="429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6" y="406"/>
                  <a:pt x="7" y="405"/>
                </a:cubicBezTo>
                <a:cubicBezTo>
                  <a:pt x="9" y="405"/>
                  <a:pt x="14" y="404"/>
                  <a:pt x="22" y="404"/>
                </a:cubicBezTo>
                <a:cubicBezTo>
                  <a:pt x="33" y="404"/>
                  <a:pt x="46" y="403"/>
                  <a:pt x="60" y="402"/>
                </a:cubicBezTo>
                <a:cubicBezTo>
                  <a:pt x="66" y="400"/>
                  <a:pt x="70" y="398"/>
                  <a:pt x="72" y="394"/>
                </a:cubicBezTo>
                <a:cubicBezTo>
                  <a:pt x="73" y="392"/>
                  <a:pt x="88" y="334"/>
                  <a:pt x="117" y="217"/>
                </a:cubicBezTo>
                <a:cubicBezTo>
                  <a:pt x="147" y="102"/>
                  <a:pt x="161" y="41"/>
                  <a:pt x="161" y="34"/>
                </a:cubicBezTo>
                <a:moveTo>
                  <a:pt x="425" y="135"/>
                </a:moveTo>
                <a:cubicBezTo>
                  <a:pt x="425" y="119"/>
                  <a:pt x="423" y="105"/>
                  <a:pt x="418" y="92"/>
                </a:cubicBezTo>
                <a:cubicBezTo>
                  <a:pt x="414" y="79"/>
                  <a:pt x="408" y="69"/>
                  <a:pt x="402" y="62"/>
                </a:cubicBezTo>
                <a:cubicBezTo>
                  <a:pt x="395" y="55"/>
                  <a:pt x="388" y="49"/>
                  <a:pt x="378" y="44"/>
                </a:cubicBezTo>
                <a:cubicBezTo>
                  <a:pt x="369" y="39"/>
                  <a:pt x="361" y="36"/>
                  <a:pt x="354" y="34"/>
                </a:cubicBezTo>
                <a:cubicBezTo>
                  <a:pt x="347" y="32"/>
                  <a:pt x="339" y="31"/>
                  <a:pt x="332" y="29"/>
                </a:cubicBezTo>
                <a:cubicBezTo>
                  <a:pt x="331" y="29"/>
                  <a:pt x="328" y="29"/>
                  <a:pt x="323" y="29"/>
                </a:cubicBezTo>
                <a:cubicBezTo>
                  <a:pt x="318" y="29"/>
                  <a:pt x="312" y="29"/>
                  <a:pt x="304" y="29"/>
                </a:cubicBezTo>
                <a:cubicBezTo>
                  <a:pt x="297" y="29"/>
                  <a:pt x="290" y="29"/>
                  <a:pt x="283" y="29"/>
                </a:cubicBezTo>
                <a:lnTo>
                  <a:pt x="256" y="29"/>
                </a:lnTo>
                <a:cubicBezTo>
                  <a:pt x="238" y="29"/>
                  <a:pt x="227" y="31"/>
                  <a:pt x="225" y="35"/>
                </a:cubicBezTo>
                <a:cubicBezTo>
                  <a:pt x="224" y="37"/>
                  <a:pt x="207" y="98"/>
                  <a:pt x="178" y="217"/>
                </a:cubicBezTo>
                <a:cubicBezTo>
                  <a:pt x="148" y="338"/>
                  <a:pt x="133" y="398"/>
                  <a:pt x="133" y="400"/>
                </a:cubicBezTo>
                <a:cubicBezTo>
                  <a:pt x="133" y="401"/>
                  <a:pt x="135" y="402"/>
                  <a:pt x="140" y="402"/>
                </a:cubicBezTo>
                <a:cubicBezTo>
                  <a:pt x="144" y="402"/>
                  <a:pt x="160" y="402"/>
                  <a:pt x="188" y="403"/>
                </a:cubicBezTo>
                <a:cubicBezTo>
                  <a:pt x="190" y="403"/>
                  <a:pt x="194" y="403"/>
                  <a:pt x="200" y="403"/>
                </a:cubicBezTo>
                <a:cubicBezTo>
                  <a:pt x="206" y="403"/>
                  <a:pt x="211" y="403"/>
                  <a:pt x="215" y="404"/>
                </a:cubicBezTo>
                <a:cubicBezTo>
                  <a:pt x="270" y="404"/>
                  <a:pt x="313" y="386"/>
                  <a:pt x="348" y="352"/>
                </a:cubicBezTo>
                <a:cubicBezTo>
                  <a:pt x="363" y="336"/>
                  <a:pt x="376" y="319"/>
                  <a:pt x="385" y="299"/>
                </a:cubicBezTo>
                <a:cubicBezTo>
                  <a:pt x="395" y="278"/>
                  <a:pt x="404" y="252"/>
                  <a:pt x="412" y="217"/>
                </a:cubicBezTo>
                <a:cubicBezTo>
                  <a:pt x="421" y="184"/>
                  <a:pt x="425" y="157"/>
                  <a:pt x="425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5" name=""/>
          <p:cNvSpPr/>
          <p:nvPr/>
        </p:nvSpPr>
        <p:spPr>
          <a:xfrm>
            <a:off x="5972400" y="3308760"/>
            <a:ext cx="108000" cy="102960"/>
          </a:xfrm>
          <a:custGeom>
            <a:avLst/>
            <a:gdLst/>
            <a:ahLst/>
            <a:rect l="0" t="0" r="r" b="b"/>
            <a:pathLst>
              <a:path w="300" h="286">
                <a:moveTo>
                  <a:pt x="0" y="180"/>
                </a:moveTo>
                <a:cubicBezTo>
                  <a:pt x="0" y="138"/>
                  <a:pt x="17" y="97"/>
                  <a:pt x="49" y="58"/>
                </a:cubicBezTo>
                <a:cubicBezTo>
                  <a:pt x="81" y="20"/>
                  <a:pt x="117" y="0"/>
                  <a:pt x="157" y="0"/>
                </a:cubicBezTo>
                <a:cubicBezTo>
                  <a:pt x="179" y="0"/>
                  <a:pt x="198" y="10"/>
                  <a:pt x="214" y="31"/>
                </a:cubicBezTo>
                <a:cubicBezTo>
                  <a:pt x="221" y="18"/>
                  <a:pt x="231" y="12"/>
                  <a:pt x="243" y="12"/>
                </a:cubicBezTo>
                <a:cubicBezTo>
                  <a:pt x="249" y="12"/>
                  <a:pt x="254" y="13"/>
                  <a:pt x="258" y="17"/>
                </a:cubicBezTo>
                <a:cubicBezTo>
                  <a:pt x="262" y="20"/>
                  <a:pt x="264" y="24"/>
                  <a:pt x="264" y="29"/>
                </a:cubicBezTo>
                <a:cubicBezTo>
                  <a:pt x="264" y="35"/>
                  <a:pt x="256" y="69"/>
                  <a:pt x="241" y="132"/>
                </a:cubicBezTo>
                <a:cubicBezTo>
                  <a:pt x="225" y="194"/>
                  <a:pt x="217" y="229"/>
                  <a:pt x="217" y="237"/>
                </a:cubicBezTo>
                <a:cubicBezTo>
                  <a:pt x="217" y="247"/>
                  <a:pt x="218" y="254"/>
                  <a:pt x="221" y="257"/>
                </a:cubicBezTo>
                <a:cubicBezTo>
                  <a:pt x="224" y="261"/>
                  <a:pt x="228" y="263"/>
                  <a:pt x="234" y="263"/>
                </a:cubicBezTo>
                <a:cubicBezTo>
                  <a:pt x="238" y="263"/>
                  <a:pt x="242" y="261"/>
                  <a:pt x="247" y="257"/>
                </a:cubicBezTo>
                <a:cubicBezTo>
                  <a:pt x="256" y="249"/>
                  <a:pt x="265" y="229"/>
                  <a:pt x="273" y="197"/>
                </a:cubicBezTo>
                <a:cubicBezTo>
                  <a:pt x="276" y="188"/>
                  <a:pt x="278" y="184"/>
                  <a:pt x="279" y="183"/>
                </a:cubicBezTo>
                <a:cubicBezTo>
                  <a:pt x="280" y="183"/>
                  <a:pt x="282" y="183"/>
                  <a:pt x="286" y="183"/>
                </a:cubicBezTo>
                <a:lnTo>
                  <a:pt x="288" y="183"/>
                </a:lnTo>
                <a:cubicBezTo>
                  <a:pt x="296" y="183"/>
                  <a:pt x="300" y="185"/>
                  <a:pt x="300" y="189"/>
                </a:cubicBezTo>
                <a:cubicBezTo>
                  <a:pt x="300" y="191"/>
                  <a:pt x="299" y="197"/>
                  <a:pt x="297" y="206"/>
                </a:cubicBezTo>
                <a:cubicBezTo>
                  <a:pt x="295" y="214"/>
                  <a:pt x="291" y="226"/>
                  <a:pt x="284" y="240"/>
                </a:cubicBezTo>
                <a:cubicBezTo>
                  <a:pt x="278" y="254"/>
                  <a:pt x="271" y="264"/>
                  <a:pt x="264" y="271"/>
                </a:cubicBezTo>
                <a:cubicBezTo>
                  <a:pt x="259" y="277"/>
                  <a:pt x="252" y="281"/>
                  <a:pt x="244" y="285"/>
                </a:cubicBezTo>
                <a:cubicBezTo>
                  <a:pt x="241" y="286"/>
                  <a:pt x="235" y="286"/>
                  <a:pt x="229" y="286"/>
                </a:cubicBezTo>
                <a:cubicBezTo>
                  <a:pt x="214" y="286"/>
                  <a:pt x="202" y="283"/>
                  <a:pt x="193" y="276"/>
                </a:cubicBezTo>
                <a:cubicBezTo>
                  <a:pt x="183" y="270"/>
                  <a:pt x="177" y="264"/>
                  <a:pt x="174" y="257"/>
                </a:cubicBezTo>
                <a:lnTo>
                  <a:pt x="170" y="247"/>
                </a:lnTo>
                <a:cubicBezTo>
                  <a:pt x="169" y="247"/>
                  <a:pt x="169" y="247"/>
                  <a:pt x="167" y="248"/>
                </a:cubicBezTo>
                <a:cubicBezTo>
                  <a:pt x="167" y="249"/>
                  <a:pt x="166" y="250"/>
                  <a:pt x="165" y="251"/>
                </a:cubicBezTo>
                <a:cubicBezTo>
                  <a:pt x="140" y="274"/>
                  <a:pt x="115" y="286"/>
                  <a:pt x="89" y="286"/>
                </a:cubicBezTo>
                <a:cubicBezTo>
                  <a:pt x="66" y="286"/>
                  <a:pt x="45" y="278"/>
                  <a:pt x="28" y="261"/>
                </a:cubicBezTo>
                <a:cubicBezTo>
                  <a:pt x="10" y="244"/>
                  <a:pt x="0" y="217"/>
                  <a:pt x="0" y="180"/>
                </a:cubicBezTo>
                <a:moveTo>
                  <a:pt x="202" y="71"/>
                </a:moveTo>
                <a:cubicBezTo>
                  <a:pt x="202" y="69"/>
                  <a:pt x="201" y="64"/>
                  <a:pt x="199" y="57"/>
                </a:cubicBezTo>
                <a:cubicBezTo>
                  <a:pt x="197" y="51"/>
                  <a:pt x="192" y="43"/>
                  <a:pt x="184" y="35"/>
                </a:cubicBezTo>
                <a:cubicBezTo>
                  <a:pt x="177" y="27"/>
                  <a:pt x="167" y="23"/>
                  <a:pt x="155" y="23"/>
                </a:cubicBezTo>
                <a:cubicBezTo>
                  <a:pt x="141" y="23"/>
                  <a:pt x="126" y="29"/>
                  <a:pt x="113" y="42"/>
                </a:cubicBezTo>
                <a:cubicBezTo>
                  <a:pt x="99" y="55"/>
                  <a:pt x="89" y="73"/>
                  <a:pt x="81" y="94"/>
                </a:cubicBezTo>
                <a:cubicBezTo>
                  <a:pt x="69" y="128"/>
                  <a:pt x="60" y="162"/>
                  <a:pt x="55" y="198"/>
                </a:cubicBezTo>
                <a:cubicBezTo>
                  <a:pt x="55" y="199"/>
                  <a:pt x="55" y="202"/>
                  <a:pt x="55" y="205"/>
                </a:cubicBezTo>
                <a:cubicBezTo>
                  <a:pt x="55" y="208"/>
                  <a:pt x="55" y="211"/>
                  <a:pt x="55" y="213"/>
                </a:cubicBezTo>
                <a:cubicBezTo>
                  <a:pt x="55" y="232"/>
                  <a:pt x="59" y="245"/>
                  <a:pt x="66" y="252"/>
                </a:cubicBezTo>
                <a:cubicBezTo>
                  <a:pt x="74" y="259"/>
                  <a:pt x="83" y="263"/>
                  <a:pt x="93" y="263"/>
                </a:cubicBezTo>
                <a:cubicBezTo>
                  <a:pt x="109" y="263"/>
                  <a:pt x="125" y="256"/>
                  <a:pt x="141" y="242"/>
                </a:cubicBezTo>
                <a:cubicBezTo>
                  <a:pt x="156" y="228"/>
                  <a:pt x="166" y="218"/>
                  <a:pt x="169" y="210"/>
                </a:cubicBezTo>
                <a:cubicBezTo>
                  <a:pt x="169" y="208"/>
                  <a:pt x="175" y="186"/>
                  <a:pt x="186" y="142"/>
                </a:cubicBezTo>
                <a:cubicBezTo>
                  <a:pt x="196" y="99"/>
                  <a:pt x="202" y="76"/>
                  <a:pt x="202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6" name=""/>
          <p:cNvSpPr/>
          <p:nvPr/>
        </p:nvSpPr>
        <p:spPr>
          <a:xfrm>
            <a:off x="6089760" y="3266640"/>
            <a:ext cx="70920" cy="145440"/>
          </a:xfrm>
          <a:custGeom>
            <a:avLst/>
            <a:gdLst/>
            <a:ahLst/>
            <a:rect l="0" t="0" r="r" b="b"/>
            <a:pathLst>
              <a:path w="197" h="404">
                <a:moveTo>
                  <a:pt x="4" y="152"/>
                </a:moveTo>
                <a:cubicBezTo>
                  <a:pt x="1" y="149"/>
                  <a:pt x="0" y="147"/>
                  <a:pt x="0" y="146"/>
                </a:cubicBezTo>
                <a:cubicBezTo>
                  <a:pt x="0" y="144"/>
                  <a:pt x="0" y="141"/>
                  <a:pt x="2" y="136"/>
                </a:cubicBezTo>
                <a:cubicBezTo>
                  <a:pt x="3" y="131"/>
                  <a:pt x="4" y="128"/>
                  <a:pt x="5" y="127"/>
                </a:cubicBezTo>
                <a:cubicBezTo>
                  <a:pt x="6" y="125"/>
                  <a:pt x="8" y="124"/>
                  <a:pt x="10" y="124"/>
                </a:cubicBezTo>
                <a:cubicBezTo>
                  <a:pt x="13" y="124"/>
                  <a:pt x="24" y="123"/>
                  <a:pt x="44" y="123"/>
                </a:cubicBezTo>
                <a:lnTo>
                  <a:pt x="77" y="123"/>
                </a:lnTo>
                <a:lnTo>
                  <a:pt x="89" y="72"/>
                </a:lnTo>
                <a:cubicBezTo>
                  <a:pt x="91" y="68"/>
                  <a:pt x="92" y="62"/>
                  <a:pt x="94" y="54"/>
                </a:cubicBezTo>
                <a:cubicBezTo>
                  <a:pt x="95" y="47"/>
                  <a:pt x="97" y="41"/>
                  <a:pt x="98" y="38"/>
                </a:cubicBezTo>
                <a:cubicBezTo>
                  <a:pt x="99" y="34"/>
                  <a:pt x="101" y="30"/>
                  <a:pt x="102" y="25"/>
                </a:cubicBezTo>
                <a:cubicBezTo>
                  <a:pt x="103" y="20"/>
                  <a:pt x="105" y="16"/>
                  <a:pt x="107" y="14"/>
                </a:cubicBezTo>
                <a:cubicBezTo>
                  <a:pt x="109" y="12"/>
                  <a:pt x="111" y="10"/>
                  <a:pt x="113" y="7"/>
                </a:cubicBezTo>
                <a:cubicBezTo>
                  <a:pt x="115" y="4"/>
                  <a:pt x="118" y="2"/>
                  <a:pt x="122" y="1"/>
                </a:cubicBezTo>
                <a:cubicBezTo>
                  <a:pt x="126" y="0"/>
                  <a:pt x="130" y="0"/>
                  <a:pt x="134" y="0"/>
                </a:cubicBezTo>
                <a:cubicBezTo>
                  <a:pt x="141" y="0"/>
                  <a:pt x="146" y="2"/>
                  <a:pt x="149" y="7"/>
                </a:cubicBezTo>
                <a:cubicBezTo>
                  <a:pt x="152" y="11"/>
                  <a:pt x="154" y="15"/>
                  <a:pt x="154" y="19"/>
                </a:cubicBezTo>
                <a:cubicBezTo>
                  <a:pt x="154" y="22"/>
                  <a:pt x="152" y="32"/>
                  <a:pt x="148" y="48"/>
                </a:cubicBezTo>
                <a:cubicBezTo>
                  <a:pt x="144" y="65"/>
                  <a:pt x="140" y="82"/>
                  <a:pt x="135" y="98"/>
                </a:cubicBezTo>
                <a:lnTo>
                  <a:pt x="129" y="122"/>
                </a:lnTo>
                <a:cubicBezTo>
                  <a:pt x="129" y="123"/>
                  <a:pt x="140" y="123"/>
                  <a:pt x="161" y="123"/>
                </a:cubicBezTo>
                <a:lnTo>
                  <a:pt x="193" y="123"/>
                </a:lnTo>
                <a:cubicBezTo>
                  <a:pt x="196" y="126"/>
                  <a:pt x="197" y="128"/>
                  <a:pt x="197" y="130"/>
                </a:cubicBezTo>
                <a:cubicBezTo>
                  <a:pt x="197" y="139"/>
                  <a:pt x="195" y="147"/>
                  <a:pt x="189" y="152"/>
                </a:cubicBezTo>
                <a:lnTo>
                  <a:pt x="122" y="152"/>
                </a:lnTo>
                <a:lnTo>
                  <a:pt x="99" y="244"/>
                </a:lnTo>
                <a:cubicBezTo>
                  <a:pt x="82" y="311"/>
                  <a:pt x="74" y="348"/>
                  <a:pt x="74" y="353"/>
                </a:cubicBezTo>
                <a:cubicBezTo>
                  <a:pt x="74" y="370"/>
                  <a:pt x="80" y="380"/>
                  <a:pt x="91" y="380"/>
                </a:cubicBezTo>
                <a:cubicBezTo>
                  <a:pt x="106" y="380"/>
                  <a:pt x="120" y="372"/>
                  <a:pt x="134" y="358"/>
                </a:cubicBezTo>
                <a:cubicBezTo>
                  <a:pt x="148" y="343"/>
                  <a:pt x="159" y="326"/>
                  <a:pt x="168" y="305"/>
                </a:cubicBezTo>
                <a:cubicBezTo>
                  <a:pt x="169" y="302"/>
                  <a:pt x="170" y="301"/>
                  <a:pt x="171" y="300"/>
                </a:cubicBezTo>
                <a:cubicBezTo>
                  <a:pt x="172" y="300"/>
                  <a:pt x="175" y="299"/>
                  <a:pt x="180" y="299"/>
                </a:cubicBezTo>
                <a:lnTo>
                  <a:pt x="183" y="299"/>
                </a:lnTo>
                <a:cubicBezTo>
                  <a:pt x="189" y="299"/>
                  <a:pt x="192" y="301"/>
                  <a:pt x="192" y="304"/>
                </a:cubicBezTo>
                <a:cubicBezTo>
                  <a:pt x="192" y="305"/>
                  <a:pt x="192" y="308"/>
                  <a:pt x="190" y="312"/>
                </a:cubicBezTo>
                <a:cubicBezTo>
                  <a:pt x="188" y="318"/>
                  <a:pt x="185" y="326"/>
                  <a:pt x="179" y="336"/>
                </a:cubicBezTo>
                <a:cubicBezTo>
                  <a:pt x="174" y="345"/>
                  <a:pt x="166" y="355"/>
                  <a:pt x="158" y="365"/>
                </a:cubicBezTo>
                <a:cubicBezTo>
                  <a:pt x="149" y="377"/>
                  <a:pt x="138" y="386"/>
                  <a:pt x="125" y="393"/>
                </a:cubicBezTo>
                <a:cubicBezTo>
                  <a:pt x="113" y="400"/>
                  <a:pt x="100" y="404"/>
                  <a:pt x="87" y="404"/>
                </a:cubicBezTo>
                <a:cubicBezTo>
                  <a:pt x="74" y="404"/>
                  <a:pt x="62" y="400"/>
                  <a:pt x="51" y="394"/>
                </a:cubicBezTo>
                <a:cubicBezTo>
                  <a:pt x="39" y="388"/>
                  <a:pt x="30" y="377"/>
                  <a:pt x="25" y="360"/>
                </a:cubicBezTo>
                <a:cubicBezTo>
                  <a:pt x="24" y="357"/>
                  <a:pt x="24" y="351"/>
                  <a:pt x="24" y="343"/>
                </a:cubicBezTo>
                <a:lnTo>
                  <a:pt x="24" y="332"/>
                </a:lnTo>
                <a:lnTo>
                  <a:pt x="47" y="243"/>
                </a:lnTo>
                <a:cubicBezTo>
                  <a:pt x="62" y="184"/>
                  <a:pt x="69" y="154"/>
                  <a:pt x="70" y="153"/>
                </a:cubicBezTo>
                <a:cubicBezTo>
                  <a:pt x="70" y="153"/>
                  <a:pt x="59" y="152"/>
                  <a:pt x="36" y="152"/>
                </a:cubicBezTo>
                <a:lnTo>
                  <a:pt x="4" y="1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7" name=""/>
          <p:cNvSpPr/>
          <p:nvPr/>
        </p:nvSpPr>
        <p:spPr>
          <a:xfrm>
            <a:off x="6175080" y="3308760"/>
            <a:ext cx="108000" cy="102960"/>
          </a:xfrm>
          <a:custGeom>
            <a:avLst/>
            <a:gdLst/>
            <a:ahLst/>
            <a:rect l="0" t="0" r="r" b="b"/>
            <a:pathLst>
              <a:path w="300" h="286">
                <a:moveTo>
                  <a:pt x="0" y="180"/>
                </a:moveTo>
                <a:cubicBezTo>
                  <a:pt x="0" y="138"/>
                  <a:pt x="16" y="97"/>
                  <a:pt x="49" y="58"/>
                </a:cubicBezTo>
                <a:cubicBezTo>
                  <a:pt x="81" y="20"/>
                  <a:pt x="117" y="0"/>
                  <a:pt x="157" y="0"/>
                </a:cubicBezTo>
                <a:cubicBezTo>
                  <a:pt x="179" y="0"/>
                  <a:pt x="198" y="10"/>
                  <a:pt x="214" y="31"/>
                </a:cubicBezTo>
                <a:cubicBezTo>
                  <a:pt x="221" y="18"/>
                  <a:pt x="230" y="12"/>
                  <a:pt x="243" y="12"/>
                </a:cubicBezTo>
                <a:cubicBezTo>
                  <a:pt x="249" y="12"/>
                  <a:pt x="253" y="13"/>
                  <a:pt x="258" y="17"/>
                </a:cubicBezTo>
                <a:cubicBezTo>
                  <a:pt x="262" y="20"/>
                  <a:pt x="264" y="24"/>
                  <a:pt x="264" y="29"/>
                </a:cubicBezTo>
                <a:cubicBezTo>
                  <a:pt x="264" y="35"/>
                  <a:pt x="256" y="69"/>
                  <a:pt x="241" y="132"/>
                </a:cubicBezTo>
                <a:cubicBezTo>
                  <a:pt x="225" y="194"/>
                  <a:pt x="217" y="229"/>
                  <a:pt x="217" y="237"/>
                </a:cubicBezTo>
                <a:cubicBezTo>
                  <a:pt x="217" y="247"/>
                  <a:pt x="218" y="254"/>
                  <a:pt x="221" y="257"/>
                </a:cubicBezTo>
                <a:cubicBezTo>
                  <a:pt x="224" y="261"/>
                  <a:pt x="228" y="263"/>
                  <a:pt x="234" y="263"/>
                </a:cubicBezTo>
                <a:cubicBezTo>
                  <a:pt x="238" y="263"/>
                  <a:pt x="242" y="261"/>
                  <a:pt x="247" y="257"/>
                </a:cubicBezTo>
                <a:cubicBezTo>
                  <a:pt x="256" y="249"/>
                  <a:pt x="264" y="229"/>
                  <a:pt x="273" y="197"/>
                </a:cubicBezTo>
                <a:cubicBezTo>
                  <a:pt x="275" y="188"/>
                  <a:pt x="277" y="184"/>
                  <a:pt x="279" y="183"/>
                </a:cubicBezTo>
                <a:cubicBezTo>
                  <a:pt x="280" y="183"/>
                  <a:pt x="282" y="183"/>
                  <a:pt x="285" y="183"/>
                </a:cubicBezTo>
                <a:lnTo>
                  <a:pt x="288" y="183"/>
                </a:lnTo>
                <a:cubicBezTo>
                  <a:pt x="296" y="183"/>
                  <a:pt x="300" y="185"/>
                  <a:pt x="300" y="189"/>
                </a:cubicBezTo>
                <a:cubicBezTo>
                  <a:pt x="300" y="191"/>
                  <a:pt x="299" y="197"/>
                  <a:pt x="297" y="206"/>
                </a:cubicBezTo>
                <a:cubicBezTo>
                  <a:pt x="295" y="214"/>
                  <a:pt x="291" y="226"/>
                  <a:pt x="284" y="240"/>
                </a:cubicBezTo>
                <a:cubicBezTo>
                  <a:pt x="278" y="254"/>
                  <a:pt x="271" y="264"/>
                  <a:pt x="264" y="271"/>
                </a:cubicBezTo>
                <a:cubicBezTo>
                  <a:pt x="258" y="277"/>
                  <a:pt x="252" y="281"/>
                  <a:pt x="244" y="285"/>
                </a:cubicBezTo>
                <a:cubicBezTo>
                  <a:pt x="240" y="286"/>
                  <a:pt x="235" y="286"/>
                  <a:pt x="229" y="286"/>
                </a:cubicBezTo>
                <a:cubicBezTo>
                  <a:pt x="214" y="286"/>
                  <a:pt x="202" y="283"/>
                  <a:pt x="192" y="276"/>
                </a:cubicBezTo>
                <a:cubicBezTo>
                  <a:pt x="183" y="270"/>
                  <a:pt x="176" y="264"/>
                  <a:pt x="174" y="257"/>
                </a:cubicBezTo>
                <a:lnTo>
                  <a:pt x="170" y="247"/>
                </a:lnTo>
                <a:cubicBezTo>
                  <a:pt x="169" y="247"/>
                  <a:pt x="168" y="247"/>
                  <a:pt x="167" y="248"/>
                </a:cubicBezTo>
                <a:cubicBezTo>
                  <a:pt x="166" y="249"/>
                  <a:pt x="166" y="250"/>
                  <a:pt x="165" y="251"/>
                </a:cubicBezTo>
                <a:cubicBezTo>
                  <a:pt x="140" y="274"/>
                  <a:pt x="114" y="286"/>
                  <a:pt x="89" y="286"/>
                </a:cubicBezTo>
                <a:cubicBezTo>
                  <a:pt x="66" y="286"/>
                  <a:pt x="45" y="278"/>
                  <a:pt x="26" y="261"/>
                </a:cubicBezTo>
                <a:cubicBezTo>
                  <a:pt x="9" y="244"/>
                  <a:pt x="0" y="217"/>
                  <a:pt x="0" y="180"/>
                </a:cubicBezTo>
                <a:moveTo>
                  <a:pt x="202" y="71"/>
                </a:moveTo>
                <a:cubicBezTo>
                  <a:pt x="202" y="69"/>
                  <a:pt x="201" y="64"/>
                  <a:pt x="199" y="57"/>
                </a:cubicBezTo>
                <a:cubicBezTo>
                  <a:pt x="197" y="51"/>
                  <a:pt x="192" y="43"/>
                  <a:pt x="184" y="35"/>
                </a:cubicBezTo>
                <a:cubicBezTo>
                  <a:pt x="177" y="27"/>
                  <a:pt x="167" y="23"/>
                  <a:pt x="155" y="23"/>
                </a:cubicBezTo>
                <a:cubicBezTo>
                  <a:pt x="140" y="23"/>
                  <a:pt x="126" y="29"/>
                  <a:pt x="113" y="42"/>
                </a:cubicBezTo>
                <a:cubicBezTo>
                  <a:pt x="99" y="55"/>
                  <a:pt x="89" y="73"/>
                  <a:pt x="81" y="94"/>
                </a:cubicBezTo>
                <a:cubicBezTo>
                  <a:pt x="69" y="128"/>
                  <a:pt x="60" y="162"/>
                  <a:pt x="55" y="198"/>
                </a:cubicBezTo>
                <a:cubicBezTo>
                  <a:pt x="55" y="199"/>
                  <a:pt x="55" y="202"/>
                  <a:pt x="55" y="205"/>
                </a:cubicBezTo>
                <a:cubicBezTo>
                  <a:pt x="55" y="208"/>
                  <a:pt x="55" y="211"/>
                  <a:pt x="55" y="213"/>
                </a:cubicBezTo>
                <a:cubicBezTo>
                  <a:pt x="55" y="232"/>
                  <a:pt x="58" y="245"/>
                  <a:pt x="66" y="252"/>
                </a:cubicBezTo>
                <a:cubicBezTo>
                  <a:pt x="74" y="259"/>
                  <a:pt x="83" y="263"/>
                  <a:pt x="93" y="263"/>
                </a:cubicBezTo>
                <a:cubicBezTo>
                  <a:pt x="109" y="263"/>
                  <a:pt x="125" y="256"/>
                  <a:pt x="141" y="242"/>
                </a:cubicBezTo>
                <a:cubicBezTo>
                  <a:pt x="156" y="228"/>
                  <a:pt x="166" y="218"/>
                  <a:pt x="168" y="210"/>
                </a:cubicBezTo>
                <a:cubicBezTo>
                  <a:pt x="169" y="208"/>
                  <a:pt x="175" y="186"/>
                  <a:pt x="186" y="142"/>
                </a:cubicBezTo>
                <a:cubicBezTo>
                  <a:pt x="196" y="99"/>
                  <a:pt x="202" y="76"/>
                  <a:pt x="202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8" name=""/>
          <p:cNvSpPr/>
          <p:nvPr/>
        </p:nvSpPr>
        <p:spPr>
          <a:xfrm>
            <a:off x="6315120" y="323856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2" y="632"/>
                </a:moveTo>
                <a:lnTo>
                  <a:pt x="11" y="632"/>
                </a:lnTo>
                <a:cubicBezTo>
                  <a:pt x="6" y="632"/>
                  <a:pt x="2" y="629"/>
                  <a:pt x="0" y="624"/>
                </a:cubicBezTo>
                <a:lnTo>
                  <a:pt x="0" y="316"/>
                </a:lnTo>
                <a:lnTo>
                  <a:pt x="0" y="8"/>
                </a:lnTo>
                <a:cubicBezTo>
                  <a:pt x="5" y="2"/>
                  <a:pt x="9" y="0"/>
                  <a:pt x="12" y="0"/>
                </a:cubicBezTo>
                <a:cubicBezTo>
                  <a:pt x="18" y="0"/>
                  <a:pt x="23" y="3"/>
                  <a:pt x="26" y="9"/>
                </a:cubicBezTo>
                <a:lnTo>
                  <a:pt x="26" y="624"/>
                </a:lnTo>
                <a:cubicBezTo>
                  <a:pt x="23" y="629"/>
                  <a:pt x="18" y="632"/>
                  <a:pt x="14" y="632"/>
                </a:cubicBezTo>
                <a:lnTo>
                  <a:pt x="12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9" name=""/>
          <p:cNvSpPr/>
          <p:nvPr/>
        </p:nvSpPr>
        <p:spPr>
          <a:xfrm>
            <a:off x="6356160" y="3308040"/>
            <a:ext cx="152640" cy="104040"/>
          </a:xfrm>
          <a:custGeom>
            <a:avLst/>
            <a:gdLst/>
            <a:ahLst/>
            <a:rect l="0" t="0" r="r" b="b"/>
            <a:pathLst>
              <a:path w="424" h="289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3" y="1"/>
                  <a:pt x="393" y="0"/>
                </a:cubicBezTo>
                <a:cubicBezTo>
                  <a:pt x="400" y="0"/>
                  <a:pt x="407" y="4"/>
                  <a:pt x="414" y="12"/>
                </a:cubicBezTo>
                <a:cubicBezTo>
                  <a:pt x="420" y="19"/>
                  <a:pt x="423" y="31"/>
                  <a:pt x="424" y="48"/>
                </a:cubicBezTo>
                <a:cubicBezTo>
                  <a:pt x="424" y="60"/>
                  <a:pt x="420" y="84"/>
                  <a:pt x="412" y="121"/>
                </a:cubicBezTo>
                <a:cubicBezTo>
                  <a:pt x="405" y="145"/>
                  <a:pt x="400" y="165"/>
                  <a:pt x="395" y="180"/>
                </a:cubicBezTo>
                <a:cubicBezTo>
                  <a:pt x="390" y="195"/>
                  <a:pt x="382" y="212"/>
                  <a:pt x="372" y="231"/>
                </a:cubicBezTo>
                <a:cubicBezTo>
                  <a:pt x="363" y="250"/>
                  <a:pt x="351" y="264"/>
                  <a:pt x="338" y="274"/>
                </a:cubicBezTo>
                <a:cubicBezTo>
                  <a:pt x="324" y="284"/>
                  <a:pt x="308" y="289"/>
                  <a:pt x="291" y="289"/>
                </a:cubicBezTo>
                <a:cubicBezTo>
                  <a:pt x="273" y="289"/>
                  <a:pt x="256" y="285"/>
                  <a:pt x="242" y="278"/>
                </a:cubicBezTo>
                <a:cubicBezTo>
                  <a:pt x="227" y="272"/>
                  <a:pt x="217" y="263"/>
                  <a:pt x="211" y="251"/>
                </a:cubicBezTo>
                <a:cubicBezTo>
                  <a:pt x="210" y="252"/>
                  <a:pt x="210" y="253"/>
                  <a:pt x="209" y="254"/>
                </a:cubicBezTo>
                <a:cubicBezTo>
                  <a:pt x="192" y="277"/>
                  <a:pt x="171" y="289"/>
                  <a:pt x="146" y="289"/>
                </a:cubicBezTo>
                <a:cubicBezTo>
                  <a:pt x="135" y="289"/>
                  <a:pt x="124" y="287"/>
                  <a:pt x="114" y="285"/>
                </a:cubicBezTo>
                <a:cubicBezTo>
                  <a:pt x="104" y="282"/>
                  <a:pt x="94" y="278"/>
                  <a:pt x="84" y="273"/>
                </a:cubicBezTo>
                <a:cubicBezTo>
                  <a:pt x="75" y="267"/>
                  <a:pt x="67" y="259"/>
                  <a:pt x="61" y="248"/>
                </a:cubicBezTo>
                <a:cubicBezTo>
                  <a:pt x="55" y="237"/>
                  <a:pt x="52" y="224"/>
                  <a:pt x="52" y="208"/>
                </a:cubicBezTo>
                <a:cubicBezTo>
                  <a:pt x="52" y="185"/>
                  <a:pt x="59" y="155"/>
                  <a:pt x="74" y="115"/>
                </a:cubicBezTo>
                <a:cubicBezTo>
                  <a:pt x="88" y="76"/>
                  <a:pt x="95" y="51"/>
                  <a:pt x="96" y="41"/>
                </a:cubicBezTo>
                <a:lnTo>
                  <a:pt x="96" y="40"/>
                </a:ln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3" y="28"/>
                </a:cubicBezTo>
                <a:cubicBezTo>
                  <a:pt x="92" y="26"/>
                  <a:pt x="89" y="25"/>
                  <a:pt x="86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5"/>
                  <a:pt x="43" y="54"/>
                  <a:pt x="38" y="63"/>
                </a:cubicBezTo>
                <a:cubicBezTo>
                  <a:pt x="34" y="72"/>
                  <a:pt x="30" y="81"/>
                  <a:pt x="27" y="90"/>
                </a:cubicBezTo>
                <a:cubicBezTo>
                  <a:pt x="25" y="98"/>
                  <a:pt x="23" y="103"/>
                  <a:pt x="22" y="104"/>
                </a:cubicBezTo>
                <a:cubicBezTo>
                  <a:pt x="22" y="104"/>
                  <a:pt x="18" y="105"/>
                  <a:pt x="12" y="105"/>
                </a:cubicBezTo>
                <a:lnTo>
                  <a:pt x="3" y="105"/>
                </a:lnTo>
                <a:cubicBezTo>
                  <a:pt x="1" y="102"/>
                  <a:pt x="0" y="100"/>
                  <a:pt x="0" y="99"/>
                </a:cubicBezTo>
                <a:cubicBezTo>
                  <a:pt x="0" y="97"/>
                  <a:pt x="1" y="91"/>
                  <a:pt x="5" y="81"/>
                </a:cubicBezTo>
                <a:cubicBezTo>
                  <a:pt x="8" y="72"/>
                  <a:pt x="13" y="61"/>
                  <a:pt x="19" y="49"/>
                </a:cubicBezTo>
                <a:cubicBezTo>
                  <a:pt x="26" y="37"/>
                  <a:pt x="35" y="26"/>
                  <a:pt x="47" y="16"/>
                </a:cubicBezTo>
                <a:cubicBezTo>
                  <a:pt x="59" y="7"/>
                  <a:pt x="73" y="2"/>
                  <a:pt x="88" y="2"/>
                </a:cubicBezTo>
                <a:cubicBezTo>
                  <a:pt x="106" y="2"/>
                  <a:pt x="120" y="7"/>
                  <a:pt x="130" y="18"/>
                </a:cubicBezTo>
                <a:cubicBezTo>
                  <a:pt x="140" y="28"/>
                  <a:pt x="144" y="40"/>
                  <a:pt x="144" y="54"/>
                </a:cubicBezTo>
                <a:cubicBezTo>
                  <a:pt x="144" y="62"/>
                  <a:pt x="137" y="85"/>
                  <a:pt x="124" y="123"/>
                </a:cubicBezTo>
                <a:cubicBezTo>
                  <a:pt x="110" y="161"/>
                  <a:pt x="103" y="191"/>
                  <a:pt x="103" y="211"/>
                </a:cubicBezTo>
                <a:cubicBezTo>
                  <a:pt x="103" y="231"/>
                  <a:pt x="107" y="245"/>
                  <a:pt x="116" y="253"/>
                </a:cubicBezTo>
                <a:cubicBezTo>
                  <a:pt x="125" y="261"/>
                  <a:pt x="136" y="265"/>
                  <a:pt x="149" y="265"/>
                </a:cubicBezTo>
                <a:cubicBezTo>
                  <a:pt x="168" y="265"/>
                  <a:pt x="184" y="252"/>
                  <a:pt x="198" y="227"/>
                </a:cubicBezTo>
                <a:lnTo>
                  <a:pt x="201" y="221"/>
                </a:lnTo>
                <a:lnTo>
                  <a:pt x="201" y="206"/>
                </a:lnTo>
                <a:cubicBezTo>
                  <a:pt x="201" y="205"/>
                  <a:pt x="201" y="203"/>
                  <a:pt x="201" y="201"/>
                </a:cubicBezTo>
                <a:cubicBezTo>
                  <a:pt x="201" y="198"/>
                  <a:pt x="201" y="196"/>
                  <a:pt x="201" y="196"/>
                </a:cubicBezTo>
                <a:cubicBezTo>
                  <a:pt x="202" y="195"/>
                  <a:pt x="202" y="193"/>
                  <a:pt x="202" y="191"/>
                </a:cubicBezTo>
                <a:cubicBezTo>
                  <a:pt x="202" y="189"/>
                  <a:pt x="202" y="187"/>
                  <a:pt x="203" y="185"/>
                </a:cubicBezTo>
                <a:cubicBezTo>
                  <a:pt x="203" y="184"/>
                  <a:pt x="204" y="181"/>
                  <a:pt x="205" y="177"/>
                </a:cubicBezTo>
                <a:cubicBezTo>
                  <a:pt x="205" y="173"/>
                  <a:pt x="206" y="170"/>
                  <a:pt x="206" y="167"/>
                </a:cubicBezTo>
                <a:cubicBezTo>
                  <a:pt x="207" y="163"/>
                  <a:pt x="208" y="158"/>
                  <a:pt x="210" y="151"/>
                </a:cubicBezTo>
                <a:cubicBezTo>
                  <a:pt x="212" y="145"/>
                  <a:pt x="214" y="137"/>
                  <a:pt x="215" y="130"/>
                </a:cubicBezTo>
                <a:cubicBezTo>
                  <a:pt x="217" y="123"/>
                  <a:pt x="219" y="114"/>
                  <a:pt x="222" y="103"/>
                </a:cubicBezTo>
                <a:cubicBezTo>
                  <a:pt x="234" y="55"/>
                  <a:pt x="241" y="29"/>
                  <a:pt x="243" y="25"/>
                </a:cubicBezTo>
                <a:cubicBezTo>
                  <a:pt x="249" y="14"/>
                  <a:pt x="258" y="8"/>
                  <a:pt x="270" y="8"/>
                </a:cubicBezTo>
                <a:cubicBezTo>
                  <a:pt x="278" y="8"/>
                  <a:pt x="284" y="10"/>
                  <a:pt x="287" y="14"/>
                </a:cubicBezTo>
                <a:cubicBezTo>
                  <a:pt x="290" y="19"/>
                  <a:pt x="291" y="23"/>
                  <a:pt x="292" y="26"/>
                </a:cubicBezTo>
                <a:cubicBezTo>
                  <a:pt x="292" y="32"/>
                  <a:pt x="286" y="59"/>
                  <a:pt x="273" y="107"/>
                </a:cubicBezTo>
                <a:cubicBezTo>
                  <a:pt x="261" y="157"/>
                  <a:pt x="254" y="185"/>
                  <a:pt x="253" y="192"/>
                </a:cubicBezTo>
                <a:cubicBezTo>
                  <a:pt x="252" y="196"/>
                  <a:pt x="252" y="204"/>
                  <a:pt x="252" y="214"/>
                </a:cubicBezTo>
                <a:lnTo>
                  <a:pt x="252" y="218"/>
                </a:lnTo>
                <a:cubicBezTo>
                  <a:pt x="252" y="225"/>
                  <a:pt x="253" y="231"/>
                  <a:pt x="254" y="237"/>
                </a:cubicBezTo>
                <a:cubicBezTo>
                  <a:pt x="255" y="243"/>
                  <a:pt x="259" y="249"/>
                  <a:pt x="266" y="255"/>
                </a:cubicBezTo>
                <a:cubicBezTo>
                  <a:pt x="273" y="261"/>
                  <a:pt x="282" y="265"/>
                  <a:pt x="294" y="265"/>
                </a:cubicBezTo>
                <a:cubicBezTo>
                  <a:pt x="325" y="265"/>
                  <a:pt x="349" y="239"/>
                  <a:pt x="367" y="188"/>
                </a:cubicBezTo>
                <a:cubicBezTo>
                  <a:pt x="371" y="178"/>
                  <a:pt x="375" y="165"/>
                  <a:pt x="379" y="147"/>
                </a:cubicBezTo>
                <a:cubicBezTo>
                  <a:pt x="384" y="128"/>
                  <a:pt x="387" y="116"/>
                  <a:pt x="387" y="108"/>
                </a:cubicBezTo>
                <a:cubicBezTo>
                  <a:pt x="387" y="94"/>
                  <a:pt x="384" y="83"/>
                  <a:pt x="379" y="75"/>
                </a:cubicBezTo>
                <a:cubicBezTo>
                  <a:pt x="373" y="67"/>
                  <a:pt x="368" y="60"/>
                  <a:pt x="362" y="55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0" name=""/>
          <p:cNvSpPr/>
          <p:nvPr/>
        </p:nvSpPr>
        <p:spPr>
          <a:xfrm>
            <a:off x="6526800" y="323820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6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4"/>
                  <a:pt x="152" y="260"/>
                  <a:pt x="152" y="318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7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69" y="587"/>
                  <a:pt x="57" y="598"/>
                </a:cubicBezTo>
                <a:cubicBezTo>
                  <a:pt x="45" y="610"/>
                  <a:pt x="39" y="617"/>
                  <a:pt x="37" y="619"/>
                </a:cubicBezTo>
                <a:cubicBezTo>
                  <a:pt x="34" y="621"/>
                  <a:pt x="30" y="625"/>
                  <a:pt x="22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6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6"/>
                  <a:pt x="3" y="623"/>
                  <a:pt x="7" y="618"/>
                </a:cubicBezTo>
                <a:cubicBezTo>
                  <a:pt x="73" y="550"/>
                  <a:pt x="106" y="450"/>
                  <a:pt x="106" y="318"/>
                </a:cubicBezTo>
                <a:cubicBezTo>
                  <a:pt x="106" y="185"/>
                  <a:pt x="73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1" name=""/>
          <p:cNvSpPr txBox="1"/>
          <p:nvPr/>
        </p:nvSpPr>
        <p:spPr>
          <a:xfrm>
            <a:off x="3961800" y="3322800"/>
            <a:ext cx="339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120" spc="-1" strike="noStrike">
                <a:solidFill>
                  <a:srgbClr val="1f2328"/>
                </a:solidFill>
                <a:latin typeface="Times New Roman"/>
                <a:ea typeface="Times New Roman"/>
              </a:rPr>
              <a:t>ММП</a:t>
            </a:r>
            <a:endParaRPr b="0" lang="en-US" sz="11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2" name=""/>
          <p:cNvSpPr/>
          <p:nvPr/>
        </p:nvSpPr>
        <p:spPr>
          <a:xfrm>
            <a:off x="952200" y="3657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3" name=""/>
          <p:cNvSpPr txBox="1"/>
          <p:nvPr/>
        </p:nvSpPr>
        <p:spPr>
          <a:xfrm>
            <a:off x="6603120" y="32374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4" name=""/>
          <p:cNvSpPr/>
          <p:nvPr/>
        </p:nvSpPr>
        <p:spPr>
          <a:xfrm>
            <a:off x="3654720" y="3641400"/>
            <a:ext cx="152280" cy="103680"/>
          </a:xfrm>
          <a:custGeom>
            <a:avLst/>
            <a:gdLst/>
            <a:ahLst/>
            <a:rect l="0" t="0" r="r" b="b"/>
            <a:pathLst>
              <a:path w="423" h="288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3" y="1"/>
                  <a:pt x="392" y="0"/>
                </a:cubicBezTo>
                <a:cubicBezTo>
                  <a:pt x="400" y="0"/>
                  <a:pt x="407" y="4"/>
                  <a:pt x="413" y="12"/>
                </a:cubicBezTo>
                <a:cubicBezTo>
                  <a:pt x="420" y="19"/>
                  <a:pt x="423" y="31"/>
                  <a:pt x="423" y="49"/>
                </a:cubicBezTo>
                <a:cubicBezTo>
                  <a:pt x="423" y="61"/>
                  <a:pt x="419" y="85"/>
                  <a:pt x="411" y="122"/>
                </a:cubicBezTo>
                <a:cubicBezTo>
                  <a:pt x="405" y="145"/>
                  <a:pt x="399" y="165"/>
                  <a:pt x="394" y="180"/>
                </a:cubicBezTo>
                <a:cubicBezTo>
                  <a:pt x="389" y="195"/>
                  <a:pt x="382" y="212"/>
                  <a:pt x="372" y="231"/>
                </a:cubicBezTo>
                <a:cubicBezTo>
                  <a:pt x="363" y="250"/>
                  <a:pt x="351" y="264"/>
                  <a:pt x="337" y="274"/>
                </a:cubicBezTo>
                <a:cubicBezTo>
                  <a:pt x="324" y="284"/>
                  <a:pt x="309" y="288"/>
                  <a:pt x="292" y="288"/>
                </a:cubicBezTo>
                <a:cubicBezTo>
                  <a:pt x="273" y="288"/>
                  <a:pt x="257" y="285"/>
                  <a:pt x="243" y="278"/>
                </a:cubicBezTo>
                <a:cubicBezTo>
                  <a:pt x="228" y="272"/>
                  <a:pt x="218" y="262"/>
                  <a:pt x="212" y="251"/>
                </a:cubicBezTo>
                <a:cubicBezTo>
                  <a:pt x="211" y="252"/>
                  <a:pt x="211" y="252"/>
                  <a:pt x="210" y="254"/>
                </a:cubicBezTo>
                <a:cubicBezTo>
                  <a:pt x="192" y="277"/>
                  <a:pt x="170" y="288"/>
                  <a:pt x="146" y="288"/>
                </a:cubicBezTo>
                <a:cubicBezTo>
                  <a:pt x="135" y="288"/>
                  <a:pt x="124" y="287"/>
                  <a:pt x="114" y="285"/>
                </a:cubicBezTo>
                <a:cubicBezTo>
                  <a:pt x="104" y="282"/>
                  <a:pt x="94" y="278"/>
                  <a:pt x="84" y="273"/>
                </a:cubicBezTo>
                <a:cubicBezTo>
                  <a:pt x="75" y="267"/>
                  <a:pt x="67" y="259"/>
                  <a:pt x="61" y="248"/>
                </a:cubicBezTo>
                <a:cubicBezTo>
                  <a:pt x="55" y="237"/>
                  <a:pt x="52" y="224"/>
                  <a:pt x="52" y="208"/>
                </a:cubicBezTo>
                <a:cubicBezTo>
                  <a:pt x="52" y="185"/>
                  <a:pt x="59" y="155"/>
                  <a:pt x="74" y="116"/>
                </a:cubicBezTo>
                <a:cubicBezTo>
                  <a:pt x="88" y="77"/>
                  <a:pt x="95" y="52"/>
                  <a:pt x="96" y="42"/>
                </a:cubicBezTo>
                <a:cubicBezTo>
                  <a:pt x="96" y="41"/>
                  <a:pt x="96" y="41"/>
                  <a:pt x="96" y="41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3" y="28"/>
                </a:cubicBezTo>
                <a:cubicBezTo>
                  <a:pt x="91" y="26"/>
                  <a:pt x="89" y="25"/>
                  <a:pt x="86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6"/>
                  <a:pt x="43" y="55"/>
                  <a:pt x="38" y="64"/>
                </a:cubicBezTo>
                <a:cubicBezTo>
                  <a:pt x="33" y="73"/>
                  <a:pt x="30" y="82"/>
                  <a:pt x="27" y="91"/>
                </a:cubicBezTo>
                <a:cubicBezTo>
                  <a:pt x="25" y="99"/>
                  <a:pt x="23" y="104"/>
                  <a:pt x="22" y="104"/>
                </a:cubicBezTo>
                <a:cubicBezTo>
                  <a:pt x="21" y="105"/>
                  <a:pt x="18" y="106"/>
                  <a:pt x="12" y="106"/>
                </a:cubicBezTo>
                <a:lnTo>
                  <a:pt x="3" y="106"/>
                </a:lnTo>
                <a:cubicBezTo>
                  <a:pt x="1" y="103"/>
                  <a:pt x="0" y="101"/>
                  <a:pt x="0" y="100"/>
                </a:cubicBezTo>
                <a:cubicBezTo>
                  <a:pt x="0" y="98"/>
                  <a:pt x="1" y="92"/>
                  <a:pt x="5" y="82"/>
                </a:cubicBezTo>
                <a:cubicBezTo>
                  <a:pt x="8" y="73"/>
                  <a:pt x="13" y="62"/>
                  <a:pt x="19" y="50"/>
                </a:cubicBezTo>
                <a:cubicBezTo>
                  <a:pt x="25" y="37"/>
                  <a:pt x="35" y="26"/>
                  <a:pt x="47" y="16"/>
                </a:cubicBezTo>
                <a:cubicBezTo>
                  <a:pt x="59" y="7"/>
                  <a:pt x="73" y="2"/>
                  <a:pt x="88" y="2"/>
                </a:cubicBezTo>
                <a:cubicBezTo>
                  <a:pt x="106" y="2"/>
                  <a:pt x="120" y="7"/>
                  <a:pt x="130" y="17"/>
                </a:cubicBezTo>
                <a:cubicBezTo>
                  <a:pt x="139" y="28"/>
                  <a:pt x="144" y="41"/>
                  <a:pt x="144" y="55"/>
                </a:cubicBezTo>
                <a:cubicBezTo>
                  <a:pt x="144" y="63"/>
                  <a:pt x="137" y="86"/>
                  <a:pt x="123" y="123"/>
                </a:cubicBezTo>
                <a:cubicBezTo>
                  <a:pt x="110" y="161"/>
                  <a:pt x="103" y="191"/>
                  <a:pt x="103" y="211"/>
                </a:cubicBezTo>
                <a:cubicBezTo>
                  <a:pt x="103" y="231"/>
                  <a:pt x="107" y="244"/>
                  <a:pt x="116" y="252"/>
                </a:cubicBezTo>
                <a:cubicBezTo>
                  <a:pt x="125" y="260"/>
                  <a:pt x="136" y="265"/>
                  <a:pt x="149" y="265"/>
                </a:cubicBezTo>
                <a:cubicBezTo>
                  <a:pt x="167" y="265"/>
                  <a:pt x="183" y="252"/>
                  <a:pt x="198" y="226"/>
                </a:cubicBezTo>
                <a:lnTo>
                  <a:pt x="202" y="221"/>
                </a:lnTo>
                <a:lnTo>
                  <a:pt x="202" y="206"/>
                </a:lnTo>
                <a:cubicBezTo>
                  <a:pt x="202" y="205"/>
                  <a:pt x="202" y="203"/>
                  <a:pt x="202" y="201"/>
                </a:cubicBezTo>
                <a:cubicBezTo>
                  <a:pt x="202" y="198"/>
                  <a:pt x="202" y="196"/>
                  <a:pt x="202" y="195"/>
                </a:cubicBezTo>
                <a:cubicBezTo>
                  <a:pt x="203" y="195"/>
                  <a:pt x="203" y="193"/>
                  <a:pt x="203" y="191"/>
                </a:cubicBezTo>
                <a:cubicBezTo>
                  <a:pt x="203" y="189"/>
                  <a:pt x="203" y="187"/>
                  <a:pt x="203" y="185"/>
                </a:cubicBezTo>
                <a:cubicBezTo>
                  <a:pt x="204" y="184"/>
                  <a:pt x="205" y="181"/>
                  <a:pt x="205" y="177"/>
                </a:cubicBezTo>
                <a:cubicBezTo>
                  <a:pt x="206" y="173"/>
                  <a:pt x="207" y="170"/>
                  <a:pt x="207" y="166"/>
                </a:cubicBezTo>
                <a:cubicBezTo>
                  <a:pt x="208" y="163"/>
                  <a:pt x="209" y="158"/>
                  <a:pt x="211" y="151"/>
                </a:cubicBezTo>
                <a:cubicBezTo>
                  <a:pt x="213" y="144"/>
                  <a:pt x="215" y="138"/>
                  <a:pt x="216" y="131"/>
                </a:cubicBezTo>
                <a:cubicBezTo>
                  <a:pt x="217" y="124"/>
                  <a:pt x="220" y="115"/>
                  <a:pt x="223" y="104"/>
                </a:cubicBezTo>
                <a:cubicBezTo>
                  <a:pt x="235" y="56"/>
                  <a:pt x="242" y="29"/>
                  <a:pt x="244" y="25"/>
                </a:cubicBezTo>
                <a:cubicBezTo>
                  <a:pt x="249" y="14"/>
                  <a:pt x="258" y="8"/>
                  <a:pt x="271" y="8"/>
                </a:cubicBezTo>
                <a:cubicBezTo>
                  <a:pt x="279" y="8"/>
                  <a:pt x="285" y="10"/>
                  <a:pt x="288" y="14"/>
                </a:cubicBezTo>
                <a:cubicBezTo>
                  <a:pt x="290" y="19"/>
                  <a:pt x="292" y="23"/>
                  <a:pt x="293" y="26"/>
                </a:cubicBezTo>
                <a:cubicBezTo>
                  <a:pt x="293" y="32"/>
                  <a:pt x="286" y="60"/>
                  <a:pt x="274" y="108"/>
                </a:cubicBezTo>
                <a:cubicBezTo>
                  <a:pt x="262" y="157"/>
                  <a:pt x="255" y="185"/>
                  <a:pt x="254" y="192"/>
                </a:cubicBezTo>
                <a:cubicBezTo>
                  <a:pt x="253" y="196"/>
                  <a:pt x="253" y="204"/>
                  <a:pt x="253" y="214"/>
                </a:cubicBezTo>
                <a:lnTo>
                  <a:pt x="253" y="218"/>
                </a:lnTo>
                <a:cubicBezTo>
                  <a:pt x="253" y="225"/>
                  <a:pt x="253" y="231"/>
                  <a:pt x="255" y="237"/>
                </a:cubicBezTo>
                <a:cubicBezTo>
                  <a:pt x="256" y="242"/>
                  <a:pt x="260" y="249"/>
                  <a:pt x="267" y="255"/>
                </a:cubicBezTo>
                <a:cubicBezTo>
                  <a:pt x="273" y="261"/>
                  <a:pt x="283" y="265"/>
                  <a:pt x="295" y="265"/>
                </a:cubicBezTo>
                <a:cubicBezTo>
                  <a:pt x="325" y="265"/>
                  <a:pt x="349" y="239"/>
                  <a:pt x="367" y="188"/>
                </a:cubicBezTo>
                <a:cubicBezTo>
                  <a:pt x="370" y="178"/>
                  <a:pt x="375" y="165"/>
                  <a:pt x="379" y="147"/>
                </a:cubicBezTo>
                <a:cubicBezTo>
                  <a:pt x="384" y="129"/>
                  <a:pt x="386" y="116"/>
                  <a:pt x="387" y="109"/>
                </a:cubicBezTo>
                <a:cubicBezTo>
                  <a:pt x="387" y="95"/>
                  <a:pt x="384" y="84"/>
                  <a:pt x="379" y="76"/>
                </a:cubicBezTo>
                <a:cubicBezTo>
                  <a:pt x="373" y="68"/>
                  <a:pt x="368" y="61"/>
                  <a:pt x="362" y="56"/>
                </a:cubicBezTo>
                <a:cubicBezTo>
                  <a:pt x="357" y="50"/>
                  <a:pt x="354" y="44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5" name=""/>
          <p:cNvSpPr/>
          <p:nvPr/>
        </p:nvSpPr>
        <p:spPr>
          <a:xfrm>
            <a:off x="3825720" y="3666960"/>
            <a:ext cx="163800" cy="110520"/>
          </a:xfrm>
          <a:custGeom>
            <a:avLst/>
            <a:gdLst/>
            <a:ahLst/>
            <a:rect l="0" t="0" r="r" b="b"/>
            <a:pathLst>
              <a:path w="455" h="307">
                <a:moveTo>
                  <a:pt x="115" y="25"/>
                </a:moveTo>
                <a:cubicBezTo>
                  <a:pt x="115" y="23"/>
                  <a:pt x="106" y="22"/>
                  <a:pt x="89" y="21"/>
                </a:cubicBezTo>
                <a:cubicBezTo>
                  <a:pt x="82" y="21"/>
                  <a:pt x="78" y="21"/>
                  <a:pt x="76" y="21"/>
                </a:cubicBezTo>
                <a:cubicBezTo>
                  <a:pt x="73" y="21"/>
                  <a:pt x="72" y="19"/>
                  <a:pt x="72" y="16"/>
                </a:cubicBezTo>
                <a:cubicBezTo>
                  <a:pt x="72" y="16"/>
                  <a:pt x="73" y="14"/>
                  <a:pt x="73" y="11"/>
                </a:cubicBezTo>
                <a:cubicBezTo>
                  <a:pt x="74" y="11"/>
                  <a:pt x="74" y="10"/>
                  <a:pt x="74" y="8"/>
                </a:cubicBezTo>
                <a:cubicBezTo>
                  <a:pt x="75" y="7"/>
                  <a:pt x="75" y="6"/>
                  <a:pt x="75" y="6"/>
                </a:cubicBezTo>
                <a:cubicBezTo>
                  <a:pt x="75" y="6"/>
                  <a:pt x="75" y="5"/>
                  <a:pt x="76" y="4"/>
                </a:cubicBezTo>
                <a:cubicBezTo>
                  <a:pt x="76" y="3"/>
                  <a:pt x="76" y="2"/>
                  <a:pt x="76" y="3"/>
                </a:cubicBezTo>
                <a:cubicBezTo>
                  <a:pt x="76" y="3"/>
                  <a:pt x="77" y="3"/>
                  <a:pt x="78" y="2"/>
                </a:cubicBezTo>
                <a:cubicBezTo>
                  <a:pt x="79" y="1"/>
                  <a:pt x="80" y="0"/>
                  <a:pt x="80" y="1"/>
                </a:cubicBezTo>
                <a:cubicBezTo>
                  <a:pt x="81" y="1"/>
                  <a:pt x="82" y="1"/>
                  <a:pt x="84" y="1"/>
                </a:cubicBezTo>
                <a:cubicBezTo>
                  <a:pt x="86" y="0"/>
                  <a:pt x="88" y="0"/>
                  <a:pt x="89" y="0"/>
                </a:cubicBezTo>
                <a:cubicBezTo>
                  <a:pt x="91" y="0"/>
                  <a:pt x="96" y="0"/>
                  <a:pt x="103" y="0"/>
                </a:cubicBezTo>
                <a:cubicBezTo>
                  <a:pt x="110" y="0"/>
                  <a:pt x="117" y="0"/>
                  <a:pt x="123" y="1"/>
                </a:cubicBezTo>
                <a:cubicBezTo>
                  <a:pt x="146" y="1"/>
                  <a:pt x="160" y="1"/>
                  <a:pt x="164" y="1"/>
                </a:cubicBezTo>
                <a:cubicBezTo>
                  <a:pt x="167" y="1"/>
                  <a:pt x="170" y="1"/>
                  <a:pt x="171" y="3"/>
                </a:cubicBezTo>
                <a:cubicBezTo>
                  <a:pt x="171" y="4"/>
                  <a:pt x="177" y="47"/>
                  <a:pt x="187" y="130"/>
                </a:cubicBezTo>
                <a:lnTo>
                  <a:pt x="203" y="255"/>
                </a:lnTo>
                <a:lnTo>
                  <a:pt x="214" y="238"/>
                </a:lnTo>
                <a:cubicBezTo>
                  <a:pt x="221" y="227"/>
                  <a:pt x="230" y="213"/>
                  <a:pt x="242" y="193"/>
                </a:cubicBezTo>
                <a:cubicBezTo>
                  <a:pt x="254" y="174"/>
                  <a:pt x="267" y="154"/>
                  <a:pt x="282" y="131"/>
                </a:cubicBezTo>
                <a:cubicBezTo>
                  <a:pt x="334" y="48"/>
                  <a:pt x="360" y="5"/>
                  <a:pt x="361" y="4"/>
                </a:cubicBezTo>
                <a:lnTo>
                  <a:pt x="362" y="3"/>
                </a:lnTo>
                <a:cubicBezTo>
                  <a:pt x="363" y="2"/>
                  <a:pt x="363" y="2"/>
                  <a:pt x="364" y="2"/>
                </a:cubicBezTo>
                <a:lnTo>
                  <a:pt x="366" y="1"/>
                </a:lnTo>
                <a:lnTo>
                  <a:pt x="409" y="1"/>
                </a:lnTo>
                <a:cubicBezTo>
                  <a:pt x="414" y="1"/>
                  <a:pt x="420" y="1"/>
                  <a:pt x="427" y="1"/>
                </a:cubicBezTo>
                <a:cubicBezTo>
                  <a:pt x="434" y="1"/>
                  <a:pt x="438" y="1"/>
                  <a:pt x="440" y="0"/>
                </a:cubicBezTo>
                <a:cubicBezTo>
                  <a:pt x="450" y="0"/>
                  <a:pt x="455" y="2"/>
                  <a:pt x="455" y="5"/>
                </a:cubicBezTo>
                <a:cubicBezTo>
                  <a:pt x="455" y="7"/>
                  <a:pt x="455" y="9"/>
                  <a:pt x="454" y="13"/>
                </a:cubicBezTo>
                <a:cubicBezTo>
                  <a:pt x="453" y="16"/>
                  <a:pt x="453" y="18"/>
                  <a:pt x="453" y="19"/>
                </a:cubicBezTo>
                <a:cubicBezTo>
                  <a:pt x="452" y="20"/>
                  <a:pt x="446" y="21"/>
                  <a:pt x="436" y="21"/>
                </a:cubicBezTo>
                <a:cubicBezTo>
                  <a:pt x="424" y="22"/>
                  <a:pt x="417" y="22"/>
                  <a:pt x="413" y="23"/>
                </a:cubicBezTo>
                <a:cubicBezTo>
                  <a:pt x="410" y="23"/>
                  <a:pt x="407" y="25"/>
                  <a:pt x="405" y="28"/>
                </a:cubicBezTo>
                <a:cubicBezTo>
                  <a:pt x="404" y="29"/>
                  <a:pt x="394" y="72"/>
                  <a:pt x="373" y="155"/>
                </a:cubicBezTo>
                <a:cubicBezTo>
                  <a:pt x="353" y="238"/>
                  <a:pt x="342" y="280"/>
                  <a:pt x="342" y="281"/>
                </a:cubicBezTo>
                <a:cubicBezTo>
                  <a:pt x="342" y="282"/>
                  <a:pt x="342" y="283"/>
                  <a:pt x="342" y="283"/>
                </a:cubicBezTo>
                <a:cubicBezTo>
                  <a:pt x="343" y="283"/>
                  <a:pt x="344" y="284"/>
                  <a:pt x="345" y="285"/>
                </a:cubicBezTo>
                <a:cubicBezTo>
                  <a:pt x="347" y="286"/>
                  <a:pt x="350" y="286"/>
                  <a:pt x="353" y="286"/>
                </a:cubicBezTo>
                <a:cubicBezTo>
                  <a:pt x="356" y="285"/>
                  <a:pt x="361" y="286"/>
                  <a:pt x="368" y="286"/>
                </a:cubicBezTo>
                <a:lnTo>
                  <a:pt x="382" y="286"/>
                </a:lnTo>
                <a:cubicBezTo>
                  <a:pt x="383" y="289"/>
                  <a:pt x="384" y="291"/>
                  <a:pt x="384" y="291"/>
                </a:cubicBezTo>
                <a:cubicBezTo>
                  <a:pt x="384" y="296"/>
                  <a:pt x="383" y="301"/>
                  <a:pt x="381" y="305"/>
                </a:cubicBezTo>
                <a:cubicBezTo>
                  <a:pt x="380" y="306"/>
                  <a:pt x="377" y="307"/>
                  <a:pt x="374" y="307"/>
                </a:cubicBezTo>
                <a:cubicBezTo>
                  <a:pt x="373" y="307"/>
                  <a:pt x="366" y="307"/>
                  <a:pt x="356" y="307"/>
                </a:cubicBezTo>
                <a:cubicBezTo>
                  <a:pt x="345" y="306"/>
                  <a:pt x="331" y="306"/>
                  <a:pt x="315" y="306"/>
                </a:cubicBezTo>
                <a:cubicBezTo>
                  <a:pt x="296" y="306"/>
                  <a:pt x="283" y="306"/>
                  <a:pt x="274" y="306"/>
                </a:cubicBezTo>
                <a:cubicBezTo>
                  <a:pt x="264" y="306"/>
                  <a:pt x="259" y="306"/>
                  <a:pt x="258" y="307"/>
                </a:cubicBezTo>
                <a:cubicBezTo>
                  <a:pt x="253" y="307"/>
                  <a:pt x="250" y="305"/>
                  <a:pt x="250" y="302"/>
                </a:cubicBezTo>
                <a:cubicBezTo>
                  <a:pt x="250" y="301"/>
                  <a:pt x="251" y="299"/>
                  <a:pt x="251" y="296"/>
                </a:cubicBezTo>
                <a:cubicBezTo>
                  <a:pt x="252" y="291"/>
                  <a:pt x="254" y="288"/>
                  <a:pt x="255" y="288"/>
                </a:cubicBezTo>
                <a:cubicBezTo>
                  <a:pt x="256" y="287"/>
                  <a:pt x="259" y="287"/>
                  <a:pt x="265" y="286"/>
                </a:cubicBezTo>
                <a:cubicBezTo>
                  <a:pt x="273" y="286"/>
                  <a:pt x="282" y="286"/>
                  <a:pt x="292" y="285"/>
                </a:cubicBezTo>
                <a:cubicBezTo>
                  <a:pt x="296" y="284"/>
                  <a:pt x="299" y="282"/>
                  <a:pt x="300" y="280"/>
                </a:cubicBezTo>
                <a:cubicBezTo>
                  <a:pt x="301" y="279"/>
                  <a:pt x="307" y="257"/>
                  <a:pt x="317" y="214"/>
                </a:cubicBezTo>
                <a:cubicBezTo>
                  <a:pt x="328" y="172"/>
                  <a:pt x="339" y="130"/>
                  <a:pt x="349" y="88"/>
                </a:cubicBezTo>
                <a:cubicBezTo>
                  <a:pt x="359" y="46"/>
                  <a:pt x="365" y="24"/>
                  <a:pt x="365" y="24"/>
                </a:cubicBezTo>
                <a:lnTo>
                  <a:pt x="278" y="163"/>
                </a:lnTo>
                <a:cubicBezTo>
                  <a:pt x="220" y="256"/>
                  <a:pt x="190" y="303"/>
                  <a:pt x="188" y="305"/>
                </a:cubicBezTo>
                <a:cubicBezTo>
                  <a:pt x="188" y="305"/>
                  <a:pt x="187" y="305"/>
                  <a:pt x="186" y="306"/>
                </a:cubicBezTo>
                <a:cubicBezTo>
                  <a:pt x="185" y="307"/>
                  <a:pt x="183" y="307"/>
                  <a:pt x="179" y="307"/>
                </a:cubicBezTo>
                <a:cubicBezTo>
                  <a:pt x="175" y="307"/>
                  <a:pt x="172" y="306"/>
                  <a:pt x="171" y="304"/>
                </a:cubicBezTo>
                <a:cubicBezTo>
                  <a:pt x="171" y="303"/>
                  <a:pt x="164" y="256"/>
                  <a:pt x="153" y="165"/>
                </a:cubicBezTo>
                <a:lnTo>
                  <a:pt x="135" y="27"/>
                </a:lnTo>
                <a:lnTo>
                  <a:pt x="105" y="149"/>
                </a:lnTo>
                <a:cubicBezTo>
                  <a:pt x="85" y="228"/>
                  <a:pt x="75" y="269"/>
                  <a:pt x="75" y="272"/>
                </a:cubicBezTo>
                <a:cubicBezTo>
                  <a:pt x="77" y="282"/>
                  <a:pt x="88" y="286"/>
                  <a:pt x="107" y="286"/>
                </a:cubicBezTo>
                <a:lnTo>
                  <a:pt x="112" y="286"/>
                </a:lnTo>
                <a:cubicBezTo>
                  <a:pt x="114" y="288"/>
                  <a:pt x="115" y="289"/>
                  <a:pt x="115" y="290"/>
                </a:cubicBezTo>
                <a:cubicBezTo>
                  <a:pt x="115" y="292"/>
                  <a:pt x="115" y="294"/>
                  <a:pt x="114" y="298"/>
                </a:cubicBezTo>
                <a:cubicBezTo>
                  <a:pt x="112" y="303"/>
                  <a:pt x="111" y="306"/>
                  <a:pt x="110" y="307"/>
                </a:cubicBezTo>
                <a:cubicBezTo>
                  <a:pt x="109" y="307"/>
                  <a:pt x="107" y="307"/>
                  <a:pt x="105" y="307"/>
                </a:cubicBezTo>
                <a:cubicBezTo>
                  <a:pt x="104" y="307"/>
                  <a:pt x="103" y="307"/>
                  <a:pt x="100" y="307"/>
                </a:cubicBezTo>
                <a:cubicBezTo>
                  <a:pt x="97" y="307"/>
                  <a:pt x="92" y="307"/>
                  <a:pt x="84" y="307"/>
                </a:cubicBezTo>
                <a:cubicBezTo>
                  <a:pt x="77" y="306"/>
                  <a:pt x="68" y="306"/>
                  <a:pt x="56" y="306"/>
                </a:cubicBezTo>
                <a:cubicBezTo>
                  <a:pt x="47" y="306"/>
                  <a:pt x="37" y="306"/>
                  <a:pt x="27" y="307"/>
                </a:cubicBezTo>
                <a:cubicBezTo>
                  <a:pt x="18" y="307"/>
                  <a:pt x="12" y="307"/>
                  <a:pt x="11" y="307"/>
                </a:cubicBezTo>
                <a:cubicBezTo>
                  <a:pt x="6" y="307"/>
                  <a:pt x="3" y="307"/>
                  <a:pt x="2" y="306"/>
                </a:cubicBezTo>
                <a:cubicBezTo>
                  <a:pt x="1" y="305"/>
                  <a:pt x="0" y="304"/>
                  <a:pt x="0" y="302"/>
                </a:cubicBezTo>
                <a:cubicBezTo>
                  <a:pt x="0" y="301"/>
                  <a:pt x="1" y="299"/>
                  <a:pt x="2" y="296"/>
                </a:cubicBezTo>
                <a:cubicBezTo>
                  <a:pt x="3" y="292"/>
                  <a:pt x="3" y="290"/>
                  <a:pt x="4" y="289"/>
                </a:cubicBezTo>
                <a:cubicBezTo>
                  <a:pt x="5" y="287"/>
                  <a:pt x="8" y="286"/>
                  <a:pt x="14" y="286"/>
                </a:cubicBezTo>
                <a:cubicBezTo>
                  <a:pt x="35" y="286"/>
                  <a:pt x="49" y="280"/>
                  <a:pt x="55" y="269"/>
                </a:cubicBezTo>
                <a:cubicBezTo>
                  <a:pt x="56" y="267"/>
                  <a:pt x="66" y="227"/>
                  <a:pt x="85" y="149"/>
                </a:cubicBezTo>
                <a:cubicBezTo>
                  <a:pt x="105" y="71"/>
                  <a:pt x="115" y="29"/>
                  <a:pt x="115" y="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6" name=""/>
          <p:cNvSpPr/>
          <p:nvPr/>
        </p:nvSpPr>
        <p:spPr>
          <a:xfrm>
            <a:off x="3994920" y="3661920"/>
            <a:ext cx="111600" cy="115560"/>
          </a:xfrm>
          <a:custGeom>
            <a:avLst/>
            <a:gdLst/>
            <a:ahLst/>
            <a:rect l="0" t="0" r="r" b="b"/>
            <a:pathLst>
              <a:path w="310" h="321">
                <a:moveTo>
                  <a:pt x="77" y="288"/>
                </a:moveTo>
                <a:cubicBezTo>
                  <a:pt x="77" y="295"/>
                  <a:pt x="84" y="299"/>
                  <a:pt x="98" y="300"/>
                </a:cubicBezTo>
                <a:cubicBezTo>
                  <a:pt x="103" y="300"/>
                  <a:pt x="106" y="302"/>
                  <a:pt x="106" y="305"/>
                </a:cubicBezTo>
                <a:cubicBezTo>
                  <a:pt x="106" y="306"/>
                  <a:pt x="106" y="308"/>
                  <a:pt x="105" y="311"/>
                </a:cubicBezTo>
                <a:cubicBezTo>
                  <a:pt x="104" y="315"/>
                  <a:pt x="103" y="318"/>
                  <a:pt x="102" y="319"/>
                </a:cubicBezTo>
                <a:cubicBezTo>
                  <a:pt x="101" y="320"/>
                  <a:pt x="100" y="321"/>
                  <a:pt x="97" y="321"/>
                </a:cubicBezTo>
                <a:cubicBezTo>
                  <a:pt x="96" y="321"/>
                  <a:pt x="94" y="321"/>
                  <a:pt x="91" y="321"/>
                </a:cubicBezTo>
                <a:cubicBezTo>
                  <a:pt x="88" y="321"/>
                  <a:pt x="83" y="321"/>
                  <a:pt x="76" y="321"/>
                </a:cubicBezTo>
                <a:cubicBezTo>
                  <a:pt x="69" y="320"/>
                  <a:pt x="59" y="320"/>
                  <a:pt x="47" y="320"/>
                </a:cubicBezTo>
                <a:cubicBezTo>
                  <a:pt x="26" y="320"/>
                  <a:pt x="13" y="320"/>
                  <a:pt x="7" y="321"/>
                </a:cubicBezTo>
                <a:lnTo>
                  <a:pt x="3" y="321"/>
                </a:lnTo>
                <a:cubicBezTo>
                  <a:pt x="1" y="319"/>
                  <a:pt x="0" y="317"/>
                  <a:pt x="0" y="316"/>
                </a:cubicBezTo>
                <a:cubicBezTo>
                  <a:pt x="1" y="308"/>
                  <a:pt x="3" y="303"/>
                  <a:pt x="6" y="300"/>
                </a:cubicBezTo>
                <a:lnTo>
                  <a:pt x="12" y="300"/>
                </a:lnTo>
                <a:cubicBezTo>
                  <a:pt x="33" y="300"/>
                  <a:pt x="48" y="292"/>
                  <a:pt x="58" y="278"/>
                </a:cubicBezTo>
                <a:cubicBezTo>
                  <a:pt x="59" y="276"/>
                  <a:pt x="86" y="231"/>
                  <a:pt x="139" y="141"/>
                </a:cubicBezTo>
                <a:cubicBezTo>
                  <a:pt x="192" y="52"/>
                  <a:pt x="218" y="7"/>
                  <a:pt x="219" y="5"/>
                </a:cubicBezTo>
                <a:cubicBezTo>
                  <a:pt x="221" y="2"/>
                  <a:pt x="225" y="0"/>
                  <a:pt x="230" y="0"/>
                </a:cubicBezTo>
                <a:lnTo>
                  <a:pt x="233" y="0"/>
                </a:lnTo>
                <a:lnTo>
                  <a:pt x="241" y="0"/>
                </a:lnTo>
                <a:cubicBezTo>
                  <a:pt x="243" y="3"/>
                  <a:pt x="244" y="4"/>
                  <a:pt x="244" y="4"/>
                </a:cubicBezTo>
                <a:lnTo>
                  <a:pt x="256" y="149"/>
                </a:lnTo>
                <a:cubicBezTo>
                  <a:pt x="265" y="246"/>
                  <a:pt x="269" y="295"/>
                  <a:pt x="270" y="296"/>
                </a:cubicBezTo>
                <a:cubicBezTo>
                  <a:pt x="271" y="299"/>
                  <a:pt x="281" y="300"/>
                  <a:pt x="299" y="300"/>
                </a:cubicBezTo>
                <a:cubicBezTo>
                  <a:pt x="306" y="300"/>
                  <a:pt x="310" y="302"/>
                  <a:pt x="310" y="305"/>
                </a:cubicBezTo>
                <a:cubicBezTo>
                  <a:pt x="310" y="305"/>
                  <a:pt x="309" y="308"/>
                  <a:pt x="309" y="311"/>
                </a:cubicBezTo>
                <a:cubicBezTo>
                  <a:pt x="308" y="316"/>
                  <a:pt x="307" y="318"/>
                  <a:pt x="306" y="319"/>
                </a:cubicBezTo>
                <a:cubicBezTo>
                  <a:pt x="306" y="320"/>
                  <a:pt x="304" y="321"/>
                  <a:pt x="300" y="321"/>
                </a:cubicBezTo>
                <a:cubicBezTo>
                  <a:pt x="299" y="321"/>
                  <a:pt x="297" y="321"/>
                  <a:pt x="294" y="321"/>
                </a:cubicBezTo>
                <a:cubicBezTo>
                  <a:pt x="290" y="321"/>
                  <a:pt x="285" y="321"/>
                  <a:pt x="276" y="321"/>
                </a:cubicBezTo>
                <a:cubicBezTo>
                  <a:pt x="268" y="320"/>
                  <a:pt x="257" y="320"/>
                  <a:pt x="244" y="320"/>
                </a:cubicBezTo>
                <a:cubicBezTo>
                  <a:pt x="216" y="320"/>
                  <a:pt x="197" y="320"/>
                  <a:pt x="189" y="321"/>
                </a:cubicBezTo>
                <a:lnTo>
                  <a:pt x="183" y="321"/>
                </a:lnTo>
                <a:cubicBezTo>
                  <a:pt x="182" y="319"/>
                  <a:pt x="181" y="318"/>
                  <a:pt x="181" y="317"/>
                </a:cubicBezTo>
                <a:cubicBezTo>
                  <a:pt x="181" y="316"/>
                  <a:pt x="181" y="313"/>
                  <a:pt x="182" y="309"/>
                </a:cubicBezTo>
                <a:cubicBezTo>
                  <a:pt x="183" y="305"/>
                  <a:pt x="184" y="303"/>
                  <a:pt x="184" y="302"/>
                </a:cubicBezTo>
                <a:lnTo>
                  <a:pt x="186" y="300"/>
                </a:lnTo>
                <a:lnTo>
                  <a:pt x="195" y="300"/>
                </a:lnTo>
                <a:cubicBezTo>
                  <a:pt x="211" y="300"/>
                  <a:pt x="221" y="297"/>
                  <a:pt x="224" y="293"/>
                </a:cubicBezTo>
                <a:lnTo>
                  <a:pt x="218" y="226"/>
                </a:lnTo>
                <a:lnTo>
                  <a:pt x="111" y="226"/>
                </a:lnTo>
                <a:lnTo>
                  <a:pt x="96" y="252"/>
                </a:lnTo>
                <a:cubicBezTo>
                  <a:pt x="83" y="272"/>
                  <a:pt x="77" y="284"/>
                  <a:pt x="77" y="288"/>
                </a:cubicBezTo>
                <a:moveTo>
                  <a:pt x="216" y="205"/>
                </a:moveTo>
                <a:cubicBezTo>
                  <a:pt x="216" y="202"/>
                  <a:pt x="214" y="177"/>
                  <a:pt x="211" y="134"/>
                </a:cubicBezTo>
                <a:cubicBezTo>
                  <a:pt x="207" y="91"/>
                  <a:pt x="205" y="69"/>
                  <a:pt x="204" y="69"/>
                </a:cubicBezTo>
                <a:lnTo>
                  <a:pt x="192" y="88"/>
                </a:lnTo>
                <a:cubicBezTo>
                  <a:pt x="188" y="96"/>
                  <a:pt x="178" y="112"/>
                  <a:pt x="164" y="136"/>
                </a:cubicBezTo>
                <a:lnTo>
                  <a:pt x="123" y="205"/>
                </a:lnTo>
                <a:lnTo>
                  <a:pt x="170" y="205"/>
                </a:lnTo>
                <a:cubicBezTo>
                  <a:pt x="201" y="205"/>
                  <a:pt x="216" y="205"/>
                  <a:pt x="216" y="2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4115160" y="3667320"/>
            <a:ext cx="115920" cy="110160"/>
          </a:xfrm>
          <a:custGeom>
            <a:avLst/>
            <a:gdLst/>
            <a:ahLst/>
            <a:rect l="0" t="0" r="r" b="b"/>
            <a:pathLst>
              <a:path w="322" h="306">
                <a:moveTo>
                  <a:pt x="114" y="24"/>
                </a:moveTo>
                <a:cubicBezTo>
                  <a:pt x="114" y="22"/>
                  <a:pt x="105" y="21"/>
                  <a:pt x="88" y="20"/>
                </a:cubicBezTo>
                <a:cubicBezTo>
                  <a:pt x="81" y="20"/>
                  <a:pt x="77" y="20"/>
                  <a:pt x="75" y="20"/>
                </a:cubicBezTo>
                <a:cubicBezTo>
                  <a:pt x="72" y="20"/>
                  <a:pt x="71" y="18"/>
                  <a:pt x="71" y="15"/>
                </a:cubicBezTo>
                <a:cubicBezTo>
                  <a:pt x="71" y="15"/>
                  <a:pt x="72" y="13"/>
                  <a:pt x="72" y="10"/>
                </a:cubicBezTo>
                <a:cubicBezTo>
                  <a:pt x="74" y="5"/>
                  <a:pt x="75" y="1"/>
                  <a:pt x="76" y="1"/>
                </a:cubicBezTo>
                <a:cubicBezTo>
                  <a:pt x="77" y="0"/>
                  <a:pt x="106" y="0"/>
                  <a:pt x="163" y="0"/>
                </a:cubicBezTo>
                <a:cubicBezTo>
                  <a:pt x="220" y="0"/>
                  <a:pt x="251" y="0"/>
                  <a:pt x="255" y="1"/>
                </a:cubicBezTo>
                <a:cubicBezTo>
                  <a:pt x="274" y="4"/>
                  <a:pt x="290" y="12"/>
                  <a:pt x="303" y="23"/>
                </a:cubicBezTo>
                <a:cubicBezTo>
                  <a:pt x="315" y="35"/>
                  <a:pt x="322" y="50"/>
                  <a:pt x="322" y="69"/>
                </a:cubicBezTo>
                <a:cubicBezTo>
                  <a:pt x="322" y="92"/>
                  <a:pt x="312" y="113"/>
                  <a:pt x="293" y="132"/>
                </a:cubicBezTo>
                <a:cubicBezTo>
                  <a:pt x="272" y="152"/>
                  <a:pt x="245" y="165"/>
                  <a:pt x="212" y="171"/>
                </a:cubicBezTo>
                <a:cubicBezTo>
                  <a:pt x="210" y="171"/>
                  <a:pt x="194" y="171"/>
                  <a:pt x="165" y="171"/>
                </a:cubicBezTo>
                <a:lnTo>
                  <a:pt x="123" y="171"/>
                </a:lnTo>
                <a:lnTo>
                  <a:pt x="109" y="225"/>
                </a:lnTo>
                <a:cubicBezTo>
                  <a:pt x="100" y="259"/>
                  <a:pt x="96" y="278"/>
                  <a:pt x="96" y="280"/>
                </a:cubicBezTo>
                <a:cubicBezTo>
                  <a:pt x="96" y="281"/>
                  <a:pt x="96" y="282"/>
                  <a:pt x="96" y="282"/>
                </a:cubicBezTo>
                <a:cubicBezTo>
                  <a:pt x="97" y="282"/>
                  <a:pt x="98" y="283"/>
                  <a:pt x="100" y="284"/>
                </a:cubicBezTo>
                <a:cubicBezTo>
                  <a:pt x="101" y="285"/>
                  <a:pt x="104" y="285"/>
                  <a:pt x="107" y="285"/>
                </a:cubicBezTo>
                <a:cubicBezTo>
                  <a:pt x="110" y="284"/>
                  <a:pt x="115" y="285"/>
                  <a:pt x="122" y="285"/>
                </a:cubicBezTo>
                <a:lnTo>
                  <a:pt x="136" y="285"/>
                </a:lnTo>
                <a:cubicBezTo>
                  <a:pt x="138" y="288"/>
                  <a:pt x="138" y="290"/>
                  <a:pt x="138" y="290"/>
                </a:cubicBezTo>
                <a:cubicBezTo>
                  <a:pt x="138" y="295"/>
                  <a:pt x="137" y="300"/>
                  <a:pt x="135" y="304"/>
                </a:cubicBezTo>
                <a:cubicBezTo>
                  <a:pt x="134" y="305"/>
                  <a:pt x="131" y="306"/>
                  <a:pt x="128" y="306"/>
                </a:cubicBezTo>
                <a:cubicBezTo>
                  <a:pt x="127" y="306"/>
                  <a:pt x="122" y="306"/>
                  <a:pt x="112" y="306"/>
                </a:cubicBezTo>
                <a:cubicBezTo>
                  <a:pt x="101" y="305"/>
                  <a:pt x="87" y="305"/>
                  <a:pt x="67" y="305"/>
                </a:cubicBezTo>
                <a:cubicBezTo>
                  <a:pt x="48" y="305"/>
                  <a:pt x="34" y="305"/>
                  <a:pt x="24" y="305"/>
                </a:cubicBezTo>
                <a:cubicBezTo>
                  <a:pt x="15" y="305"/>
                  <a:pt x="9" y="305"/>
                  <a:pt x="8" y="306"/>
                </a:cubicBezTo>
                <a:cubicBezTo>
                  <a:pt x="3" y="306"/>
                  <a:pt x="0" y="304"/>
                  <a:pt x="0" y="301"/>
                </a:cubicBezTo>
                <a:cubicBezTo>
                  <a:pt x="0" y="300"/>
                  <a:pt x="1" y="298"/>
                  <a:pt x="2" y="295"/>
                </a:cubicBezTo>
                <a:cubicBezTo>
                  <a:pt x="3" y="290"/>
                  <a:pt x="4" y="287"/>
                  <a:pt x="5" y="287"/>
                </a:cubicBezTo>
                <a:cubicBezTo>
                  <a:pt x="6" y="286"/>
                  <a:pt x="10" y="286"/>
                  <a:pt x="16" y="285"/>
                </a:cubicBezTo>
                <a:cubicBezTo>
                  <a:pt x="24" y="285"/>
                  <a:pt x="33" y="285"/>
                  <a:pt x="42" y="284"/>
                </a:cubicBezTo>
                <a:cubicBezTo>
                  <a:pt x="47" y="283"/>
                  <a:pt x="49" y="281"/>
                  <a:pt x="51" y="279"/>
                </a:cubicBezTo>
                <a:cubicBezTo>
                  <a:pt x="52" y="278"/>
                  <a:pt x="62" y="236"/>
                  <a:pt x="83" y="154"/>
                </a:cubicBezTo>
                <a:cubicBezTo>
                  <a:pt x="104" y="73"/>
                  <a:pt x="114" y="29"/>
                  <a:pt x="114" y="24"/>
                </a:cubicBezTo>
                <a:moveTo>
                  <a:pt x="275" y="58"/>
                </a:moveTo>
                <a:cubicBezTo>
                  <a:pt x="275" y="55"/>
                  <a:pt x="275" y="51"/>
                  <a:pt x="274" y="49"/>
                </a:cubicBezTo>
                <a:cubicBezTo>
                  <a:pt x="273" y="47"/>
                  <a:pt x="272" y="43"/>
                  <a:pt x="270" y="39"/>
                </a:cubicBezTo>
                <a:cubicBezTo>
                  <a:pt x="268" y="35"/>
                  <a:pt x="264" y="32"/>
                  <a:pt x="259" y="28"/>
                </a:cubicBezTo>
                <a:cubicBezTo>
                  <a:pt x="253" y="26"/>
                  <a:pt x="245" y="24"/>
                  <a:pt x="236" y="21"/>
                </a:cubicBezTo>
                <a:cubicBezTo>
                  <a:pt x="234" y="21"/>
                  <a:pt x="222" y="21"/>
                  <a:pt x="200" y="20"/>
                </a:cubicBezTo>
                <a:cubicBezTo>
                  <a:pt x="195" y="20"/>
                  <a:pt x="190" y="20"/>
                  <a:pt x="184" y="20"/>
                </a:cubicBezTo>
                <a:cubicBezTo>
                  <a:pt x="179" y="20"/>
                  <a:pt x="175" y="20"/>
                  <a:pt x="171" y="21"/>
                </a:cubicBezTo>
                <a:cubicBezTo>
                  <a:pt x="168" y="21"/>
                  <a:pt x="166" y="21"/>
                  <a:pt x="166" y="21"/>
                </a:cubicBezTo>
                <a:cubicBezTo>
                  <a:pt x="162" y="21"/>
                  <a:pt x="160" y="22"/>
                  <a:pt x="158" y="25"/>
                </a:cubicBezTo>
                <a:cubicBezTo>
                  <a:pt x="157" y="27"/>
                  <a:pt x="155" y="39"/>
                  <a:pt x="150" y="60"/>
                </a:cubicBezTo>
                <a:cubicBezTo>
                  <a:pt x="145" y="81"/>
                  <a:pt x="139" y="102"/>
                  <a:pt x="134" y="122"/>
                </a:cubicBezTo>
                <a:cubicBezTo>
                  <a:pt x="129" y="142"/>
                  <a:pt x="126" y="152"/>
                  <a:pt x="126" y="152"/>
                </a:cubicBezTo>
                <a:cubicBezTo>
                  <a:pt x="126" y="153"/>
                  <a:pt x="138" y="153"/>
                  <a:pt x="162" y="153"/>
                </a:cubicBezTo>
                <a:lnTo>
                  <a:pt x="167" y="153"/>
                </a:lnTo>
                <a:lnTo>
                  <a:pt x="178" y="153"/>
                </a:lnTo>
                <a:cubicBezTo>
                  <a:pt x="211" y="153"/>
                  <a:pt x="235" y="146"/>
                  <a:pt x="250" y="131"/>
                </a:cubicBezTo>
                <a:cubicBezTo>
                  <a:pt x="258" y="123"/>
                  <a:pt x="264" y="111"/>
                  <a:pt x="269" y="95"/>
                </a:cubicBezTo>
                <a:cubicBezTo>
                  <a:pt x="273" y="80"/>
                  <a:pt x="275" y="68"/>
                  <a:pt x="275" y="5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8" name=""/>
          <p:cNvSpPr/>
          <p:nvPr/>
        </p:nvSpPr>
        <p:spPr>
          <a:xfrm>
            <a:off x="4318200" y="365868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12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8"/>
                  <a:pt x="419" y="22"/>
                  <a:pt x="413" y="25"/>
                </a:cubicBezTo>
                <a:lnTo>
                  <a:pt x="211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7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3"/>
                  <a:pt x="422" y="137"/>
                </a:cubicBezTo>
                <a:cubicBezTo>
                  <a:pt x="422" y="142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9" name=""/>
          <p:cNvSpPr/>
          <p:nvPr/>
        </p:nvSpPr>
        <p:spPr>
          <a:xfrm>
            <a:off x="4553280" y="3640320"/>
            <a:ext cx="105120" cy="104760"/>
          </a:xfrm>
          <a:custGeom>
            <a:avLst/>
            <a:gdLst/>
            <a:ahLst/>
            <a:rect l="0" t="0" r="r" b="b"/>
            <a:pathLst>
              <a:path w="292" h="291">
                <a:moveTo>
                  <a:pt x="66" y="91"/>
                </a:moveTo>
                <a:cubicBezTo>
                  <a:pt x="66" y="91"/>
                  <a:pt x="61" y="91"/>
                  <a:pt x="52" y="91"/>
                </a:cubicBezTo>
                <a:cubicBezTo>
                  <a:pt x="42" y="91"/>
                  <a:pt x="35" y="88"/>
                  <a:pt x="28" y="81"/>
                </a:cubicBezTo>
                <a:cubicBezTo>
                  <a:pt x="22" y="75"/>
                  <a:pt x="19" y="67"/>
                  <a:pt x="19" y="57"/>
                </a:cubicBezTo>
                <a:cubicBezTo>
                  <a:pt x="19" y="42"/>
                  <a:pt x="26" y="29"/>
                  <a:pt x="40" y="17"/>
                </a:cubicBezTo>
                <a:cubicBezTo>
                  <a:pt x="55" y="6"/>
                  <a:pt x="80" y="0"/>
                  <a:pt x="117" y="0"/>
                </a:cubicBezTo>
                <a:cubicBezTo>
                  <a:pt x="147" y="0"/>
                  <a:pt x="172" y="7"/>
                  <a:pt x="191" y="20"/>
                </a:cubicBezTo>
                <a:cubicBezTo>
                  <a:pt x="210" y="34"/>
                  <a:pt x="223" y="50"/>
                  <a:pt x="229" y="69"/>
                </a:cubicBezTo>
                <a:cubicBezTo>
                  <a:pt x="231" y="74"/>
                  <a:pt x="232" y="81"/>
                  <a:pt x="232" y="88"/>
                </a:cubicBezTo>
                <a:cubicBezTo>
                  <a:pt x="232" y="95"/>
                  <a:pt x="233" y="120"/>
                  <a:pt x="233" y="161"/>
                </a:cubicBezTo>
                <a:lnTo>
                  <a:pt x="233" y="206"/>
                </a:lnTo>
                <a:cubicBezTo>
                  <a:pt x="233" y="226"/>
                  <a:pt x="234" y="240"/>
                  <a:pt x="236" y="248"/>
                </a:cubicBezTo>
                <a:cubicBezTo>
                  <a:pt x="238" y="255"/>
                  <a:pt x="243" y="259"/>
                  <a:pt x="249" y="259"/>
                </a:cubicBezTo>
                <a:cubicBezTo>
                  <a:pt x="256" y="259"/>
                  <a:pt x="261" y="256"/>
                  <a:pt x="263" y="249"/>
                </a:cubicBezTo>
                <a:cubicBezTo>
                  <a:pt x="265" y="242"/>
                  <a:pt x="266" y="231"/>
                  <a:pt x="266" y="216"/>
                </a:cubicBezTo>
                <a:lnTo>
                  <a:pt x="266" y="193"/>
                </a:lnTo>
                <a:lnTo>
                  <a:pt x="292" y="193"/>
                </a:lnTo>
                <a:lnTo>
                  <a:pt x="292" y="217"/>
                </a:lnTo>
                <a:cubicBezTo>
                  <a:pt x="291" y="234"/>
                  <a:pt x="291" y="244"/>
                  <a:pt x="290" y="247"/>
                </a:cubicBezTo>
                <a:cubicBezTo>
                  <a:pt x="286" y="260"/>
                  <a:pt x="279" y="270"/>
                  <a:pt x="268" y="277"/>
                </a:cubicBezTo>
                <a:cubicBezTo>
                  <a:pt x="256" y="284"/>
                  <a:pt x="244" y="288"/>
                  <a:pt x="232" y="288"/>
                </a:cubicBezTo>
                <a:cubicBezTo>
                  <a:pt x="220" y="289"/>
                  <a:pt x="210" y="285"/>
                  <a:pt x="202" y="277"/>
                </a:cubicBezTo>
                <a:cubicBezTo>
                  <a:pt x="194" y="269"/>
                  <a:pt x="189" y="260"/>
                  <a:pt x="187" y="250"/>
                </a:cubicBezTo>
                <a:lnTo>
                  <a:pt x="187" y="248"/>
                </a:lnTo>
                <a:lnTo>
                  <a:pt x="186" y="250"/>
                </a:lnTo>
                <a:cubicBezTo>
                  <a:pt x="185" y="251"/>
                  <a:pt x="184" y="252"/>
                  <a:pt x="182" y="253"/>
                </a:cubicBezTo>
                <a:cubicBezTo>
                  <a:pt x="181" y="255"/>
                  <a:pt x="180" y="257"/>
                  <a:pt x="177" y="259"/>
                </a:cubicBezTo>
                <a:cubicBezTo>
                  <a:pt x="175" y="262"/>
                  <a:pt x="173" y="264"/>
                  <a:pt x="170" y="266"/>
                </a:cubicBezTo>
                <a:cubicBezTo>
                  <a:pt x="167" y="268"/>
                  <a:pt x="164" y="271"/>
                  <a:pt x="160" y="274"/>
                </a:cubicBezTo>
                <a:cubicBezTo>
                  <a:pt x="157" y="277"/>
                  <a:pt x="153" y="279"/>
                  <a:pt x="149" y="281"/>
                </a:cubicBezTo>
                <a:cubicBezTo>
                  <a:pt x="145" y="282"/>
                  <a:pt x="140" y="284"/>
                  <a:pt x="135" y="286"/>
                </a:cubicBezTo>
                <a:cubicBezTo>
                  <a:pt x="130" y="287"/>
                  <a:pt x="125" y="289"/>
                  <a:pt x="119" y="290"/>
                </a:cubicBezTo>
                <a:cubicBezTo>
                  <a:pt x="113" y="290"/>
                  <a:pt x="106" y="291"/>
                  <a:pt x="99" y="291"/>
                </a:cubicBezTo>
                <a:cubicBezTo>
                  <a:pt x="74" y="291"/>
                  <a:pt x="51" y="285"/>
                  <a:pt x="31" y="272"/>
                </a:cubicBezTo>
                <a:cubicBezTo>
                  <a:pt x="11" y="259"/>
                  <a:pt x="0" y="240"/>
                  <a:pt x="0" y="217"/>
                </a:cubicBezTo>
                <a:cubicBezTo>
                  <a:pt x="0" y="208"/>
                  <a:pt x="2" y="200"/>
                  <a:pt x="5" y="192"/>
                </a:cubicBezTo>
                <a:cubicBezTo>
                  <a:pt x="8" y="184"/>
                  <a:pt x="13" y="174"/>
                  <a:pt x="22" y="165"/>
                </a:cubicBezTo>
                <a:cubicBezTo>
                  <a:pt x="30" y="155"/>
                  <a:pt x="40" y="148"/>
                  <a:pt x="52" y="141"/>
                </a:cubicBezTo>
                <a:cubicBezTo>
                  <a:pt x="64" y="135"/>
                  <a:pt x="80" y="129"/>
                  <a:pt x="102" y="124"/>
                </a:cubicBezTo>
                <a:cubicBezTo>
                  <a:pt x="123" y="118"/>
                  <a:pt x="146" y="115"/>
                  <a:pt x="171" y="114"/>
                </a:cubicBezTo>
                <a:lnTo>
                  <a:pt x="180" y="114"/>
                </a:lnTo>
                <a:lnTo>
                  <a:pt x="180" y="100"/>
                </a:lnTo>
                <a:cubicBezTo>
                  <a:pt x="180" y="86"/>
                  <a:pt x="179" y="75"/>
                  <a:pt x="176" y="69"/>
                </a:cubicBezTo>
                <a:cubicBezTo>
                  <a:pt x="167" y="39"/>
                  <a:pt x="146" y="24"/>
                  <a:pt x="115" y="24"/>
                </a:cubicBezTo>
                <a:cubicBezTo>
                  <a:pt x="107" y="24"/>
                  <a:pt x="100" y="24"/>
                  <a:pt x="93" y="24"/>
                </a:cubicBezTo>
                <a:cubicBezTo>
                  <a:pt x="87" y="25"/>
                  <a:pt x="81" y="26"/>
                  <a:pt x="78" y="27"/>
                </a:cubicBezTo>
                <a:cubicBezTo>
                  <a:pt x="74" y="28"/>
                  <a:pt x="72" y="29"/>
                  <a:pt x="72" y="29"/>
                </a:cubicBezTo>
                <a:cubicBezTo>
                  <a:pt x="82" y="35"/>
                  <a:pt x="86" y="44"/>
                  <a:pt x="86" y="57"/>
                </a:cubicBezTo>
                <a:cubicBezTo>
                  <a:pt x="86" y="67"/>
                  <a:pt x="83" y="75"/>
                  <a:pt x="76" y="81"/>
                </a:cubicBezTo>
                <a:lnTo>
                  <a:pt x="66" y="91"/>
                </a:lnTo>
                <a:moveTo>
                  <a:pt x="59" y="217"/>
                </a:moveTo>
                <a:cubicBezTo>
                  <a:pt x="59" y="231"/>
                  <a:pt x="64" y="242"/>
                  <a:pt x="74" y="252"/>
                </a:cubicBezTo>
                <a:cubicBezTo>
                  <a:pt x="84" y="262"/>
                  <a:pt x="96" y="268"/>
                  <a:pt x="111" y="268"/>
                </a:cubicBezTo>
                <a:cubicBezTo>
                  <a:pt x="127" y="268"/>
                  <a:pt x="141" y="263"/>
                  <a:pt x="153" y="253"/>
                </a:cubicBezTo>
                <a:cubicBezTo>
                  <a:pt x="166" y="244"/>
                  <a:pt x="174" y="231"/>
                  <a:pt x="178" y="216"/>
                </a:cubicBezTo>
                <a:cubicBezTo>
                  <a:pt x="179" y="213"/>
                  <a:pt x="180" y="199"/>
                  <a:pt x="180" y="173"/>
                </a:cubicBezTo>
                <a:cubicBezTo>
                  <a:pt x="180" y="148"/>
                  <a:pt x="180" y="136"/>
                  <a:pt x="179" y="136"/>
                </a:cubicBezTo>
                <a:cubicBezTo>
                  <a:pt x="176" y="136"/>
                  <a:pt x="172" y="136"/>
                  <a:pt x="166" y="137"/>
                </a:cubicBezTo>
                <a:cubicBezTo>
                  <a:pt x="161" y="137"/>
                  <a:pt x="151" y="139"/>
                  <a:pt x="138" y="142"/>
                </a:cubicBezTo>
                <a:cubicBezTo>
                  <a:pt x="124" y="146"/>
                  <a:pt x="112" y="150"/>
                  <a:pt x="101" y="155"/>
                </a:cubicBezTo>
                <a:cubicBezTo>
                  <a:pt x="90" y="160"/>
                  <a:pt x="80" y="168"/>
                  <a:pt x="72" y="179"/>
                </a:cubicBezTo>
                <a:cubicBezTo>
                  <a:pt x="63" y="190"/>
                  <a:pt x="59" y="203"/>
                  <a:pt x="59" y="2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0" name=""/>
          <p:cNvSpPr/>
          <p:nvPr/>
        </p:nvSpPr>
        <p:spPr>
          <a:xfrm>
            <a:off x="4664160" y="3641760"/>
            <a:ext cx="78480" cy="100800"/>
          </a:xfrm>
          <a:custGeom>
            <a:avLst/>
            <a:gdLst/>
            <a:ahLst/>
            <a:rect l="0" t="0" r="r" b="b"/>
            <a:pathLst>
              <a:path w="218" h="280">
                <a:moveTo>
                  <a:pt x="10" y="251"/>
                </a:moveTo>
                <a:lnTo>
                  <a:pt x="19" y="251"/>
                </a:lnTo>
                <a:cubicBezTo>
                  <a:pt x="35" y="251"/>
                  <a:pt x="45" y="248"/>
                  <a:pt x="48" y="243"/>
                </a:cubicBezTo>
                <a:lnTo>
                  <a:pt x="48" y="237"/>
                </a:lnTo>
                <a:cubicBezTo>
                  <a:pt x="48" y="234"/>
                  <a:pt x="48" y="229"/>
                  <a:pt x="48" y="223"/>
                </a:cubicBezTo>
                <a:cubicBezTo>
                  <a:pt x="48" y="217"/>
                  <a:pt x="49" y="211"/>
                  <a:pt x="49" y="203"/>
                </a:cubicBezTo>
                <a:cubicBezTo>
                  <a:pt x="49" y="196"/>
                  <a:pt x="49" y="188"/>
                  <a:pt x="49" y="179"/>
                </a:cubicBezTo>
                <a:cubicBezTo>
                  <a:pt x="49" y="169"/>
                  <a:pt x="49" y="161"/>
                  <a:pt x="49" y="152"/>
                </a:cubicBezTo>
                <a:cubicBezTo>
                  <a:pt x="49" y="139"/>
                  <a:pt x="49" y="125"/>
                  <a:pt x="49" y="110"/>
                </a:cubicBezTo>
                <a:cubicBezTo>
                  <a:pt x="49" y="96"/>
                  <a:pt x="49" y="83"/>
                  <a:pt x="49" y="73"/>
                </a:cubicBezTo>
                <a:lnTo>
                  <a:pt x="48" y="58"/>
                </a:lnTo>
                <a:cubicBezTo>
                  <a:pt x="47" y="50"/>
                  <a:pt x="44" y="44"/>
                  <a:pt x="39" y="42"/>
                </a:cubicBezTo>
                <a:cubicBezTo>
                  <a:pt x="35" y="39"/>
                  <a:pt x="25" y="37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6"/>
                </a:lnTo>
                <a:cubicBezTo>
                  <a:pt x="11" y="6"/>
                  <a:pt x="17" y="6"/>
                  <a:pt x="25" y="5"/>
                </a:cubicBezTo>
                <a:cubicBezTo>
                  <a:pt x="33" y="5"/>
                  <a:pt x="40" y="4"/>
                  <a:pt x="48" y="4"/>
                </a:cubicBezTo>
                <a:cubicBezTo>
                  <a:pt x="54" y="3"/>
                  <a:pt x="62" y="3"/>
                  <a:pt x="70" y="3"/>
                </a:cubicBezTo>
                <a:cubicBezTo>
                  <a:pt x="78" y="2"/>
                  <a:pt x="84" y="2"/>
                  <a:pt x="88" y="1"/>
                </a:cubicBezTo>
                <a:cubicBezTo>
                  <a:pt x="92" y="0"/>
                  <a:pt x="95" y="0"/>
                  <a:pt x="95" y="0"/>
                </a:cubicBezTo>
                <a:lnTo>
                  <a:pt x="97" y="0"/>
                </a:lnTo>
                <a:lnTo>
                  <a:pt x="97" y="44"/>
                </a:lnTo>
                <a:cubicBezTo>
                  <a:pt x="113" y="15"/>
                  <a:pt x="134" y="1"/>
                  <a:pt x="158" y="1"/>
                </a:cubicBezTo>
                <a:lnTo>
                  <a:pt x="162" y="1"/>
                </a:lnTo>
                <a:cubicBezTo>
                  <a:pt x="182" y="1"/>
                  <a:pt x="196" y="5"/>
                  <a:pt x="205" y="15"/>
                </a:cubicBezTo>
                <a:cubicBezTo>
                  <a:pt x="214" y="24"/>
                  <a:pt x="218" y="34"/>
                  <a:pt x="218" y="44"/>
                </a:cubicBezTo>
                <a:cubicBezTo>
                  <a:pt x="218" y="53"/>
                  <a:pt x="215" y="60"/>
                  <a:pt x="210" y="66"/>
                </a:cubicBezTo>
                <a:cubicBezTo>
                  <a:pt x="204" y="74"/>
                  <a:pt x="196" y="77"/>
                  <a:pt x="186" y="77"/>
                </a:cubicBezTo>
                <a:cubicBezTo>
                  <a:pt x="175" y="77"/>
                  <a:pt x="167" y="74"/>
                  <a:pt x="161" y="66"/>
                </a:cubicBezTo>
                <a:cubicBezTo>
                  <a:pt x="156" y="59"/>
                  <a:pt x="154" y="52"/>
                  <a:pt x="153" y="44"/>
                </a:cubicBezTo>
                <a:cubicBezTo>
                  <a:pt x="153" y="41"/>
                  <a:pt x="154" y="37"/>
                  <a:pt x="154" y="34"/>
                </a:cubicBezTo>
                <a:cubicBezTo>
                  <a:pt x="155" y="31"/>
                  <a:pt x="156" y="29"/>
                  <a:pt x="158" y="27"/>
                </a:cubicBezTo>
                <a:cubicBezTo>
                  <a:pt x="159" y="25"/>
                  <a:pt x="160" y="23"/>
                  <a:pt x="160" y="23"/>
                </a:cubicBezTo>
                <a:cubicBezTo>
                  <a:pt x="159" y="23"/>
                  <a:pt x="154" y="23"/>
                  <a:pt x="145" y="26"/>
                </a:cubicBezTo>
                <a:cubicBezTo>
                  <a:pt x="138" y="29"/>
                  <a:pt x="133" y="33"/>
                  <a:pt x="130" y="35"/>
                </a:cubicBezTo>
                <a:cubicBezTo>
                  <a:pt x="110" y="54"/>
                  <a:pt x="100" y="93"/>
                  <a:pt x="100" y="150"/>
                </a:cubicBezTo>
                <a:lnTo>
                  <a:pt x="100" y="183"/>
                </a:lnTo>
                <a:cubicBezTo>
                  <a:pt x="100" y="189"/>
                  <a:pt x="100" y="194"/>
                  <a:pt x="100" y="200"/>
                </a:cubicBezTo>
                <a:cubicBezTo>
                  <a:pt x="100" y="206"/>
                  <a:pt x="100" y="212"/>
                  <a:pt x="100" y="217"/>
                </a:cubicBezTo>
                <a:cubicBezTo>
                  <a:pt x="100" y="222"/>
                  <a:pt x="100" y="226"/>
                  <a:pt x="101" y="229"/>
                </a:cubicBezTo>
                <a:cubicBezTo>
                  <a:pt x="101" y="233"/>
                  <a:pt x="101" y="236"/>
                  <a:pt x="101" y="239"/>
                </a:cubicBezTo>
                <a:lnTo>
                  <a:pt x="101" y="242"/>
                </a:lnTo>
                <a:cubicBezTo>
                  <a:pt x="101" y="243"/>
                  <a:pt x="102" y="244"/>
                  <a:pt x="103" y="244"/>
                </a:cubicBezTo>
                <a:cubicBezTo>
                  <a:pt x="104" y="245"/>
                  <a:pt x="105" y="246"/>
                  <a:pt x="106" y="246"/>
                </a:cubicBezTo>
                <a:cubicBezTo>
                  <a:pt x="107" y="247"/>
                  <a:pt x="108" y="247"/>
                  <a:pt x="109" y="248"/>
                </a:cubicBezTo>
                <a:cubicBezTo>
                  <a:pt x="110" y="249"/>
                  <a:pt x="111" y="249"/>
                  <a:pt x="113" y="249"/>
                </a:cubicBezTo>
                <a:cubicBezTo>
                  <a:pt x="116" y="249"/>
                  <a:pt x="117" y="250"/>
                  <a:pt x="118" y="250"/>
                </a:cubicBezTo>
                <a:cubicBezTo>
                  <a:pt x="119" y="251"/>
                  <a:pt x="121" y="251"/>
                  <a:pt x="124" y="251"/>
                </a:cubicBezTo>
                <a:cubicBezTo>
                  <a:pt x="126" y="251"/>
                  <a:pt x="128" y="251"/>
                  <a:pt x="129" y="251"/>
                </a:cubicBezTo>
                <a:cubicBezTo>
                  <a:pt x="130" y="251"/>
                  <a:pt x="132" y="251"/>
                  <a:pt x="136" y="251"/>
                </a:cubicBezTo>
                <a:cubicBezTo>
                  <a:pt x="139" y="252"/>
                  <a:pt x="141" y="252"/>
                  <a:pt x="142" y="251"/>
                </a:cubicBezTo>
                <a:lnTo>
                  <a:pt x="161" y="251"/>
                </a:lnTo>
                <a:lnTo>
                  <a:pt x="161" y="280"/>
                </a:lnTo>
                <a:lnTo>
                  <a:pt x="156" y="280"/>
                </a:lnTo>
                <a:cubicBezTo>
                  <a:pt x="148" y="279"/>
                  <a:pt x="121" y="279"/>
                  <a:pt x="75" y="279"/>
                </a:cubicBezTo>
                <a:cubicBezTo>
                  <a:pt x="32" y="279"/>
                  <a:pt x="8" y="279"/>
                  <a:pt x="5" y="280"/>
                </a:cubicBezTo>
                <a:lnTo>
                  <a:pt x="0" y="280"/>
                </a:lnTo>
                <a:lnTo>
                  <a:pt x="0" y="251"/>
                </a:lnTo>
                <a:lnTo>
                  <a:pt x="10" y="2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1" name=""/>
          <p:cNvSpPr/>
          <p:nvPr/>
        </p:nvSpPr>
        <p:spPr>
          <a:xfrm>
            <a:off x="4755240" y="363924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91" y="28"/>
                </a:moveTo>
                <a:cubicBezTo>
                  <a:pt x="209" y="9"/>
                  <a:pt x="230" y="0"/>
                  <a:pt x="254" y="0"/>
                </a:cubicBezTo>
                <a:cubicBezTo>
                  <a:pt x="267" y="0"/>
                  <a:pt x="276" y="4"/>
                  <a:pt x="281" y="12"/>
                </a:cubicBezTo>
                <a:cubicBezTo>
                  <a:pt x="287" y="20"/>
                  <a:pt x="289" y="28"/>
                  <a:pt x="289" y="36"/>
                </a:cubicBezTo>
                <a:cubicBezTo>
                  <a:pt x="289" y="42"/>
                  <a:pt x="287" y="47"/>
                  <a:pt x="284" y="52"/>
                </a:cubicBezTo>
                <a:cubicBezTo>
                  <a:pt x="280" y="57"/>
                  <a:pt x="274" y="59"/>
                  <a:pt x="267" y="59"/>
                </a:cubicBezTo>
                <a:cubicBezTo>
                  <a:pt x="253" y="59"/>
                  <a:pt x="245" y="53"/>
                  <a:pt x="243" y="40"/>
                </a:cubicBezTo>
                <a:cubicBezTo>
                  <a:pt x="242" y="34"/>
                  <a:pt x="243" y="30"/>
                  <a:pt x="245" y="27"/>
                </a:cubicBezTo>
                <a:cubicBezTo>
                  <a:pt x="245" y="26"/>
                  <a:pt x="245" y="26"/>
                  <a:pt x="246" y="25"/>
                </a:cubicBezTo>
                <a:lnTo>
                  <a:pt x="246" y="24"/>
                </a:lnTo>
                <a:cubicBezTo>
                  <a:pt x="234" y="25"/>
                  <a:pt x="223" y="30"/>
                  <a:pt x="212" y="38"/>
                </a:cubicBezTo>
                <a:cubicBezTo>
                  <a:pt x="209" y="40"/>
                  <a:pt x="207" y="42"/>
                  <a:pt x="207" y="42"/>
                </a:cubicBezTo>
                <a:cubicBezTo>
                  <a:pt x="207" y="43"/>
                  <a:pt x="208" y="44"/>
                  <a:pt x="210" y="46"/>
                </a:cubicBezTo>
                <a:cubicBezTo>
                  <a:pt x="211" y="47"/>
                  <a:pt x="213" y="50"/>
                  <a:pt x="215" y="53"/>
                </a:cubicBezTo>
                <a:cubicBezTo>
                  <a:pt x="217" y="57"/>
                  <a:pt x="220" y="60"/>
                  <a:pt x="222" y="65"/>
                </a:cubicBezTo>
                <a:cubicBezTo>
                  <a:pt x="225" y="69"/>
                  <a:pt x="227" y="74"/>
                  <a:pt x="228" y="81"/>
                </a:cubicBezTo>
                <a:cubicBezTo>
                  <a:pt x="229" y="89"/>
                  <a:pt x="230" y="96"/>
                  <a:pt x="231" y="103"/>
                </a:cubicBezTo>
                <a:cubicBezTo>
                  <a:pt x="231" y="129"/>
                  <a:pt x="220" y="151"/>
                  <a:pt x="200" y="169"/>
                </a:cubicBezTo>
                <a:cubicBezTo>
                  <a:pt x="178" y="187"/>
                  <a:pt x="152" y="197"/>
                  <a:pt x="122" y="197"/>
                </a:cubicBezTo>
                <a:cubicBezTo>
                  <a:pt x="101" y="197"/>
                  <a:pt x="80" y="191"/>
                  <a:pt x="60" y="179"/>
                </a:cubicBezTo>
                <a:cubicBezTo>
                  <a:pt x="55" y="187"/>
                  <a:pt x="53" y="195"/>
                  <a:pt x="53" y="203"/>
                </a:cubicBezTo>
                <a:cubicBezTo>
                  <a:pt x="53" y="218"/>
                  <a:pt x="58" y="229"/>
                  <a:pt x="69" y="236"/>
                </a:cubicBezTo>
                <a:cubicBezTo>
                  <a:pt x="73" y="239"/>
                  <a:pt x="76" y="240"/>
                  <a:pt x="80" y="240"/>
                </a:cubicBezTo>
                <a:cubicBezTo>
                  <a:pt x="83" y="240"/>
                  <a:pt x="98" y="240"/>
                  <a:pt x="125" y="241"/>
                </a:cubicBezTo>
                <a:cubicBezTo>
                  <a:pt x="161" y="242"/>
                  <a:pt x="184" y="243"/>
                  <a:pt x="195" y="245"/>
                </a:cubicBezTo>
                <a:cubicBezTo>
                  <a:pt x="220" y="249"/>
                  <a:pt x="240" y="258"/>
                  <a:pt x="255" y="271"/>
                </a:cubicBezTo>
                <a:cubicBezTo>
                  <a:pt x="272" y="287"/>
                  <a:pt x="280" y="308"/>
                  <a:pt x="280" y="333"/>
                </a:cubicBezTo>
                <a:cubicBezTo>
                  <a:pt x="280" y="361"/>
                  <a:pt x="263" y="383"/>
                  <a:pt x="231" y="398"/>
                </a:cubicBezTo>
                <a:cubicBezTo>
                  <a:pt x="205" y="411"/>
                  <a:pt x="174" y="418"/>
                  <a:pt x="140" y="418"/>
                </a:cubicBezTo>
                <a:cubicBezTo>
                  <a:pt x="105" y="418"/>
                  <a:pt x="75" y="411"/>
                  <a:pt x="49" y="398"/>
                </a:cubicBezTo>
                <a:cubicBezTo>
                  <a:pt x="17" y="383"/>
                  <a:pt x="0" y="362"/>
                  <a:pt x="0" y="335"/>
                </a:cubicBezTo>
                <a:cubicBezTo>
                  <a:pt x="0" y="320"/>
                  <a:pt x="5" y="307"/>
                  <a:pt x="13" y="297"/>
                </a:cubicBezTo>
                <a:cubicBezTo>
                  <a:pt x="22" y="287"/>
                  <a:pt x="31" y="280"/>
                  <a:pt x="40" y="276"/>
                </a:cubicBezTo>
                <a:lnTo>
                  <a:pt x="47" y="272"/>
                </a:lnTo>
                <a:cubicBezTo>
                  <a:pt x="32" y="259"/>
                  <a:pt x="24" y="242"/>
                  <a:pt x="24" y="219"/>
                </a:cubicBezTo>
                <a:cubicBezTo>
                  <a:pt x="24" y="199"/>
                  <a:pt x="30" y="181"/>
                  <a:pt x="42" y="165"/>
                </a:cubicBezTo>
                <a:cubicBezTo>
                  <a:pt x="24" y="147"/>
                  <a:pt x="15" y="126"/>
                  <a:pt x="15" y="103"/>
                </a:cubicBezTo>
                <a:cubicBezTo>
                  <a:pt x="15" y="75"/>
                  <a:pt x="25" y="53"/>
                  <a:pt x="46" y="35"/>
                </a:cubicBezTo>
                <a:cubicBezTo>
                  <a:pt x="67" y="17"/>
                  <a:pt x="93" y="7"/>
                  <a:pt x="123" y="7"/>
                </a:cubicBezTo>
                <a:cubicBezTo>
                  <a:pt x="144" y="7"/>
                  <a:pt x="164" y="13"/>
                  <a:pt x="184" y="23"/>
                </a:cubicBezTo>
                <a:lnTo>
                  <a:pt x="191" y="28"/>
                </a:lnTo>
                <a:moveTo>
                  <a:pt x="171" y="70"/>
                </a:moveTo>
                <a:cubicBezTo>
                  <a:pt x="169" y="58"/>
                  <a:pt x="163" y="49"/>
                  <a:pt x="154" y="42"/>
                </a:cubicBezTo>
                <a:cubicBezTo>
                  <a:pt x="145" y="35"/>
                  <a:pt x="135" y="32"/>
                  <a:pt x="121" y="31"/>
                </a:cubicBezTo>
                <a:cubicBezTo>
                  <a:pt x="109" y="31"/>
                  <a:pt x="99" y="34"/>
                  <a:pt x="90" y="41"/>
                </a:cubicBezTo>
                <a:cubicBezTo>
                  <a:pt x="81" y="48"/>
                  <a:pt x="76" y="57"/>
                  <a:pt x="73" y="70"/>
                </a:cubicBezTo>
                <a:cubicBezTo>
                  <a:pt x="72" y="77"/>
                  <a:pt x="72" y="89"/>
                  <a:pt x="72" y="103"/>
                </a:cubicBezTo>
                <a:cubicBezTo>
                  <a:pt x="72" y="121"/>
                  <a:pt x="73" y="135"/>
                  <a:pt x="76" y="144"/>
                </a:cubicBezTo>
                <a:cubicBezTo>
                  <a:pt x="79" y="153"/>
                  <a:pt x="85" y="160"/>
                  <a:pt x="95" y="166"/>
                </a:cubicBezTo>
                <a:cubicBezTo>
                  <a:pt x="102" y="170"/>
                  <a:pt x="111" y="172"/>
                  <a:pt x="122" y="172"/>
                </a:cubicBezTo>
                <a:cubicBezTo>
                  <a:pt x="131" y="172"/>
                  <a:pt x="139" y="171"/>
                  <a:pt x="146" y="168"/>
                </a:cubicBezTo>
                <a:cubicBezTo>
                  <a:pt x="153" y="165"/>
                  <a:pt x="158" y="161"/>
                  <a:pt x="161" y="157"/>
                </a:cubicBezTo>
                <a:cubicBezTo>
                  <a:pt x="164" y="152"/>
                  <a:pt x="166" y="148"/>
                  <a:pt x="168" y="144"/>
                </a:cubicBezTo>
                <a:cubicBezTo>
                  <a:pt x="169" y="140"/>
                  <a:pt x="170" y="137"/>
                  <a:pt x="171" y="134"/>
                </a:cubicBezTo>
                <a:cubicBezTo>
                  <a:pt x="172" y="128"/>
                  <a:pt x="173" y="117"/>
                  <a:pt x="173" y="103"/>
                </a:cubicBezTo>
                <a:cubicBezTo>
                  <a:pt x="173" y="89"/>
                  <a:pt x="172" y="77"/>
                  <a:pt x="171" y="70"/>
                </a:cubicBezTo>
                <a:moveTo>
                  <a:pt x="238" y="335"/>
                </a:moveTo>
                <a:cubicBezTo>
                  <a:pt x="238" y="324"/>
                  <a:pt x="235" y="316"/>
                  <a:pt x="229" y="309"/>
                </a:cubicBezTo>
                <a:cubicBezTo>
                  <a:pt x="223" y="302"/>
                  <a:pt x="214" y="297"/>
                  <a:pt x="203" y="294"/>
                </a:cubicBezTo>
                <a:cubicBezTo>
                  <a:pt x="191" y="291"/>
                  <a:pt x="180" y="290"/>
                  <a:pt x="171" y="289"/>
                </a:cubicBezTo>
                <a:cubicBezTo>
                  <a:pt x="162" y="288"/>
                  <a:pt x="150" y="287"/>
                  <a:pt x="137" y="287"/>
                </a:cubicBezTo>
                <a:lnTo>
                  <a:pt x="120" y="287"/>
                </a:lnTo>
                <a:cubicBezTo>
                  <a:pt x="91" y="287"/>
                  <a:pt x="74" y="289"/>
                  <a:pt x="69" y="291"/>
                </a:cubicBezTo>
                <a:cubicBezTo>
                  <a:pt x="61" y="295"/>
                  <a:pt x="54" y="301"/>
                  <a:pt x="49" y="309"/>
                </a:cubicBezTo>
                <a:cubicBezTo>
                  <a:pt x="45" y="317"/>
                  <a:pt x="42" y="325"/>
                  <a:pt x="42" y="334"/>
                </a:cubicBezTo>
                <a:cubicBezTo>
                  <a:pt x="42" y="338"/>
                  <a:pt x="43" y="343"/>
                  <a:pt x="46" y="349"/>
                </a:cubicBezTo>
                <a:cubicBezTo>
                  <a:pt x="48" y="354"/>
                  <a:pt x="53" y="361"/>
                  <a:pt x="59" y="368"/>
                </a:cubicBezTo>
                <a:cubicBezTo>
                  <a:pt x="65" y="375"/>
                  <a:pt x="75" y="381"/>
                  <a:pt x="89" y="385"/>
                </a:cubicBezTo>
                <a:cubicBezTo>
                  <a:pt x="103" y="390"/>
                  <a:pt x="120" y="393"/>
                  <a:pt x="140" y="393"/>
                </a:cubicBezTo>
                <a:cubicBezTo>
                  <a:pt x="169" y="393"/>
                  <a:pt x="193" y="387"/>
                  <a:pt x="211" y="375"/>
                </a:cubicBezTo>
                <a:cubicBezTo>
                  <a:pt x="229" y="364"/>
                  <a:pt x="238" y="350"/>
                  <a:pt x="238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2" name=""/>
          <p:cNvSpPr/>
          <p:nvPr/>
        </p:nvSpPr>
        <p:spPr>
          <a:xfrm>
            <a:off x="4906080" y="3641760"/>
            <a:ext cx="181080" cy="100800"/>
          </a:xfrm>
          <a:custGeom>
            <a:avLst/>
            <a:gdLst/>
            <a:ahLst/>
            <a:rect l="0" t="0" r="r" b="b"/>
            <a:pathLst>
              <a:path w="503" h="280">
                <a:moveTo>
                  <a:pt x="10" y="251"/>
                </a:moveTo>
                <a:lnTo>
                  <a:pt x="19" y="251"/>
                </a:lnTo>
                <a:cubicBezTo>
                  <a:pt x="35" y="251"/>
                  <a:pt x="45" y="248"/>
                  <a:pt x="49" y="243"/>
                </a:cubicBezTo>
                <a:lnTo>
                  <a:pt x="49" y="237"/>
                </a:lnTo>
                <a:cubicBezTo>
                  <a:pt x="49" y="234"/>
                  <a:pt x="49" y="229"/>
                  <a:pt x="49" y="223"/>
                </a:cubicBezTo>
                <a:cubicBezTo>
                  <a:pt x="49" y="217"/>
                  <a:pt x="49" y="211"/>
                  <a:pt x="49" y="203"/>
                </a:cubicBezTo>
                <a:cubicBezTo>
                  <a:pt x="49" y="196"/>
                  <a:pt x="49" y="188"/>
                  <a:pt x="49" y="179"/>
                </a:cubicBezTo>
                <a:cubicBezTo>
                  <a:pt x="50" y="169"/>
                  <a:pt x="50" y="161"/>
                  <a:pt x="49" y="152"/>
                </a:cubicBezTo>
                <a:cubicBezTo>
                  <a:pt x="49" y="139"/>
                  <a:pt x="49" y="125"/>
                  <a:pt x="49" y="110"/>
                </a:cubicBezTo>
                <a:cubicBezTo>
                  <a:pt x="49" y="96"/>
                  <a:pt x="49" y="83"/>
                  <a:pt x="49" y="73"/>
                </a:cubicBezTo>
                <a:lnTo>
                  <a:pt x="49" y="58"/>
                </a:lnTo>
                <a:cubicBezTo>
                  <a:pt x="47" y="50"/>
                  <a:pt x="44" y="44"/>
                  <a:pt x="40" y="42"/>
                </a:cubicBezTo>
                <a:cubicBezTo>
                  <a:pt x="35" y="39"/>
                  <a:pt x="26" y="37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8" y="6"/>
                </a:lnTo>
                <a:cubicBezTo>
                  <a:pt x="12" y="6"/>
                  <a:pt x="18" y="6"/>
                  <a:pt x="25" y="5"/>
                </a:cubicBezTo>
                <a:cubicBezTo>
                  <a:pt x="33" y="5"/>
                  <a:pt x="41" y="4"/>
                  <a:pt x="49" y="4"/>
                </a:cubicBezTo>
                <a:cubicBezTo>
                  <a:pt x="56" y="3"/>
                  <a:pt x="63" y="3"/>
                  <a:pt x="71" y="3"/>
                </a:cubicBezTo>
                <a:cubicBezTo>
                  <a:pt x="79" y="2"/>
                  <a:pt x="86" y="2"/>
                  <a:pt x="90" y="1"/>
                </a:cubicBezTo>
                <a:cubicBezTo>
                  <a:pt x="94" y="0"/>
                  <a:pt x="96" y="0"/>
                  <a:pt x="97" y="0"/>
                </a:cubicBezTo>
                <a:lnTo>
                  <a:pt x="99" y="0"/>
                </a:lnTo>
                <a:lnTo>
                  <a:pt x="99" y="25"/>
                </a:lnTo>
                <a:cubicBezTo>
                  <a:pt x="99" y="41"/>
                  <a:pt x="99" y="49"/>
                  <a:pt x="99" y="49"/>
                </a:cubicBezTo>
                <a:cubicBezTo>
                  <a:pt x="100" y="49"/>
                  <a:pt x="101" y="48"/>
                  <a:pt x="102" y="46"/>
                </a:cubicBezTo>
                <a:cubicBezTo>
                  <a:pt x="104" y="44"/>
                  <a:pt x="107" y="41"/>
                  <a:pt x="110" y="37"/>
                </a:cubicBezTo>
                <a:cubicBezTo>
                  <a:pt x="113" y="33"/>
                  <a:pt x="117" y="29"/>
                  <a:pt x="122" y="25"/>
                </a:cubicBezTo>
                <a:cubicBezTo>
                  <a:pt x="127" y="22"/>
                  <a:pt x="133" y="18"/>
                  <a:pt x="140" y="13"/>
                </a:cubicBezTo>
                <a:cubicBezTo>
                  <a:pt x="148" y="9"/>
                  <a:pt x="157" y="5"/>
                  <a:pt x="165" y="3"/>
                </a:cubicBezTo>
                <a:cubicBezTo>
                  <a:pt x="174" y="1"/>
                  <a:pt x="185" y="0"/>
                  <a:pt x="198" y="0"/>
                </a:cubicBezTo>
                <a:cubicBezTo>
                  <a:pt x="204" y="0"/>
                  <a:pt x="210" y="0"/>
                  <a:pt x="215" y="1"/>
                </a:cubicBezTo>
                <a:cubicBezTo>
                  <a:pt x="221" y="2"/>
                  <a:pt x="226" y="3"/>
                  <a:pt x="230" y="5"/>
                </a:cubicBezTo>
                <a:cubicBezTo>
                  <a:pt x="234" y="7"/>
                  <a:pt x="238" y="8"/>
                  <a:pt x="242" y="10"/>
                </a:cubicBezTo>
                <a:cubicBezTo>
                  <a:pt x="246" y="12"/>
                  <a:pt x="249" y="14"/>
                  <a:pt x="251" y="16"/>
                </a:cubicBezTo>
                <a:cubicBezTo>
                  <a:pt x="254" y="18"/>
                  <a:pt x="256" y="20"/>
                  <a:pt x="258" y="23"/>
                </a:cubicBezTo>
                <a:cubicBezTo>
                  <a:pt x="260" y="25"/>
                  <a:pt x="262" y="28"/>
                  <a:pt x="264" y="30"/>
                </a:cubicBezTo>
                <a:cubicBezTo>
                  <a:pt x="266" y="32"/>
                  <a:pt x="267" y="34"/>
                  <a:pt x="268" y="37"/>
                </a:cubicBezTo>
                <a:cubicBezTo>
                  <a:pt x="270" y="39"/>
                  <a:pt x="270" y="41"/>
                  <a:pt x="271" y="43"/>
                </a:cubicBezTo>
                <a:cubicBezTo>
                  <a:pt x="271" y="45"/>
                  <a:pt x="272" y="46"/>
                  <a:pt x="273" y="48"/>
                </a:cubicBezTo>
                <a:lnTo>
                  <a:pt x="274" y="51"/>
                </a:lnTo>
                <a:lnTo>
                  <a:pt x="276" y="49"/>
                </a:lnTo>
                <a:cubicBezTo>
                  <a:pt x="277" y="47"/>
                  <a:pt x="278" y="45"/>
                  <a:pt x="280" y="44"/>
                </a:cubicBezTo>
                <a:cubicBezTo>
                  <a:pt x="281" y="42"/>
                  <a:pt x="283" y="40"/>
                  <a:pt x="285" y="37"/>
                </a:cubicBezTo>
                <a:cubicBezTo>
                  <a:pt x="288" y="34"/>
                  <a:pt x="291" y="31"/>
                  <a:pt x="294" y="29"/>
                </a:cubicBezTo>
                <a:cubicBezTo>
                  <a:pt x="297" y="26"/>
                  <a:pt x="300" y="23"/>
                  <a:pt x="303" y="20"/>
                </a:cubicBezTo>
                <a:cubicBezTo>
                  <a:pt x="307" y="17"/>
                  <a:pt x="311" y="15"/>
                  <a:pt x="316" y="13"/>
                </a:cubicBezTo>
                <a:cubicBezTo>
                  <a:pt x="321" y="11"/>
                  <a:pt x="326" y="8"/>
                  <a:pt x="330" y="6"/>
                </a:cubicBezTo>
                <a:cubicBezTo>
                  <a:pt x="335" y="4"/>
                  <a:pt x="340" y="3"/>
                  <a:pt x="347" y="2"/>
                </a:cubicBezTo>
                <a:cubicBezTo>
                  <a:pt x="353" y="1"/>
                  <a:pt x="360" y="0"/>
                  <a:pt x="366" y="0"/>
                </a:cubicBezTo>
                <a:cubicBezTo>
                  <a:pt x="419" y="0"/>
                  <a:pt x="448" y="24"/>
                  <a:pt x="453" y="72"/>
                </a:cubicBezTo>
                <a:cubicBezTo>
                  <a:pt x="453" y="75"/>
                  <a:pt x="454" y="105"/>
                  <a:pt x="454" y="160"/>
                </a:cubicBezTo>
                <a:lnTo>
                  <a:pt x="454" y="215"/>
                </a:lnTo>
                <a:cubicBezTo>
                  <a:pt x="454" y="231"/>
                  <a:pt x="454" y="240"/>
                  <a:pt x="455" y="243"/>
                </a:cubicBezTo>
                <a:cubicBezTo>
                  <a:pt x="456" y="246"/>
                  <a:pt x="458" y="248"/>
                  <a:pt x="462" y="249"/>
                </a:cubicBezTo>
                <a:cubicBezTo>
                  <a:pt x="471" y="251"/>
                  <a:pt x="481" y="251"/>
                  <a:pt x="493" y="251"/>
                </a:cubicBezTo>
                <a:lnTo>
                  <a:pt x="503" y="251"/>
                </a:lnTo>
                <a:lnTo>
                  <a:pt x="503" y="280"/>
                </a:lnTo>
                <a:lnTo>
                  <a:pt x="498" y="280"/>
                </a:lnTo>
                <a:lnTo>
                  <a:pt x="483" y="280"/>
                </a:lnTo>
                <a:cubicBezTo>
                  <a:pt x="473" y="279"/>
                  <a:pt x="462" y="279"/>
                  <a:pt x="451" y="279"/>
                </a:cubicBezTo>
                <a:cubicBezTo>
                  <a:pt x="440" y="279"/>
                  <a:pt x="432" y="279"/>
                  <a:pt x="427" y="279"/>
                </a:cubicBezTo>
                <a:cubicBezTo>
                  <a:pt x="384" y="279"/>
                  <a:pt x="360" y="279"/>
                  <a:pt x="356" y="280"/>
                </a:cubicBezTo>
                <a:lnTo>
                  <a:pt x="351" y="280"/>
                </a:lnTo>
                <a:lnTo>
                  <a:pt x="351" y="251"/>
                </a:lnTo>
                <a:lnTo>
                  <a:pt x="361" y="251"/>
                </a:lnTo>
                <a:cubicBezTo>
                  <a:pt x="387" y="251"/>
                  <a:pt x="400" y="248"/>
                  <a:pt x="400" y="241"/>
                </a:cubicBezTo>
                <a:cubicBezTo>
                  <a:pt x="400" y="240"/>
                  <a:pt x="400" y="211"/>
                  <a:pt x="400" y="154"/>
                </a:cubicBezTo>
                <a:cubicBezTo>
                  <a:pt x="400" y="97"/>
                  <a:pt x="400" y="66"/>
                  <a:pt x="399" y="63"/>
                </a:cubicBezTo>
                <a:cubicBezTo>
                  <a:pt x="397" y="51"/>
                  <a:pt x="392" y="42"/>
                  <a:pt x="387" y="36"/>
                </a:cubicBezTo>
                <a:cubicBezTo>
                  <a:pt x="381" y="30"/>
                  <a:pt x="376" y="27"/>
                  <a:pt x="371" y="25"/>
                </a:cubicBezTo>
                <a:cubicBezTo>
                  <a:pt x="367" y="24"/>
                  <a:pt x="362" y="24"/>
                  <a:pt x="355" y="24"/>
                </a:cubicBezTo>
                <a:cubicBezTo>
                  <a:pt x="336" y="24"/>
                  <a:pt x="319" y="31"/>
                  <a:pt x="305" y="46"/>
                </a:cubicBezTo>
                <a:cubicBezTo>
                  <a:pt x="294" y="57"/>
                  <a:pt x="287" y="70"/>
                  <a:pt x="284" y="81"/>
                </a:cubicBezTo>
                <a:cubicBezTo>
                  <a:pt x="281" y="93"/>
                  <a:pt x="279" y="111"/>
                  <a:pt x="278" y="134"/>
                </a:cubicBezTo>
                <a:lnTo>
                  <a:pt x="278" y="174"/>
                </a:lnTo>
                <a:lnTo>
                  <a:pt x="278" y="212"/>
                </a:lnTo>
                <a:cubicBezTo>
                  <a:pt x="278" y="225"/>
                  <a:pt x="279" y="233"/>
                  <a:pt x="279" y="237"/>
                </a:cubicBezTo>
                <a:cubicBezTo>
                  <a:pt x="280" y="242"/>
                  <a:pt x="280" y="244"/>
                  <a:pt x="281" y="246"/>
                </a:cubicBezTo>
                <a:cubicBezTo>
                  <a:pt x="282" y="247"/>
                  <a:pt x="284" y="248"/>
                  <a:pt x="287" y="249"/>
                </a:cubicBezTo>
                <a:cubicBezTo>
                  <a:pt x="296" y="251"/>
                  <a:pt x="306" y="251"/>
                  <a:pt x="318" y="251"/>
                </a:cubicBezTo>
                <a:lnTo>
                  <a:pt x="328" y="251"/>
                </a:lnTo>
                <a:lnTo>
                  <a:pt x="328" y="280"/>
                </a:lnTo>
                <a:lnTo>
                  <a:pt x="323" y="280"/>
                </a:lnTo>
                <a:lnTo>
                  <a:pt x="308" y="280"/>
                </a:lnTo>
                <a:cubicBezTo>
                  <a:pt x="298" y="279"/>
                  <a:pt x="287" y="279"/>
                  <a:pt x="276" y="279"/>
                </a:cubicBezTo>
                <a:cubicBezTo>
                  <a:pt x="265" y="279"/>
                  <a:pt x="257" y="279"/>
                  <a:pt x="252" y="279"/>
                </a:cubicBezTo>
                <a:cubicBezTo>
                  <a:pt x="209" y="279"/>
                  <a:pt x="185" y="279"/>
                  <a:pt x="181" y="280"/>
                </a:cubicBezTo>
                <a:lnTo>
                  <a:pt x="176" y="280"/>
                </a:lnTo>
                <a:lnTo>
                  <a:pt x="176" y="251"/>
                </a:lnTo>
                <a:lnTo>
                  <a:pt x="186" y="251"/>
                </a:lnTo>
                <a:cubicBezTo>
                  <a:pt x="212" y="251"/>
                  <a:pt x="225" y="248"/>
                  <a:pt x="225" y="241"/>
                </a:cubicBezTo>
                <a:cubicBezTo>
                  <a:pt x="225" y="240"/>
                  <a:pt x="225" y="211"/>
                  <a:pt x="225" y="154"/>
                </a:cubicBezTo>
                <a:cubicBezTo>
                  <a:pt x="225" y="97"/>
                  <a:pt x="225" y="66"/>
                  <a:pt x="224" y="63"/>
                </a:cubicBezTo>
                <a:cubicBezTo>
                  <a:pt x="222" y="51"/>
                  <a:pt x="217" y="42"/>
                  <a:pt x="211" y="36"/>
                </a:cubicBezTo>
                <a:cubicBezTo>
                  <a:pt x="206" y="30"/>
                  <a:pt x="201" y="27"/>
                  <a:pt x="196" y="25"/>
                </a:cubicBezTo>
                <a:cubicBezTo>
                  <a:pt x="192" y="24"/>
                  <a:pt x="187" y="24"/>
                  <a:pt x="180" y="24"/>
                </a:cubicBezTo>
                <a:cubicBezTo>
                  <a:pt x="161" y="24"/>
                  <a:pt x="143" y="31"/>
                  <a:pt x="129" y="46"/>
                </a:cubicBezTo>
                <a:cubicBezTo>
                  <a:pt x="118" y="57"/>
                  <a:pt x="110" y="70"/>
                  <a:pt x="107" y="81"/>
                </a:cubicBezTo>
                <a:cubicBezTo>
                  <a:pt x="105" y="93"/>
                  <a:pt x="103" y="111"/>
                  <a:pt x="102" y="134"/>
                </a:cubicBezTo>
                <a:lnTo>
                  <a:pt x="102" y="174"/>
                </a:lnTo>
                <a:lnTo>
                  <a:pt x="102" y="212"/>
                </a:lnTo>
                <a:cubicBezTo>
                  <a:pt x="102" y="225"/>
                  <a:pt x="103" y="233"/>
                  <a:pt x="103" y="237"/>
                </a:cubicBezTo>
                <a:cubicBezTo>
                  <a:pt x="103" y="242"/>
                  <a:pt x="104" y="244"/>
                  <a:pt x="105" y="246"/>
                </a:cubicBezTo>
                <a:cubicBezTo>
                  <a:pt x="106" y="247"/>
                  <a:pt x="108" y="248"/>
                  <a:pt x="111" y="249"/>
                </a:cubicBezTo>
                <a:cubicBezTo>
                  <a:pt x="119" y="251"/>
                  <a:pt x="130" y="251"/>
                  <a:pt x="142" y="251"/>
                </a:cubicBezTo>
                <a:lnTo>
                  <a:pt x="153" y="251"/>
                </a:lnTo>
                <a:lnTo>
                  <a:pt x="153" y="280"/>
                </a:lnTo>
                <a:lnTo>
                  <a:pt x="147" y="280"/>
                </a:lnTo>
                <a:lnTo>
                  <a:pt x="132" y="280"/>
                </a:lnTo>
                <a:cubicBezTo>
                  <a:pt x="122" y="279"/>
                  <a:pt x="111" y="279"/>
                  <a:pt x="100" y="279"/>
                </a:cubicBezTo>
                <a:cubicBezTo>
                  <a:pt x="88" y="279"/>
                  <a:pt x="80" y="279"/>
                  <a:pt x="76" y="279"/>
                </a:cubicBezTo>
                <a:cubicBezTo>
                  <a:pt x="32" y="279"/>
                  <a:pt x="9" y="279"/>
                  <a:pt x="5" y="280"/>
                </a:cubicBezTo>
                <a:lnTo>
                  <a:pt x="0" y="280"/>
                </a:lnTo>
                <a:lnTo>
                  <a:pt x="0" y="251"/>
                </a:lnTo>
                <a:lnTo>
                  <a:pt x="10" y="2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3" name=""/>
          <p:cNvSpPr/>
          <p:nvPr/>
        </p:nvSpPr>
        <p:spPr>
          <a:xfrm>
            <a:off x="5097600" y="3640320"/>
            <a:ext cx="104760" cy="104760"/>
          </a:xfrm>
          <a:custGeom>
            <a:avLst/>
            <a:gdLst/>
            <a:ahLst/>
            <a:rect l="0" t="0" r="r" b="b"/>
            <a:pathLst>
              <a:path w="291" h="291">
                <a:moveTo>
                  <a:pt x="65" y="91"/>
                </a:moveTo>
                <a:cubicBezTo>
                  <a:pt x="65" y="91"/>
                  <a:pt x="61" y="91"/>
                  <a:pt x="51" y="91"/>
                </a:cubicBezTo>
                <a:cubicBezTo>
                  <a:pt x="42" y="91"/>
                  <a:pt x="34" y="88"/>
                  <a:pt x="28" y="81"/>
                </a:cubicBezTo>
                <a:cubicBezTo>
                  <a:pt x="22" y="75"/>
                  <a:pt x="19" y="67"/>
                  <a:pt x="19" y="57"/>
                </a:cubicBezTo>
                <a:cubicBezTo>
                  <a:pt x="19" y="42"/>
                  <a:pt x="26" y="29"/>
                  <a:pt x="40" y="17"/>
                </a:cubicBezTo>
                <a:cubicBezTo>
                  <a:pt x="54" y="6"/>
                  <a:pt x="80" y="0"/>
                  <a:pt x="117" y="0"/>
                </a:cubicBezTo>
                <a:cubicBezTo>
                  <a:pt x="147" y="0"/>
                  <a:pt x="172" y="7"/>
                  <a:pt x="191" y="20"/>
                </a:cubicBezTo>
                <a:cubicBezTo>
                  <a:pt x="211" y="34"/>
                  <a:pt x="224" y="50"/>
                  <a:pt x="230" y="69"/>
                </a:cubicBezTo>
                <a:cubicBezTo>
                  <a:pt x="232" y="74"/>
                  <a:pt x="233" y="81"/>
                  <a:pt x="233" y="88"/>
                </a:cubicBezTo>
                <a:cubicBezTo>
                  <a:pt x="233" y="95"/>
                  <a:pt x="233" y="120"/>
                  <a:pt x="234" y="161"/>
                </a:cubicBezTo>
                <a:lnTo>
                  <a:pt x="234" y="206"/>
                </a:lnTo>
                <a:cubicBezTo>
                  <a:pt x="234" y="226"/>
                  <a:pt x="235" y="240"/>
                  <a:pt x="237" y="248"/>
                </a:cubicBezTo>
                <a:cubicBezTo>
                  <a:pt x="239" y="255"/>
                  <a:pt x="244" y="259"/>
                  <a:pt x="250" y="259"/>
                </a:cubicBezTo>
                <a:cubicBezTo>
                  <a:pt x="257" y="259"/>
                  <a:pt x="261" y="256"/>
                  <a:pt x="263" y="249"/>
                </a:cubicBezTo>
                <a:cubicBezTo>
                  <a:pt x="265" y="242"/>
                  <a:pt x="266" y="231"/>
                  <a:pt x="266" y="216"/>
                </a:cubicBezTo>
                <a:lnTo>
                  <a:pt x="266" y="193"/>
                </a:lnTo>
                <a:lnTo>
                  <a:pt x="291" y="193"/>
                </a:lnTo>
                <a:lnTo>
                  <a:pt x="291" y="217"/>
                </a:lnTo>
                <a:cubicBezTo>
                  <a:pt x="291" y="234"/>
                  <a:pt x="290" y="244"/>
                  <a:pt x="289" y="247"/>
                </a:cubicBezTo>
                <a:cubicBezTo>
                  <a:pt x="286" y="260"/>
                  <a:pt x="278" y="270"/>
                  <a:pt x="267" y="277"/>
                </a:cubicBezTo>
                <a:cubicBezTo>
                  <a:pt x="256" y="284"/>
                  <a:pt x="245" y="288"/>
                  <a:pt x="233" y="288"/>
                </a:cubicBezTo>
                <a:cubicBezTo>
                  <a:pt x="220" y="289"/>
                  <a:pt x="210" y="285"/>
                  <a:pt x="203" y="277"/>
                </a:cubicBezTo>
                <a:cubicBezTo>
                  <a:pt x="194" y="269"/>
                  <a:pt x="189" y="260"/>
                  <a:pt x="187" y="250"/>
                </a:cubicBezTo>
                <a:lnTo>
                  <a:pt x="187" y="248"/>
                </a:lnTo>
                <a:lnTo>
                  <a:pt x="185" y="250"/>
                </a:lnTo>
                <a:cubicBezTo>
                  <a:pt x="185" y="251"/>
                  <a:pt x="184" y="252"/>
                  <a:pt x="182" y="253"/>
                </a:cubicBezTo>
                <a:cubicBezTo>
                  <a:pt x="181" y="255"/>
                  <a:pt x="179" y="257"/>
                  <a:pt x="177" y="259"/>
                </a:cubicBezTo>
                <a:cubicBezTo>
                  <a:pt x="175" y="262"/>
                  <a:pt x="173" y="264"/>
                  <a:pt x="170" y="266"/>
                </a:cubicBezTo>
                <a:cubicBezTo>
                  <a:pt x="167" y="268"/>
                  <a:pt x="164" y="271"/>
                  <a:pt x="160" y="274"/>
                </a:cubicBezTo>
                <a:cubicBezTo>
                  <a:pt x="157" y="277"/>
                  <a:pt x="153" y="279"/>
                  <a:pt x="149" y="281"/>
                </a:cubicBezTo>
                <a:cubicBezTo>
                  <a:pt x="145" y="282"/>
                  <a:pt x="140" y="284"/>
                  <a:pt x="135" y="286"/>
                </a:cubicBezTo>
                <a:cubicBezTo>
                  <a:pt x="130" y="287"/>
                  <a:pt x="124" y="289"/>
                  <a:pt x="118" y="290"/>
                </a:cubicBezTo>
                <a:cubicBezTo>
                  <a:pt x="113" y="290"/>
                  <a:pt x="106" y="291"/>
                  <a:pt x="99" y="291"/>
                </a:cubicBezTo>
                <a:cubicBezTo>
                  <a:pt x="74" y="291"/>
                  <a:pt x="51" y="285"/>
                  <a:pt x="31" y="272"/>
                </a:cubicBezTo>
                <a:cubicBezTo>
                  <a:pt x="10" y="259"/>
                  <a:pt x="0" y="240"/>
                  <a:pt x="0" y="217"/>
                </a:cubicBezTo>
                <a:cubicBezTo>
                  <a:pt x="0" y="208"/>
                  <a:pt x="2" y="200"/>
                  <a:pt x="5" y="192"/>
                </a:cubicBezTo>
                <a:cubicBezTo>
                  <a:pt x="8" y="184"/>
                  <a:pt x="13" y="174"/>
                  <a:pt x="22" y="165"/>
                </a:cubicBezTo>
                <a:cubicBezTo>
                  <a:pt x="30" y="155"/>
                  <a:pt x="40" y="148"/>
                  <a:pt x="52" y="141"/>
                </a:cubicBezTo>
                <a:cubicBezTo>
                  <a:pt x="64" y="135"/>
                  <a:pt x="80" y="129"/>
                  <a:pt x="101" y="124"/>
                </a:cubicBezTo>
                <a:cubicBezTo>
                  <a:pt x="122" y="118"/>
                  <a:pt x="146" y="115"/>
                  <a:pt x="171" y="114"/>
                </a:cubicBezTo>
                <a:lnTo>
                  <a:pt x="180" y="114"/>
                </a:lnTo>
                <a:lnTo>
                  <a:pt x="180" y="100"/>
                </a:lnTo>
                <a:cubicBezTo>
                  <a:pt x="180" y="86"/>
                  <a:pt x="178" y="75"/>
                  <a:pt x="176" y="69"/>
                </a:cubicBezTo>
                <a:cubicBezTo>
                  <a:pt x="167" y="39"/>
                  <a:pt x="146" y="24"/>
                  <a:pt x="115" y="24"/>
                </a:cubicBezTo>
                <a:cubicBezTo>
                  <a:pt x="107" y="24"/>
                  <a:pt x="100" y="24"/>
                  <a:pt x="93" y="24"/>
                </a:cubicBezTo>
                <a:cubicBezTo>
                  <a:pt x="86" y="25"/>
                  <a:pt x="81" y="26"/>
                  <a:pt x="77" y="27"/>
                </a:cubicBezTo>
                <a:cubicBezTo>
                  <a:pt x="74" y="28"/>
                  <a:pt x="72" y="29"/>
                  <a:pt x="72" y="29"/>
                </a:cubicBezTo>
                <a:cubicBezTo>
                  <a:pt x="82" y="35"/>
                  <a:pt x="86" y="44"/>
                  <a:pt x="86" y="57"/>
                </a:cubicBezTo>
                <a:cubicBezTo>
                  <a:pt x="86" y="67"/>
                  <a:pt x="83" y="75"/>
                  <a:pt x="76" y="81"/>
                </a:cubicBezTo>
                <a:lnTo>
                  <a:pt x="65" y="91"/>
                </a:lnTo>
                <a:moveTo>
                  <a:pt x="58" y="217"/>
                </a:moveTo>
                <a:cubicBezTo>
                  <a:pt x="58" y="231"/>
                  <a:pt x="63" y="242"/>
                  <a:pt x="74" y="252"/>
                </a:cubicBezTo>
                <a:cubicBezTo>
                  <a:pt x="84" y="262"/>
                  <a:pt x="96" y="268"/>
                  <a:pt x="111" y="268"/>
                </a:cubicBezTo>
                <a:cubicBezTo>
                  <a:pt x="127" y="268"/>
                  <a:pt x="141" y="263"/>
                  <a:pt x="153" y="253"/>
                </a:cubicBezTo>
                <a:cubicBezTo>
                  <a:pt x="165" y="244"/>
                  <a:pt x="174" y="231"/>
                  <a:pt x="178" y="216"/>
                </a:cubicBezTo>
                <a:cubicBezTo>
                  <a:pt x="179" y="213"/>
                  <a:pt x="179" y="199"/>
                  <a:pt x="180" y="173"/>
                </a:cubicBezTo>
                <a:cubicBezTo>
                  <a:pt x="180" y="148"/>
                  <a:pt x="180" y="136"/>
                  <a:pt x="179" y="136"/>
                </a:cubicBezTo>
                <a:cubicBezTo>
                  <a:pt x="176" y="136"/>
                  <a:pt x="171" y="136"/>
                  <a:pt x="166" y="137"/>
                </a:cubicBezTo>
                <a:cubicBezTo>
                  <a:pt x="160" y="137"/>
                  <a:pt x="151" y="139"/>
                  <a:pt x="137" y="142"/>
                </a:cubicBezTo>
                <a:cubicBezTo>
                  <a:pt x="124" y="146"/>
                  <a:pt x="112" y="150"/>
                  <a:pt x="101" y="155"/>
                </a:cubicBezTo>
                <a:cubicBezTo>
                  <a:pt x="90" y="160"/>
                  <a:pt x="80" y="168"/>
                  <a:pt x="72" y="179"/>
                </a:cubicBezTo>
                <a:cubicBezTo>
                  <a:pt x="63" y="190"/>
                  <a:pt x="59" y="203"/>
                  <a:pt x="58" y="2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4" name=""/>
          <p:cNvSpPr/>
          <p:nvPr/>
        </p:nvSpPr>
        <p:spPr>
          <a:xfrm>
            <a:off x="5206320" y="3644280"/>
            <a:ext cx="115200" cy="98280"/>
          </a:xfrm>
          <a:custGeom>
            <a:avLst/>
            <a:gdLst/>
            <a:ahLst/>
            <a:rect l="0" t="0" r="r" b="b"/>
            <a:pathLst>
              <a:path w="320" h="273">
                <a:moveTo>
                  <a:pt x="121" y="273"/>
                </a:moveTo>
                <a:cubicBezTo>
                  <a:pt x="116" y="272"/>
                  <a:pt x="95" y="272"/>
                  <a:pt x="58" y="272"/>
                </a:cubicBezTo>
                <a:cubicBezTo>
                  <a:pt x="25" y="272"/>
                  <a:pt x="7" y="272"/>
                  <a:pt x="4" y="273"/>
                </a:cubicBezTo>
                <a:lnTo>
                  <a:pt x="0" y="273"/>
                </a:lnTo>
                <a:lnTo>
                  <a:pt x="0" y="244"/>
                </a:lnTo>
                <a:lnTo>
                  <a:pt x="9" y="244"/>
                </a:lnTo>
                <a:cubicBezTo>
                  <a:pt x="18" y="244"/>
                  <a:pt x="27" y="243"/>
                  <a:pt x="35" y="241"/>
                </a:cubicBezTo>
                <a:cubicBezTo>
                  <a:pt x="43" y="238"/>
                  <a:pt x="49" y="237"/>
                  <a:pt x="54" y="235"/>
                </a:cubicBezTo>
                <a:cubicBezTo>
                  <a:pt x="59" y="233"/>
                  <a:pt x="64" y="230"/>
                  <a:pt x="70" y="224"/>
                </a:cubicBezTo>
                <a:cubicBezTo>
                  <a:pt x="77" y="219"/>
                  <a:pt x="80" y="215"/>
                  <a:pt x="82" y="213"/>
                </a:cubicBezTo>
                <a:cubicBezTo>
                  <a:pt x="83" y="211"/>
                  <a:pt x="87" y="205"/>
                  <a:pt x="95" y="196"/>
                </a:cubicBezTo>
                <a:cubicBezTo>
                  <a:pt x="103" y="187"/>
                  <a:pt x="107" y="182"/>
                  <a:pt x="108" y="179"/>
                </a:cubicBezTo>
                <a:lnTo>
                  <a:pt x="137" y="141"/>
                </a:lnTo>
                <a:lnTo>
                  <a:pt x="100" y="91"/>
                </a:lnTo>
                <a:cubicBezTo>
                  <a:pt x="96" y="86"/>
                  <a:pt x="92" y="80"/>
                  <a:pt x="88" y="73"/>
                </a:cubicBezTo>
                <a:cubicBezTo>
                  <a:pt x="84" y="67"/>
                  <a:pt x="80" y="63"/>
                  <a:pt x="78" y="60"/>
                </a:cubicBezTo>
                <a:cubicBezTo>
                  <a:pt x="75" y="57"/>
                  <a:pt x="73" y="54"/>
                  <a:pt x="71" y="51"/>
                </a:cubicBezTo>
                <a:cubicBezTo>
                  <a:pt x="69" y="47"/>
                  <a:pt x="67" y="45"/>
                  <a:pt x="65" y="43"/>
                </a:cubicBezTo>
                <a:cubicBezTo>
                  <a:pt x="64" y="41"/>
                  <a:pt x="62" y="40"/>
                  <a:pt x="61" y="39"/>
                </a:cubicBezTo>
                <a:cubicBezTo>
                  <a:pt x="61" y="37"/>
                  <a:pt x="59" y="36"/>
                  <a:pt x="57" y="35"/>
                </a:cubicBezTo>
                <a:cubicBezTo>
                  <a:pt x="55" y="34"/>
                  <a:pt x="54" y="33"/>
                  <a:pt x="52" y="33"/>
                </a:cubicBezTo>
                <a:cubicBezTo>
                  <a:pt x="52" y="33"/>
                  <a:pt x="51" y="32"/>
                  <a:pt x="48" y="32"/>
                </a:cubicBezTo>
                <a:cubicBezTo>
                  <a:pt x="46" y="31"/>
                  <a:pt x="45" y="30"/>
                  <a:pt x="43" y="30"/>
                </a:cubicBezTo>
                <a:cubicBezTo>
                  <a:pt x="41" y="30"/>
                  <a:pt x="33" y="30"/>
                  <a:pt x="21" y="29"/>
                </a:cubicBezTo>
                <a:lnTo>
                  <a:pt x="3" y="29"/>
                </a:lnTo>
                <a:lnTo>
                  <a:pt x="3" y="0"/>
                </a:lnTo>
                <a:lnTo>
                  <a:pt x="7" y="0"/>
                </a:lnTo>
                <a:cubicBezTo>
                  <a:pt x="23" y="1"/>
                  <a:pt x="44" y="1"/>
                  <a:pt x="73" y="1"/>
                </a:cubicBezTo>
                <a:cubicBezTo>
                  <a:pt x="113" y="1"/>
                  <a:pt x="134" y="1"/>
                  <a:pt x="139" y="0"/>
                </a:cubicBezTo>
                <a:lnTo>
                  <a:pt x="144" y="0"/>
                </a:lnTo>
                <a:lnTo>
                  <a:pt x="144" y="29"/>
                </a:lnTo>
                <a:cubicBezTo>
                  <a:pt x="128" y="31"/>
                  <a:pt x="121" y="34"/>
                  <a:pt x="121" y="39"/>
                </a:cubicBezTo>
                <a:cubicBezTo>
                  <a:pt x="121" y="40"/>
                  <a:pt x="123" y="43"/>
                  <a:pt x="127" y="49"/>
                </a:cubicBezTo>
                <a:cubicBezTo>
                  <a:pt x="131" y="55"/>
                  <a:pt x="137" y="63"/>
                  <a:pt x="145" y="73"/>
                </a:cubicBezTo>
                <a:cubicBezTo>
                  <a:pt x="152" y="84"/>
                  <a:pt x="159" y="93"/>
                  <a:pt x="163" y="100"/>
                </a:cubicBezTo>
                <a:lnTo>
                  <a:pt x="166" y="103"/>
                </a:lnTo>
                <a:lnTo>
                  <a:pt x="182" y="81"/>
                </a:lnTo>
                <a:cubicBezTo>
                  <a:pt x="195" y="63"/>
                  <a:pt x="202" y="52"/>
                  <a:pt x="202" y="46"/>
                </a:cubicBezTo>
                <a:cubicBezTo>
                  <a:pt x="202" y="44"/>
                  <a:pt x="201" y="41"/>
                  <a:pt x="200" y="39"/>
                </a:cubicBezTo>
                <a:cubicBezTo>
                  <a:pt x="200" y="37"/>
                  <a:pt x="199" y="36"/>
                  <a:pt x="197" y="35"/>
                </a:cubicBezTo>
                <a:cubicBezTo>
                  <a:pt x="196" y="34"/>
                  <a:pt x="195" y="33"/>
                  <a:pt x="194" y="32"/>
                </a:cubicBezTo>
                <a:cubicBezTo>
                  <a:pt x="193" y="31"/>
                  <a:pt x="192" y="31"/>
                  <a:pt x="190" y="30"/>
                </a:cubicBezTo>
                <a:lnTo>
                  <a:pt x="188" y="29"/>
                </a:lnTo>
                <a:lnTo>
                  <a:pt x="185" y="29"/>
                </a:lnTo>
                <a:lnTo>
                  <a:pt x="185" y="0"/>
                </a:lnTo>
                <a:lnTo>
                  <a:pt x="189" y="0"/>
                </a:lnTo>
                <a:cubicBezTo>
                  <a:pt x="195" y="1"/>
                  <a:pt x="216" y="2"/>
                  <a:pt x="252" y="2"/>
                </a:cubicBezTo>
                <a:cubicBezTo>
                  <a:pt x="285" y="2"/>
                  <a:pt x="303" y="1"/>
                  <a:pt x="305" y="0"/>
                </a:cubicBezTo>
                <a:lnTo>
                  <a:pt x="309" y="0"/>
                </a:lnTo>
                <a:lnTo>
                  <a:pt x="309" y="29"/>
                </a:lnTo>
                <a:lnTo>
                  <a:pt x="305" y="29"/>
                </a:lnTo>
                <a:cubicBezTo>
                  <a:pt x="284" y="29"/>
                  <a:pt x="267" y="33"/>
                  <a:pt x="254" y="40"/>
                </a:cubicBezTo>
                <a:cubicBezTo>
                  <a:pt x="246" y="43"/>
                  <a:pt x="239" y="49"/>
                  <a:pt x="232" y="57"/>
                </a:cubicBezTo>
                <a:cubicBezTo>
                  <a:pt x="225" y="65"/>
                  <a:pt x="211" y="84"/>
                  <a:pt x="191" y="111"/>
                </a:cubicBezTo>
                <a:lnTo>
                  <a:pt x="181" y="124"/>
                </a:lnTo>
                <a:lnTo>
                  <a:pt x="220" y="178"/>
                </a:lnTo>
                <a:cubicBezTo>
                  <a:pt x="248" y="216"/>
                  <a:pt x="263" y="236"/>
                  <a:pt x="265" y="237"/>
                </a:cubicBezTo>
                <a:cubicBezTo>
                  <a:pt x="267" y="239"/>
                  <a:pt x="271" y="241"/>
                  <a:pt x="276" y="242"/>
                </a:cubicBezTo>
                <a:cubicBezTo>
                  <a:pt x="283" y="244"/>
                  <a:pt x="294" y="244"/>
                  <a:pt x="309" y="244"/>
                </a:cubicBezTo>
                <a:lnTo>
                  <a:pt x="320" y="244"/>
                </a:lnTo>
                <a:lnTo>
                  <a:pt x="320" y="273"/>
                </a:lnTo>
                <a:lnTo>
                  <a:pt x="316" y="273"/>
                </a:lnTo>
                <a:lnTo>
                  <a:pt x="311" y="273"/>
                </a:lnTo>
                <a:cubicBezTo>
                  <a:pt x="308" y="273"/>
                  <a:pt x="304" y="273"/>
                  <a:pt x="298" y="273"/>
                </a:cubicBezTo>
                <a:cubicBezTo>
                  <a:pt x="293" y="273"/>
                  <a:pt x="288" y="273"/>
                  <a:pt x="283" y="272"/>
                </a:cubicBezTo>
                <a:cubicBezTo>
                  <a:pt x="277" y="272"/>
                  <a:pt x="272" y="272"/>
                  <a:pt x="267" y="272"/>
                </a:cubicBezTo>
                <a:cubicBezTo>
                  <a:pt x="262" y="273"/>
                  <a:pt x="258" y="272"/>
                  <a:pt x="255" y="272"/>
                </a:cubicBezTo>
                <a:cubicBezTo>
                  <a:pt x="251" y="272"/>
                  <a:pt x="243" y="272"/>
                  <a:pt x="232" y="272"/>
                </a:cubicBezTo>
                <a:cubicBezTo>
                  <a:pt x="221" y="272"/>
                  <a:pt x="211" y="272"/>
                  <a:pt x="200" y="273"/>
                </a:cubicBezTo>
                <a:lnTo>
                  <a:pt x="186" y="273"/>
                </a:lnTo>
                <a:lnTo>
                  <a:pt x="180" y="273"/>
                </a:lnTo>
                <a:lnTo>
                  <a:pt x="180" y="244"/>
                </a:lnTo>
                <a:lnTo>
                  <a:pt x="182" y="244"/>
                </a:lnTo>
                <a:cubicBezTo>
                  <a:pt x="187" y="244"/>
                  <a:pt x="191" y="243"/>
                  <a:pt x="196" y="241"/>
                </a:cubicBezTo>
                <a:cubicBezTo>
                  <a:pt x="201" y="239"/>
                  <a:pt x="203" y="237"/>
                  <a:pt x="203" y="234"/>
                </a:cubicBezTo>
                <a:cubicBezTo>
                  <a:pt x="203" y="233"/>
                  <a:pt x="195" y="221"/>
                  <a:pt x="178" y="198"/>
                </a:cubicBezTo>
                <a:lnTo>
                  <a:pt x="152" y="163"/>
                </a:lnTo>
                <a:cubicBezTo>
                  <a:pt x="151" y="163"/>
                  <a:pt x="145" y="172"/>
                  <a:pt x="132" y="189"/>
                </a:cubicBezTo>
                <a:cubicBezTo>
                  <a:pt x="120" y="207"/>
                  <a:pt x="112" y="216"/>
                  <a:pt x="111" y="218"/>
                </a:cubicBezTo>
                <a:cubicBezTo>
                  <a:pt x="109" y="220"/>
                  <a:pt x="108" y="223"/>
                  <a:pt x="108" y="227"/>
                </a:cubicBezTo>
                <a:cubicBezTo>
                  <a:pt x="108" y="231"/>
                  <a:pt x="110" y="235"/>
                  <a:pt x="113" y="239"/>
                </a:cubicBezTo>
                <a:cubicBezTo>
                  <a:pt x="116" y="242"/>
                  <a:pt x="119" y="244"/>
                  <a:pt x="124" y="244"/>
                </a:cubicBezTo>
                <a:cubicBezTo>
                  <a:pt x="125" y="244"/>
                  <a:pt x="125" y="249"/>
                  <a:pt x="125" y="259"/>
                </a:cubicBezTo>
                <a:lnTo>
                  <a:pt x="125" y="273"/>
                </a:lnTo>
                <a:lnTo>
                  <a:pt x="121" y="27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5" name=""/>
          <p:cNvSpPr/>
          <p:nvPr/>
        </p:nvSpPr>
        <p:spPr>
          <a:xfrm>
            <a:off x="5334840" y="3705120"/>
            <a:ext cx="108000" cy="73440"/>
          </a:xfrm>
          <a:custGeom>
            <a:avLst/>
            <a:gdLst/>
            <a:ahLst/>
            <a:rect l="0" t="0" r="r" b="b"/>
            <a:pathLst>
              <a:path w="300" h="204">
                <a:moveTo>
                  <a:pt x="251" y="26"/>
                </a:moveTo>
                <a:cubicBezTo>
                  <a:pt x="251" y="20"/>
                  <a:pt x="253" y="14"/>
                  <a:pt x="259" y="9"/>
                </a:cubicBezTo>
                <a:cubicBezTo>
                  <a:pt x="265" y="3"/>
                  <a:pt x="271" y="1"/>
                  <a:pt x="278" y="0"/>
                </a:cubicBezTo>
                <a:cubicBezTo>
                  <a:pt x="283" y="0"/>
                  <a:pt x="288" y="3"/>
                  <a:pt x="293" y="8"/>
                </a:cubicBezTo>
                <a:cubicBezTo>
                  <a:pt x="297" y="14"/>
                  <a:pt x="299" y="22"/>
                  <a:pt x="300" y="34"/>
                </a:cubicBezTo>
                <a:cubicBezTo>
                  <a:pt x="300" y="42"/>
                  <a:pt x="297" y="60"/>
                  <a:pt x="291" y="85"/>
                </a:cubicBezTo>
                <a:cubicBezTo>
                  <a:pt x="287" y="102"/>
                  <a:pt x="283" y="117"/>
                  <a:pt x="279" y="127"/>
                </a:cubicBezTo>
                <a:cubicBezTo>
                  <a:pt x="276" y="138"/>
                  <a:pt x="270" y="150"/>
                  <a:pt x="264" y="164"/>
                </a:cubicBezTo>
                <a:cubicBezTo>
                  <a:pt x="257" y="177"/>
                  <a:pt x="249" y="187"/>
                  <a:pt x="239" y="194"/>
                </a:cubicBezTo>
                <a:cubicBezTo>
                  <a:pt x="228" y="201"/>
                  <a:pt x="218" y="204"/>
                  <a:pt x="206" y="204"/>
                </a:cubicBezTo>
                <a:cubicBezTo>
                  <a:pt x="193" y="204"/>
                  <a:pt x="181" y="202"/>
                  <a:pt x="171" y="197"/>
                </a:cubicBezTo>
                <a:cubicBezTo>
                  <a:pt x="161" y="192"/>
                  <a:pt x="154" y="186"/>
                  <a:pt x="149" y="178"/>
                </a:cubicBezTo>
                <a:cubicBezTo>
                  <a:pt x="149" y="178"/>
                  <a:pt x="148" y="179"/>
                  <a:pt x="148" y="180"/>
                </a:cubicBezTo>
                <a:cubicBezTo>
                  <a:pt x="136" y="196"/>
                  <a:pt x="121" y="204"/>
                  <a:pt x="103" y="204"/>
                </a:cubicBezTo>
                <a:cubicBezTo>
                  <a:pt x="95" y="204"/>
                  <a:pt x="88" y="203"/>
                  <a:pt x="81" y="202"/>
                </a:cubicBezTo>
                <a:cubicBezTo>
                  <a:pt x="74" y="200"/>
                  <a:pt x="67" y="197"/>
                  <a:pt x="60" y="193"/>
                </a:cubicBezTo>
                <a:cubicBezTo>
                  <a:pt x="53" y="189"/>
                  <a:pt x="47" y="183"/>
                  <a:pt x="43" y="176"/>
                </a:cubicBezTo>
                <a:cubicBezTo>
                  <a:pt x="39" y="168"/>
                  <a:pt x="37" y="158"/>
                  <a:pt x="37" y="147"/>
                </a:cubicBezTo>
                <a:cubicBezTo>
                  <a:pt x="37" y="131"/>
                  <a:pt x="42" y="109"/>
                  <a:pt x="52" y="81"/>
                </a:cubicBezTo>
                <a:cubicBezTo>
                  <a:pt x="62" y="54"/>
                  <a:pt x="67" y="36"/>
                  <a:pt x="68" y="29"/>
                </a:cubicBezTo>
                <a:lnTo>
                  <a:pt x="68" y="28"/>
                </a:lnTo>
                <a:cubicBezTo>
                  <a:pt x="68" y="25"/>
                  <a:pt x="68" y="24"/>
                  <a:pt x="68" y="23"/>
                </a:cubicBezTo>
                <a:cubicBezTo>
                  <a:pt x="68" y="22"/>
                  <a:pt x="67" y="21"/>
                  <a:pt x="66" y="20"/>
                </a:cubicBezTo>
                <a:cubicBezTo>
                  <a:pt x="65" y="18"/>
                  <a:pt x="63" y="18"/>
                  <a:pt x="61" y="18"/>
                </a:cubicBezTo>
                <a:lnTo>
                  <a:pt x="59" y="18"/>
                </a:lnTo>
                <a:cubicBezTo>
                  <a:pt x="52" y="18"/>
                  <a:pt x="46" y="21"/>
                  <a:pt x="40" y="26"/>
                </a:cubicBezTo>
                <a:cubicBezTo>
                  <a:pt x="35" y="32"/>
                  <a:pt x="30" y="38"/>
                  <a:pt x="27" y="45"/>
                </a:cubicBezTo>
                <a:cubicBezTo>
                  <a:pt x="24" y="51"/>
                  <a:pt x="21" y="57"/>
                  <a:pt x="19" y="63"/>
                </a:cubicBezTo>
                <a:cubicBezTo>
                  <a:pt x="18" y="69"/>
                  <a:pt x="16" y="73"/>
                  <a:pt x="16" y="73"/>
                </a:cubicBezTo>
                <a:cubicBezTo>
                  <a:pt x="15" y="74"/>
                  <a:pt x="13" y="74"/>
                  <a:pt x="9" y="74"/>
                </a:cubicBezTo>
                <a:lnTo>
                  <a:pt x="2" y="74"/>
                </a:lnTo>
                <a:cubicBezTo>
                  <a:pt x="1" y="72"/>
                  <a:pt x="0" y="71"/>
                  <a:pt x="0" y="70"/>
                </a:cubicBezTo>
                <a:cubicBezTo>
                  <a:pt x="0" y="68"/>
                  <a:pt x="1" y="64"/>
                  <a:pt x="3" y="57"/>
                </a:cubicBezTo>
                <a:cubicBezTo>
                  <a:pt x="6" y="51"/>
                  <a:pt x="9" y="43"/>
                  <a:pt x="14" y="35"/>
                </a:cubicBezTo>
                <a:cubicBezTo>
                  <a:pt x="18" y="26"/>
                  <a:pt x="25" y="18"/>
                  <a:pt x="33" y="11"/>
                </a:cubicBezTo>
                <a:cubicBezTo>
                  <a:pt x="42" y="5"/>
                  <a:pt x="52" y="1"/>
                  <a:pt x="62" y="1"/>
                </a:cubicBezTo>
                <a:cubicBezTo>
                  <a:pt x="75" y="1"/>
                  <a:pt x="85" y="5"/>
                  <a:pt x="92" y="12"/>
                </a:cubicBezTo>
                <a:cubicBezTo>
                  <a:pt x="99" y="20"/>
                  <a:pt x="102" y="28"/>
                  <a:pt x="102" y="38"/>
                </a:cubicBezTo>
                <a:cubicBezTo>
                  <a:pt x="102" y="44"/>
                  <a:pt x="97" y="60"/>
                  <a:pt x="87" y="87"/>
                </a:cubicBezTo>
                <a:cubicBezTo>
                  <a:pt x="78" y="114"/>
                  <a:pt x="73" y="135"/>
                  <a:pt x="73" y="150"/>
                </a:cubicBezTo>
                <a:cubicBezTo>
                  <a:pt x="73" y="163"/>
                  <a:pt x="76" y="173"/>
                  <a:pt x="82" y="179"/>
                </a:cubicBezTo>
                <a:cubicBezTo>
                  <a:pt x="88" y="184"/>
                  <a:pt x="96" y="187"/>
                  <a:pt x="106" y="188"/>
                </a:cubicBezTo>
                <a:cubicBezTo>
                  <a:pt x="119" y="188"/>
                  <a:pt x="130" y="179"/>
                  <a:pt x="140" y="160"/>
                </a:cubicBezTo>
                <a:lnTo>
                  <a:pt x="142" y="156"/>
                </a:lnTo>
                <a:lnTo>
                  <a:pt x="142" y="146"/>
                </a:lnTo>
                <a:cubicBezTo>
                  <a:pt x="142" y="145"/>
                  <a:pt x="142" y="144"/>
                  <a:pt x="142" y="142"/>
                </a:cubicBezTo>
                <a:cubicBezTo>
                  <a:pt x="142" y="140"/>
                  <a:pt x="142" y="139"/>
                  <a:pt x="142" y="138"/>
                </a:cubicBezTo>
                <a:cubicBezTo>
                  <a:pt x="143" y="138"/>
                  <a:pt x="143" y="137"/>
                  <a:pt x="143" y="135"/>
                </a:cubicBezTo>
                <a:cubicBezTo>
                  <a:pt x="143" y="134"/>
                  <a:pt x="143" y="133"/>
                  <a:pt x="143" y="131"/>
                </a:cubicBezTo>
                <a:cubicBezTo>
                  <a:pt x="144" y="130"/>
                  <a:pt x="144" y="128"/>
                  <a:pt x="145" y="126"/>
                </a:cubicBezTo>
                <a:cubicBezTo>
                  <a:pt x="145" y="123"/>
                  <a:pt x="146" y="120"/>
                  <a:pt x="146" y="118"/>
                </a:cubicBezTo>
                <a:cubicBezTo>
                  <a:pt x="146" y="116"/>
                  <a:pt x="147" y="112"/>
                  <a:pt x="149" y="106"/>
                </a:cubicBezTo>
                <a:cubicBezTo>
                  <a:pt x="150" y="101"/>
                  <a:pt x="151" y="97"/>
                  <a:pt x="152" y="92"/>
                </a:cubicBezTo>
                <a:cubicBezTo>
                  <a:pt x="153" y="87"/>
                  <a:pt x="155" y="81"/>
                  <a:pt x="157" y="73"/>
                </a:cubicBezTo>
                <a:cubicBezTo>
                  <a:pt x="166" y="39"/>
                  <a:pt x="171" y="20"/>
                  <a:pt x="172" y="18"/>
                </a:cubicBezTo>
                <a:cubicBezTo>
                  <a:pt x="176" y="10"/>
                  <a:pt x="182" y="6"/>
                  <a:pt x="191" y="6"/>
                </a:cubicBezTo>
                <a:cubicBezTo>
                  <a:pt x="197" y="6"/>
                  <a:pt x="201" y="7"/>
                  <a:pt x="203" y="10"/>
                </a:cubicBezTo>
                <a:cubicBezTo>
                  <a:pt x="205" y="13"/>
                  <a:pt x="206" y="16"/>
                  <a:pt x="206" y="19"/>
                </a:cubicBezTo>
                <a:cubicBezTo>
                  <a:pt x="206" y="22"/>
                  <a:pt x="202" y="42"/>
                  <a:pt x="193" y="76"/>
                </a:cubicBezTo>
                <a:cubicBezTo>
                  <a:pt x="185" y="110"/>
                  <a:pt x="180" y="131"/>
                  <a:pt x="179" y="136"/>
                </a:cubicBezTo>
                <a:cubicBezTo>
                  <a:pt x="178" y="139"/>
                  <a:pt x="178" y="144"/>
                  <a:pt x="178" y="151"/>
                </a:cubicBezTo>
                <a:lnTo>
                  <a:pt x="178" y="155"/>
                </a:lnTo>
                <a:cubicBezTo>
                  <a:pt x="178" y="159"/>
                  <a:pt x="179" y="163"/>
                  <a:pt x="179" y="168"/>
                </a:cubicBezTo>
                <a:cubicBezTo>
                  <a:pt x="180" y="172"/>
                  <a:pt x="183" y="176"/>
                  <a:pt x="188" y="181"/>
                </a:cubicBezTo>
                <a:cubicBezTo>
                  <a:pt x="193" y="185"/>
                  <a:pt x="199" y="187"/>
                  <a:pt x="208" y="188"/>
                </a:cubicBezTo>
                <a:cubicBezTo>
                  <a:pt x="229" y="188"/>
                  <a:pt x="247" y="169"/>
                  <a:pt x="260" y="133"/>
                </a:cubicBezTo>
                <a:cubicBezTo>
                  <a:pt x="262" y="126"/>
                  <a:pt x="265" y="117"/>
                  <a:pt x="268" y="103"/>
                </a:cubicBezTo>
                <a:cubicBezTo>
                  <a:pt x="272" y="91"/>
                  <a:pt x="274" y="82"/>
                  <a:pt x="274" y="76"/>
                </a:cubicBezTo>
                <a:cubicBezTo>
                  <a:pt x="274" y="66"/>
                  <a:pt x="272" y="59"/>
                  <a:pt x="268" y="53"/>
                </a:cubicBezTo>
                <a:cubicBezTo>
                  <a:pt x="264" y="47"/>
                  <a:pt x="260" y="43"/>
                  <a:pt x="256" y="39"/>
                </a:cubicBezTo>
                <a:cubicBezTo>
                  <a:pt x="253" y="35"/>
                  <a:pt x="251" y="31"/>
                  <a:pt x="251" y="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6" name=""/>
          <p:cNvSpPr/>
          <p:nvPr/>
        </p:nvSpPr>
        <p:spPr>
          <a:xfrm>
            <a:off x="5503320" y="3587040"/>
            <a:ext cx="163800" cy="155520"/>
          </a:xfrm>
          <a:custGeom>
            <a:avLst/>
            <a:gdLst/>
            <a:ahLst/>
            <a:rect l="0" t="0" r="r" b="b"/>
            <a:pathLst>
              <a:path w="455" h="432">
                <a:moveTo>
                  <a:pt x="161" y="34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8" y="29"/>
                  <a:pt x="105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21"/>
                  <a:pt x="101" y="19"/>
                  <a:pt x="102" y="15"/>
                </a:cubicBezTo>
                <a:cubicBezTo>
                  <a:pt x="105" y="6"/>
                  <a:pt x="106" y="2"/>
                  <a:pt x="108" y="1"/>
                </a:cubicBezTo>
                <a:cubicBezTo>
                  <a:pt x="109" y="0"/>
                  <a:pt x="150" y="0"/>
                  <a:pt x="230" y="0"/>
                </a:cubicBezTo>
                <a:cubicBezTo>
                  <a:pt x="310" y="0"/>
                  <a:pt x="354" y="1"/>
                  <a:pt x="360" y="2"/>
                </a:cubicBezTo>
                <a:cubicBezTo>
                  <a:pt x="387" y="6"/>
                  <a:pt x="409" y="17"/>
                  <a:pt x="427" y="33"/>
                </a:cubicBezTo>
                <a:cubicBezTo>
                  <a:pt x="445" y="49"/>
                  <a:pt x="455" y="70"/>
                  <a:pt x="455" y="96"/>
                </a:cubicBezTo>
                <a:cubicBezTo>
                  <a:pt x="455" y="129"/>
                  <a:pt x="441" y="159"/>
                  <a:pt x="413" y="187"/>
                </a:cubicBezTo>
                <a:cubicBezTo>
                  <a:pt x="384" y="215"/>
                  <a:pt x="347" y="233"/>
                  <a:pt x="300" y="241"/>
                </a:cubicBezTo>
                <a:cubicBezTo>
                  <a:pt x="297" y="241"/>
                  <a:pt x="275" y="242"/>
                  <a:pt x="233" y="242"/>
                </a:cubicBezTo>
                <a:lnTo>
                  <a:pt x="173" y="242"/>
                </a:lnTo>
                <a:lnTo>
                  <a:pt x="154" y="317"/>
                </a:lnTo>
                <a:cubicBezTo>
                  <a:pt x="142" y="366"/>
                  <a:pt x="135" y="392"/>
                  <a:pt x="135" y="395"/>
                </a:cubicBezTo>
                <a:cubicBezTo>
                  <a:pt x="135" y="397"/>
                  <a:pt x="136" y="398"/>
                  <a:pt x="136" y="398"/>
                </a:cubicBezTo>
                <a:cubicBezTo>
                  <a:pt x="137" y="399"/>
                  <a:pt x="138" y="400"/>
                  <a:pt x="141" y="401"/>
                </a:cubicBezTo>
                <a:cubicBezTo>
                  <a:pt x="143" y="402"/>
                  <a:pt x="147" y="403"/>
                  <a:pt x="151" y="402"/>
                </a:cubicBezTo>
                <a:cubicBezTo>
                  <a:pt x="156" y="402"/>
                  <a:pt x="163" y="402"/>
                  <a:pt x="172" y="403"/>
                </a:cubicBezTo>
                <a:lnTo>
                  <a:pt x="192" y="403"/>
                </a:lnTo>
                <a:cubicBezTo>
                  <a:pt x="194" y="407"/>
                  <a:pt x="196" y="409"/>
                  <a:pt x="196" y="410"/>
                </a:cubicBezTo>
                <a:cubicBezTo>
                  <a:pt x="196" y="417"/>
                  <a:pt x="194" y="423"/>
                  <a:pt x="191" y="429"/>
                </a:cubicBezTo>
                <a:cubicBezTo>
                  <a:pt x="189" y="431"/>
                  <a:pt x="186" y="432"/>
                  <a:pt x="181" y="432"/>
                </a:cubicBezTo>
                <a:cubicBezTo>
                  <a:pt x="180" y="432"/>
                  <a:pt x="172" y="432"/>
                  <a:pt x="158" y="432"/>
                </a:cubicBezTo>
                <a:cubicBezTo>
                  <a:pt x="143" y="431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0" y="431"/>
                  <a:pt x="13" y="431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5" y="406"/>
                  <a:pt x="7" y="405"/>
                </a:cubicBezTo>
                <a:cubicBezTo>
                  <a:pt x="9" y="404"/>
                  <a:pt x="14" y="404"/>
                  <a:pt x="22" y="403"/>
                </a:cubicBezTo>
                <a:cubicBezTo>
                  <a:pt x="33" y="403"/>
                  <a:pt x="46" y="403"/>
                  <a:pt x="60" y="401"/>
                </a:cubicBezTo>
                <a:cubicBezTo>
                  <a:pt x="66" y="400"/>
                  <a:pt x="70" y="398"/>
                  <a:pt x="72" y="394"/>
                </a:cubicBezTo>
                <a:cubicBezTo>
                  <a:pt x="73" y="392"/>
                  <a:pt x="88" y="334"/>
                  <a:pt x="117" y="218"/>
                </a:cubicBezTo>
                <a:cubicBezTo>
                  <a:pt x="146" y="102"/>
                  <a:pt x="161" y="41"/>
                  <a:pt x="161" y="34"/>
                </a:cubicBezTo>
                <a:moveTo>
                  <a:pt x="388" y="81"/>
                </a:moveTo>
                <a:cubicBezTo>
                  <a:pt x="388" y="76"/>
                  <a:pt x="388" y="71"/>
                  <a:pt x="387" y="68"/>
                </a:cubicBezTo>
                <a:cubicBezTo>
                  <a:pt x="386" y="65"/>
                  <a:pt x="384" y="60"/>
                  <a:pt x="381" y="54"/>
                </a:cubicBezTo>
                <a:cubicBezTo>
                  <a:pt x="378" y="48"/>
                  <a:pt x="373" y="44"/>
                  <a:pt x="365" y="40"/>
                </a:cubicBezTo>
                <a:cubicBezTo>
                  <a:pt x="358" y="37"/>
                  <a:pt x="347" y="33"/>
                  <a:pt x="333" y="30"/>
                </a:cubicBezTo>
                <a:cubicBezTo>
                  <a:pt x="330" y="30"/>
                  <a:pt x="314" y="29"/>
                  <a:pt x="283" y="29"/>
                </a:cubicBezTo>
                <a:cubicBezTo>
                  <a:pt x="276" y="29"/>
                  <a:pt x="268" y="29"/>
                  <a:pt x="261" y="29"/>
                </a:cubicBezTo>
                <a:cubicBezTo>
                  <a:pt x="253" y="29"/>
                  <a:pt x="247" y="29"/>
                  <a:pt x="242" y="29"/>
                </a:cubicBezTo>
                <a:cubicBezTo>
                  <a:pt x="238" y="30"/>
                  <a:pt x="235" y="30"/>
                  <a:pt x="235" y="29"/>
                </a:cubicBezTo>
                <a:cubicBezTo>
                  <a:pt x="229" y="30"/>
                  <a:pt x="225" y="32"/>
                  <a:pt x="223" y="35"/>
                </a:cubicBezTo>
                <a:cubicBezTo>
                  <a:pt x="223" y="38"/>
                  <a:pt x="219" y="54"/>
                  <a:pt x="211" y="84"/>
                </a:cubicBezTo>
                <a:cubicBezTo>
                  <a:pt x="204" y="114"/>
                  <a:pt x="197" y="143"/>
                  <a:pt x="189" y="172"/>
                </a:cubicBezTo>
                <a:cubicBezTo>
                  <a:pt x="182" y="200"/>
                  <a:pt x="178" y="215"/>
                  <a:pt x="178" y="215"/>
                </a:cubicBezTo>
                <a:cubicBezTo>
                  <a:pt x="178" y="216"/>
                  <a:pt x="195" y="216"/>
                  <a:pt x="229" y="216"/>
                </a:cubicBezTo>
                <a:lnTo>
                  <a:pt x="237" y="216"/>
                </a:lnTo>
                <a:lnTo>
                  <a:pt x="251" y="216"/>
                </a:lnTo>
                <a:cubicBezTo>
                  <a:pt x="298" y="216"/>
                  <a:pt x="332" y="206"/>
                  <a:pt x="353" y="185"/>
                </a:cubicBezTo>
                <a:cubicBezTo>
                  <a:pt x="365" y="173"/>
                  <a:pt x="373" y="156"/>
                  <a:pt x="379" y="134"/>
                </a:cubicBezTo>
                <a:cubicBezTo>
                  <a:pt x="385" y="112"/>
                  <a:pt x="388" y="94"/>
                  <a:pt x="388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7" name=""/>
          <p:cNvSpPr/>
          <p:nvPr/>
        </p:nvSpPr>
        <p:spPr>
          <a:xfrm>
            <a:off x="5688000" y="357156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0" y="316"/>
                </a:moveTo>
                <a:cubicBezTo>
                  <a:pt x="0" y="287"/>
                  <a:pt x="3" y="260"/>
                  <a:pt x="7" y="234"/>
                </a:cubicBezTo>
                <a:cubicBezTo>
                  <a:pt x="11" y="207"/>
                  <a:pt x="16" y="185"/>
                  <a:pt x="21" y="166"/>
                </a:cubicBezTo>
                <a:cubicBezTo>
                  <a:pt x="27" y="147"/>
                  <a:pt x="35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5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4" y="7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2"/>
                  <a:pt x="153" y="6"/>
                </a:cubicBezTo>
                <a:cubicBezTo>
                  <a:pt x="153" y="7"/>
                  <a:pt x="149" y="12"/>
                  <a:pt x="142" y="19"/>
                </a:cubicBezTo>
                <a:cubicBezTo>
                  <a:pt x="135" y="27"/>
                  <a:pt x="125" y="38"/>
                  <a:pt x="115" y="53"/>
                </a:cubicBezTo>
                <a:cubicBezTo>
                  <a:pt x="105" y="68"/>
                  <a:pt x="94" y="86"/>
                  <a:pt x="84" y="107"/>
                </a:cubicBezTo>
                <a:cubicBezTo>
                  <a:pt x="73" y="129"/>
                  <a:pt x="65" y="158"/>
                  <a:pt x="57" y="194"/>
                </a:cubicBezTo>
                <a:cubicBezTo>
                  <a:pt x="50" y="231"/>
                  <a:pt x="47" y="272"/>
                  <a:pt x="47" y="316"/>
                </a:cubicBezTo>
                <a:cubicBezTo>
                  <a:pt x="47" y="361"/>
                  <a:pt x="50" y="402"/>
                  <a:pt x="57" y="438"/>
                </a:cubicBezTo>
                <a:cubicBezTo>
                  <a:pt x="65" y="474"/>
                  <a:pt x="73" y="503"/>
                  <a:pt x="83" y="527"/>
                </a:cubicBezTo>
                <a:cubicBezTo>
                  <a:pt x="93" y="549"/>
                  <a:pt x="104" y="567"/>
                  <a:pt x="114" y="581"/>
                </a:cubicBezTo>
                <a:cubicBezTo>
                  <a:pt x="125" y="595"/>
                  <a:pt x="135" y="606"/>
                  <a:pt x="142" y="615"/>
                </a:cubicBezTo>
                <a:cubicBezTo>
                  <a:pt x="149" y="623"/>
                  <a:pt x="153" y="627"/>
                  <a:pt x="153" y="628"/>
                </a:cubicBezTo>
                <a:cubicBezTo>
                  <a:pt x="153" y="632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4" y="618"/>
                </a:lnTo>
                <a:cubicBezTo>
                  <a:pt x="75" y="582"/>
                  <a:pt x="46" y="538"/>
                  <a:pt x="28" y="483"/>
                </a:cubicBezTo>
                <a:cubicBezTo>
                  <a:pt x="10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8" name=""/>
          <p:cNvSpPr/>
          <p:nvPr/>
        </p:nvSpPr>
        <p:spPr>
          <a:xfrm>
            <a:off x="5760000" y="364140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5" y="37"/>
                </a:moveTo>
                <a:cubicBezTo>
                  <a:pt x="355" y="28"/>
                  <a:pt x="359" y="20"/>
                  <a:pt x="367" y="12"/>
                </a:cubicBezTo>
                <a:cubicBezTo>
                  <a:pt x="375" y="5"/>
                  <a:pt x="383" y="1"/>
                  <a:pt x="393" y="0"/>
                </a:cubicBezTo>
                <a:cubicBezTo>
                  <a:pt x="401" y="0"/>
                  <a:pt x="408" y="4"/>
                  <a:pt x="414" y="12"/>
                </a:cubicBezTo>
                <a:cubicBezTo>
                  <a:pt x="420" y="19"/>
                  <a:pt x="424" y="31"/>
                  <a:pt x="424" y="49"/>
                </a:cubicBezTo>
                <a:cubicBezTo>
                  <a:pt x="424" y="61"/>
                  <a:pt x="420" y="85"/>
                  <a:pt x="412" y="122"/>
                </a:cubicBezTo>
                <a:cubicBezTo>
                  <a:pt x="406" y="145"/>
                  <a:pt x="400" y="165"/>
                  <a:pt x="395" y="180"/>
                </a:cubicBezTo>
                <a:cubicBezTo>
                  <a:pt x="390" y="195"/>
                  <a:pt x="383" y="212"/>
                  <a:pt x="373" y="231"/>
                </a:cubicBezTo>
                <a:cubicBezTo>
                  <a:pt x="363" y="250"/>
                  <a:pt x="352" y="264"/>
                  <a:pt x="338" y="274"/>
                </a:cubicBezTo>
                <a:cubicBezTo>
                  <a:pt x="325" y="284"/>
                  <a:pt x="309" y="288"/>
                  <a:pt x="293" y="288"/>
                </a:cubicBezTo>
                <a:cubicBezTo>
                  <a:pt x="274" y="288"/>
                  <a:pt x="258" y="285"/>
                  <a:pt x="242" y="278"/>
                </a:cubicBezTo>
                <a:cubicBezTo>
                  <a:pt x="228" y="272"/>
                  <a:pt x="218" y="262"/>
                  <a:pt x="211" y="251"/>
                </a:cubicBezTo>
                <a:cubicBezTo>
                  <a:pt x="211" y="252"/>
                  <a:pt x="210" y="252"/>
                  <a:pt x="209" y="254"/>
                </a:cubicBezTo>
                <a:cubicBezTo>
                  <a:pt x="192" y="277"/>
                  <a:pt x="171" y="288"/>
                  <a:pt x="146" y="288"/>
                </a:cubicBezTo>
                <a:cubicBezTo>
                  <a:pt x="135" y="288"/>
                  <a:pt x="125" y="287"/>
                  <a:pt x="115" y="285"/>
                </a:cubicBezTo>
                <a:cubicBezTo>
                  <a:pt x="105" y="282"/>
                  <a:pt x="95" y="278"/>
                  <a:pt x="85" y="273"/>
                </a:cubicBezTo>
                <a:cubicBezTo>
                  <a:pt x="75" y="267"/>
                  <a:pt x="67" y="259"/>
                  <a:pt x="62" y="248"/>
                </a:cubicBezTo>
                <a:cubicBezTo>
                  <a:pt x="56" y="237"/>
                  <a:pt x="53" y="224"/>
                  <a:pt x="53" y="208"/>
                </a:cubicBezTo>
                <a:cubicBezTo>
                  <a:pt x="53" y="185"/>
                  <a:pt x="60" y="155"/>
                  <a:pt x="74" y="116"/>
                </a:cubicBezTo>
                <a:cubicBezTo>
                  <a:pt x="89" y="77"/>
                  <a:pt x="96" y="52"/>
                  <a:pt x="96" y="42"/>
                </a:cubicBezTo>
                <a:cubicBezTo>
                  <a:pt x="96" y="41"/>
                  <a:pt x="96" y="41"/>
                  <a:pt x="96" y="41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4" y="28"/>
                </a:cubicBezTo>
                <a:cubicBezTo>
                  <a:pt x="92" y="26"/>
                  <a:pt x="90" y="25"/>
                  <a:pt x="87" y="25"/>
                </a:cubicBezTo>
                <a:lnTo>
                  <a:pt x="84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6"/>
                  <a:pt x="43" y="55"/>
                  <a:pt x="39" y="64"/>
                </a:cubicBezTo>
                <a:cubicBezTo>
                  <a:pt x="34" y="73"/>
                  <a:pt x="31" y="82"/>
                  <a:pt x="28" y="91"/>
                </a:cubicBezTo>
                <a:cubicBezTo>
                  <a:pt x="26" y="99"/>
                  <a:pt x="24" y="104"/>
                  <a:pt x="23" y="104"/>
                </a:cubicBezTo>
                <a:cubicBezTo>
                  <a:pt x="22" y="105"/>
                  <a:pt x="19" y="106"/>
                  <a:pt x="13" y="106"/>
                </a:cubicBezTo>
                <a:lnTo>
                  <a:pt x="4" y="106"/>
                </a:lnTo>
                <a:cubicBezTo>
                  <a:pt x="1" y="103"/>
                  <a:pt x="0" y="101"/>
                  <a:pt x="0" y="100"/>
                </a:cubicBezTo>
                <a:cubicBezTo>
                  <a:pt x="0" y="98"/>
                  <a:pt x="2" y="92"/>
                  <a:pt x="5" y="82"/>
                </a:cubicBezTo>
                <a:cubicBezTo>
                  <a:pt x="9" y="73"/>
                  <a:pt x="14" y="62"/>
                  <a:pt x="20" y="50"/>
                </a:cubicBezTo>
                <a:cubicBezTo>
                  <a:pt x="26" y="37"/>
                  <a:pt x="35" y="26"/>
                  <a:pt x="48" y="16"/>
                </a:cubicBezTo>
                <a:cubicBezTo>
                  <a:pt x="60" y="7"/>
                  <a:pt x="74" y="2"/>
                  <a:pt x="89" y="2"/>
                </a:cubicBezTo>
                <a:cubicBezTo>
                  <a:pt x="107" y="2"/>
                  <a:pt x="121" y="7"/>
                  <a:pt x="130" y="17"/>
                </a:cubicBezTo>
                <a:cubicBezTo>
                  <a:pt x="140" y="28"/>
                  <a:pt x="145" y="41"/>
                  <a:pt x="145" y="55"/>
                </a:cubicBezTo>
                <a:cubicBezTo>
                  <a:pt x="145" y="63"/>
                  <a:pt x="138" y="86"/>
                  <a:pt x="124" y="123"/>
                </a:cubicBezTo>
                <a:cubicBezTo>
                  <a:pt x="110" y="161"/>
                  <a:pt x="103" y="191"/>
                  <a:pt x="103" y="211"/>
                </a:cubicBezTo>
                <a:cubicBezTo>
                  <a:pt x="103" y="231"/>
                  <a:pt x="108" y="244"/>
                  <a:pt x="117" y="252"/>
                </a:cubicBezTo>
                <a:cubicBezTo>
                  <a:pt x="125" y="260"/>
                  <a:pt x="137" y="265"/>
                  <a:pt x="150" y="265"/>
                </a:cubicBezTo>
                <a:cubicBezTo>
                  <a:pt x="168" y="265"/>
                  <a:pt x="184" y="252"/>
                  <a:pt x="198" y="226"/>
                </a:cubicBezTo>
                <a:lnTo>
                  <a:pt x="201" y="221"/>
                </a:lnTo>
                <a:lnTo>
                  <a:pt x="201" y="206"/>
                </a:lnTo>
                <a:cubicBezTo>
                  <a:pt x="201" y="205"/>
                  <a:pt x="201" y="203"/>
                  <a:pt x="201" y="201"/>
                </a:cubicBezTo>
                <a:cubicBezTo>
                  <a:pt x="201" y="198"/>
                  <a:pt x="201" y="196"/>
                  <a:pt x="202" y="195"/>
                </a:cubicBezTo>
                <a:cubicBezTo>
                  <a:pt x="202" y="195"/>
                  <a:pt x="203" y="193"/>
                  <a:pt x="203" y="191"/>
                </a:cubicBezTo>
                <a:cubicBezTo>
                  <a:pt x="203" y="189"/>
                  <a:pt x="203" y="187"/>
                  <a:pt x="203" y="185"/>
                </a:cubicBezTo>
                <a:cubicBezTo>
                  <a:pt x="204" y="184"/>
                  <a:pt x="204" y="181"/>
                  <a:pt x="205" y="177"/>
                </a:cubicBezTo>
                <a:cubicBezTo>
                  <a:pt x="206" y="173"/>
                  <a:pt x="207" y="170"/>
                  <a:pt x="207" y="166"/>
                </a:cubicBezTo>
                <a:cubicBezTo>
                  <a:pt x="207" y="163"/>
                  <a:pt x="209" y="158"/>
                  <a:pt x="211" y="151"/>
                </a:cubicBezTo>
                <a:cubicBezTo>
                  <a:pt x="213" y="144"/>
                  <a:pt x="215" y="138"/>
                  <a:pt x="216" y="131"/>
                </a:cubicBezTo>
                <a:cubicBezTo>
                  <a:pt x="217" y="124"/>
                  <a:pt x="219" y="115"/>
                  <a:pt x="223" y="104"/>
                </a:cubicBezTo>
                <a:cubicBezTo>
                  <a:pt x="235" y="56"/>
                  <a:pt x="242" y="29"/>
                  <a:pt x="244" y="25"/>
                </a:cubicBezTo>
                <a:cubicBezTo>
                  <a:pt x="250" y="14"/>
                  <a:pt x="259" y="8"/>
                  <a:pt x="272" y="8"/>
                </a:cubicBezTo>
                <a:cubicBezTo>
                  <a:pt x="280" y="8"/>
                  <a:pt x="285" y="10"/>
                  <a:pt x="288" y="14"/>
                </a:cubicBezTo>
                <a:cubicBezTo>
                  <a:pt x="291" y="19"/>
                  <a:pt x="293" y="23"/>
                  <a:pt x="293" y="26"/>
                </a:cubicBezTo>
                <a:cubicBezTo>
                  <a:pt x="293" y="32"/>
                  <a:pt x="287" y="60"/>
                  <a:pt x="275" y="108"/>
                </a:cubicBezTo>
                <a:cubicBezTo>
                  <a:pt x="263" y="157"/>
                  <a:pt x="256" y="185"/>
                  <a:pt x="255" y="192"/>
                </a:cubicBezTo>
                <a:cubicBezTo>
                  <a:pt x="254" y="196"/>
                  <a:pt x="253" y="204"/>
                  <a:pt x="253" y="214"/>
                </a:cubicBezTo>
                <a:lnTo>
                  <a:pt x="253" y="218"/>
                </a:lnTo>
                <a:cubicBezTo>
                  <a:pt x="253" y="225"/>
                  <a:pt x="254" y="231"/>
                  <a:pt x="255" y="237"/>
                </a:cubicBezTo>
                <a:cubicBezTo>
                  <a:pt x="257" y="242"/>
                  <a:pt x="261" y="249"/>
                  <a:pt x="267" y="255"/>
                </a:cubicBezTo>
                <a:cubicBezTo>
                  <a:pt x="274" y="261"/>
                  <a:pt x="284" y="265"/>
                  <a:pt x="296" y="265"/>
                </a:cubicBezTo>
                <a:cubicBezTo>
                  <a:pt x="326" y="265"/>
                  <a:pt x="350" y="239"/>
                  <a:pt x="367" y="188"/>
                </a:cubicBezTo>
                <a:cubicBezTo>
                  <a:pt x="371" y="178"/>
                  <a:pt x="375" y="165"/>
                  <a:pt x="380" y="147"/>
                </a:cubicBezTo>
                <a:cubicBezTo>
                  <a:pt x="384" y="129"/>
                  <a:pt x="387" y="116"/>
                  <a:pt x="387" y="109"/>
                </a:cubicBezTo>
                <a:cubicBezTo>
                  <a:pt x="387" y="95"/>
                  <a:pt x="385" y="84"/>
                  <a:pt x="379" y="76"/>
                </a:cubicBezTo>
                <a:cubicBezTo>
                  <a:pt x="374" y="68"/>
                  <a:pt x="368" y="61"/>
                  <a:pt x="363" y="56"/>
                </a:cubicBezTo>
                <a:cubicBezTo>
                  <a:pt x="357" y="50"/>
                  <a:pt x="355" y="44"/>
                  <a:pt x="355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9" name=""/>
          <p:cNvSpPr/>
          <p:nvPr/>
        </p:nvSpPr>
        <p:spPr>
          <a:xfrm>
            <a:off x="5945400" y="357192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2" y="632"/>
                </a:moveTo>
                <a:lnTo>
                  <a:pt x="11" y="632"/>
                </a:lnTo>
                <a:cubicBezTo>
                  <a:pt x="6" y="632"/>
                  <a:pt x="2" y="629"/>
                  <a:pt x="0" y="623"/>
                </a:cubicBezTo>
                <a:lnTo>
                  <a:pt x="0" y="315"/>
                </a:lnTo>
                <a:lnTo>
                  <a:pt x="0" y="8"/>
                </a:lnTo>
                <a:cubicBezTo>
                  <a:pt x="5" y="2"/>
                  <a:pt x="9" y="0"/>
                  <a:pt x="12" y="0"/>
                </a:cubicBezTo>
                <a:cubicBezTo>
                  <a:pt x="18" y="0"/>
                  <a:pt x="22" y="3"/>
                  <a:pt x="26" y="9"/>
                </a:cubicBezTo>
                <a:lnTo>
                  <a:pt x="26" y="623"/>
                </a:lnTo>
                <a:cubicBezTo>
                  <a:pt x="22" y="629"/>
                  <a:pt x="18" y="632"/>
                  <a:pt x="14" y="632"/>
                </a:cubicBezTo>
                <a:lnTo>
                  <a:pt x="12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0" name=""/>
          <p:cNvSpPr/>
          <p:nvPr/>
        </p:nvSpPr>
        <p:spPr>
          <a:xfrm>
            <a:off x="5988960" y="3587040"/>
            <a:ext cx="175680" cy="155520"/>
          </a:xfrm>
          <a:custGeom>
            <a:avLst/>
            <a:gdLst/>
            <a:ahLst/>
            <a:rect l="0" t="0" r="r" b="b"/>
            <a:pathLst>
              <a:path w="488" h="432">
                <a:moveTo>
                  <a:pt x="162" y="34"/>
                </a:moveTo>
                <a:cubicBezTo>
                  <a:pt x="162" y="32"/>
                  <a:pt x="150" y="30"/>
                  <a:pt x="125" y="29"/>
                </a:cubicBezTo>
                <a:cubicBezTo>
                  <a:pt x="115" y="29"/>
                  <a:pt x="109" y="29"/>
                  <a:pt x="106" y="28"/>
                </a:cubicBezTo>
                <a:cubicBezTo>
                  <a:pt x="103" y="28"/>
                  <a:pt x="101" y="26"/>
                  <a:pt x="101" y="22"/>
                </a:cubicBezTo>
                <a:cubicBezTo>
                  <a:pt x="101" y="19"/>
                  <a:pt x="102" y="15"/>
                  <a:pt x="104" y="10"/>
                </a:cubicBezTo>
                <a:cubicBezTo>
                  <a:pt x="105" y="5"/>
                  <a:pt x="107" y="2"/>
                  <a:pt x="108" y="0"/>
                </a:cubicBezTo>
                <a:cubicBezTo>
                  <a:pt x="109" y="0"/>
                  <a:pt x="152" y="0"/>
                  <a:pt x="235" y="0"/>
                </a:cubicBezTo>
                <a:cubicBezTo>
                  <a:pt x="305" y="0"/>
                  <a:pt x="345" y="0"/>
                  <a:pt x="353" y="0"/>
                </a:cubicBezTo>
                <a:cubicBezTo>
                  <a:pt x="362" y="0"/>
                  <a:pt x="370" y="2"/>
                  <a:pt x="378" y="4"/>
                </a:cubicBezTo>
                <a:cubicBezTo>
                  <a:pt x="409" y="11"/>
                  <a:pt x="435" y="28"/>
                  <a:pt x="456" y="54"/>
                </a:cubicBezTo>
                <a:cubicBezTo>
                  <a:pt x="477" y="80"/>
                  <a:pt x="487" y="115"/>
                  <a:pt x="488" y="159"/>
                </a:cubicBezTo>
                <a:cubicBezTo>
                  <a:pt x="488" y="226"/>
                  <a:pt x="465" y="285"/>
                  <a:pt x="420" y="337"/>
                </a:cubicBezTo>
                <a:cubicBezTo>
                  <a:pt x="375" y="389"/>
                  <a:pt x="322" y="420"/>
                  <a:pt x="261" y="431"/>
                </a:cubicBezTo>
                <a:lnTo>
                  <a:pt x="252" y="432"/>
                </a:lnTo>
                <a:lnTo>
                  <a:pt x="128" y="432"/>
                </a:lnTo>
                <a:lnTo>
                  <a:pt x="58" y="432"/>
                </a:lnTo>
                <a:lnTo>
                  <a:pt x="25" y="432"/>
                </a:lnTo>
                <a:cubicBezTo>
                  <a:pt x="15" y="432"/>
                  <a:pt x="8" y="432"/>
                  <a:pt x="5" y="431"/>
                </a:cubicBezTo>
                <a:cubicBezTo>
                  <a:pt x="2" y="430"/>
                  <a:pt x="1" y="428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5" y="406"/>
                  <a:pt x="7" y="405"/>
                </a:cubicBezTo>
                <a:cubicBezTo>
                  <a:pt x="9" y="404"/>
                  <a:pt x="14" y="404"/>
                  <a:pt x="22" y="403"/>
                </a:cubicBezTo>
                <a:cubicBezTo>
                  <a:pt x="33" y="403"/>
                  <a:pt x="46" y="403"/>
                  <a:pt x="60" y="401"/>
                </a:cubicBezTo>
                <a:cubicBezTo>
                  <a:pt x="65" y="400"/>
                  <a:pt x="69" y="398"/>
                  <a:pt x="72" y="394"/>
                </a:cubicBezTo>
                <a:cubicBezTo>
                  <a:pt x="73" y="392"/>
                  <a:pt x="88" y="334"/>
                  <a:pt x="117" y="218"/>
                </a:cubicBezTo>
                <a:cubicBezTo>
                  <a:pt x="147" y="102"/>
                  <a:pt x="162" y="41"/>
                  <a:pt x="162" y="34"/>
                </a:cubicBezTo>
                <a:moveTo>
                  <a:pt x="425" y="135"/>
                </a:moveTo>
                <a:cubicBezTo>
                  <a:pt x="425" y="119"/>
                  <a:pt x="422" y="105"/>
                  <a:pt x="418" y="92"/>
                </a:cubicBezTo>
                <a:cubicBezTo>
                  <a:pt x="413" y="79"/>
                  <a:pt x="408" y="69"/>
                  <a:pt x="401" y="62"/>
                </a:cubicBezTo>
                <a:cubicBezTo>
                  <a:pt x="395" y="55"/>
                  <a:pt x="387" y="49"/>
                  <a:pt x="378" y="44"/>
                </a:cubicBezTo>
                <a:cubicBezTo>
                  <a:pt x="369" y="39"/>
                  <a:pt x="360" y="36"/>
                  <a:pt x="353" y="34"/>
                </a:cubicBezTo>
                <a:cubicBezTo>
                  <a:pt x="346" y="32"/>
                  <a:pt x="339" y="31"/>
                  <a:pt x="331" y="29"/>
                </a:cubicBezTo>
                <a:cubicBezTo>
                  <a:pt x="330" y="29"/>
                  <a:pt x="327" y="29"/>
                  <a:pt x="322" y="29"/>
                </a:cubicBezTo>
                <a:cubicBezTo>
                  <a:pt x="317" y="29"/>
                  <a:pt x="311" y="29"/>
                  <a:pt x="304" y="29"/>
                </a:cubicBezTo>
                <a:cubicBezTo>
                  <a:pt x="297" y="29"/>
                  <a:pt x="290" y="29"/>
                  <a:pt x="283" y="29"/>
                </a:cubicBezTo>
                <a:lnTo>
                  <a:pt x="256" y="29"/>
                </a:lnTo>
                <a:cubicBezTo>
                  <a:pt x="237" y="29"/>
                  <a:pt x="227" y="31"/>
                  <a:pt x="224" y="35"/>
                </a:cubicBezTo>
                <a:cubicBezTo>
                  <a:pt x="223" y="37"/>
                  <a:pt x="208" y="97"/>
                  <a:pt x="178" y="218"/>
                </a:cubicBezTo>
                <a:cubicBezTo>
                  <a:pt x="148" y="338"/>
                  <a:pt x="133" y="398"/>
                  <a:pt x="133" y="400"/>
                </a:cubicBezTo>
                <a:cubicBezTo>
                  <a:pt x="133" y="401"/>
                  <a:pt x="136" y="402"/>
                  <a:pt x="140" y="402"/>
                </a:cubicBezTo>
                <a:cubicBezTo>
                  <a:pt x="145" y="402"/>
                  <a:pt x="161" y="402"/>
                  <a:pt x="189" y="403"/>
                </a:cubicBezTo>
                <a:cubicBezTo>
                  <a:pt x="191" y="403"/>
                  <a:pt x="195" y="403"/>
                  <a:pt x="201" y="403"/>
                </a:cubicBezTo>
                <a:cubicBezTo>
                  <a:pt x="207" y="403"/>
                  <a:pt x="212" y="403"/>
                  <a:pt x="216" y="403"/>
                </a:cubicBezTo>
                <a:cubicBezTo>
                  <a:pt x="269" y="403"/>
                  <a:pt x="313" y="386"/>
                  <a:pt x="348" y="352"/>
                </a:cubicBezTo>
                <a:cubicBezTo>
                  <a:pt x="363" y="336"/>
                  <a:pt x="375" y="319"/>
                  <a:pt x="385" y="298"/>
                </a:cubicBezTo>
                <a:cubicBezTo>
                  <a:pt x="395" y="278"/>
                  <a:pt x="404" y="251"/>
                  <a:pt x="412" y="218"/>
                </a:cubicBezTo>
                <a:cubicBezTo>
                  <a:pt x="420" y="185"/>
                  <a:pt x="425" y="156"/>
                  <a:pt x="425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1" name=""/>
          <p:cNvSpPr/>
          <p:nvPr/>
        </p:nvSpPr>
        <p:spPr>
          <a:xfrm>
            <a:off x="6177600" y="3642120"/>
            <a:ext cx="108000" cy="102960"/>
          </a:xfrm>
          <a:custGeom>
            <a:avLst/>
            <a:gdLst/>
            <a:ahLst/>
            <a:rect l="0" t="0" r="r" b="b"/>
            <a:pathLst>
              <a:path w="300" h="286">
                <a:moveTo>
                  <a:pt x="0" y="180"/>
                </a:moveTo>
                <a:cubicBezTo>
                  <a:pt x="0" y="138"/>
                  <a:pt x="16" y="97"/>
                  <a:pt x="48" y="59"/>
                </a:cubicBezTo>
                <a:cubicBezTo>
                  <a:pt x="80" y="21"/>
                  <a:pt x="116" y="0"/>
                  <a:pt x="156" y="0"/>
                </a:cubicBezTo>
                <a:cubicBezTo>
                  <a:pt x="177" y="0"/>
                  <a:pt x="196" y="11"/>
                  <a:pt x="213" y="32"/>
                </a:cubicBezTo>
                <a:cubicBezTo>
                  <a:pt x="219" y="19"/>
                  <a:pt x="229" y="13"/>
                  <a:pt x="242" y="13"/>
                </a:cubicBezTo>
                <a:cubicBezTo>
                  <a:pt x="247" y="13"/>
                  <a:pt x="252" y="14"/>
                  <a:pt x="256" y="18"/>
                </a:cubicBezTo>
                <a:cubicBezTo>
                  <a:pt x="260" y="21"/>
                  <a:pt x="262" y="25"/>
                  <a:pt x="262" y="30"/>
                </a:cubicBezTo>
                <a:cubicBezTo>
                  <a:pt x="262" y="36"/>
                  <a:pt x="255" y="70"/>
                  <a:pt x="239" y="132"/>
                </a:cubicBezTo>
                <a:cubicBezTo>
                  <a:pt x="223" y="193"/>
                  <a:pt x="215" y="228"/>
                  <a:pt x="215" y="236"/>
                </a:cubicBezTo>
                <a:cubicBezTo>
                  <a:pt x="215" y="247"/>
                  <a:pt x="217" y="254"/>
                  <a:pt x="219" y="257"/>
                </a:cubicBezTo>
                <a:cubicBezTo>
                  <a:pt x="222" y="261"/>
                  <a:pt x="227" y="263"/>
                  <a:pt x="233" y="263"/>
                </a:cubicBezTo>
                <a:cubicBezTo>
                  <a:pt x="237" y="263"/>
                  <a:pt x="241" y="261"/>
                  <a:pt x="245" y="257"/>
                </a:cubicBezTo>
                <a:cubicBezTo>
                  <a:pt x="254" y="249"/>
                  <a:pt x="263" y="229"/>
                  <a:pt x="271" y="197"/>
                </a:cubicBezTo>
                <a:cubicBezTo>
                  <a:pt x="275" y="188"/>
                  <a:pt x="277" y="184"/>
                  <a:pt x="279" y="183"/>
                </a:cubicBezTo>
                <a:cubicBezTo>
                  <a:pt x="279" y="183"/>
                  <a:pt x="282" y="183"/>
                  <a:pt x="285" y="183"/>
                </a:cubicBezTo>
                <a:lnTo>
                  <a:pt x="287" y="183"/>
                </a:lnTo>
                <a:cubicBezTo>
                  <a:pt x="295" y="183"/>
                  <a:pt x="300" y="185"/>
                  <a:pt x="300" y="188"/>
                </a:cubicBezTo>
                <a:cubicBezTo>
                  <a:pt x="300" y="191"/>
                  <a:pt x="298" y="197"/>
                  <a:pt x="296" y="205"/>
                </a:cubicBezTo>
                <a:cubicBezTo>
                  <a:pt x="294" y="214"/>
                  <a:pt x="290" y="226"/>
                  <a:pt x="284" y="240"/>
                </a:cubicBezTo>
                <a:cubicBezTo>
                  <a:pt x="277" y="254"/>
                  <a:pt x="270" y="264"/>
                  <a:pt x="262" y="271"/>
                </a:cubicBezTo>
                <a:cubicBezTo>
                  <a:pt x="257" y="277"/>
                  <a:pt x="250" y="281"/>
                  <a:pt x="242" y="285"/>
                </a:cubicBezTo>
                <a:cubicBezTo>
                  <a:pt x="239" y="285"/>
                  <a:pt x="234" y="286"/>
                  <a:pt x="227" y="286"/>
                </a:cubicBezTo>
                <a:cubicBezTo>
                  <a:pt x="213" y="286"/>
                  <a:pt x="201" y="283"/>
                  <a:pt x="191" y="276"/>
                </a:cubicBezTo>
                <a:cubicBezTo>
                  <a:pt x="181" y="270"/>
                  <a:pt x="175" y="263"/>
                  <a:pt x="172" y="257"/>
                </a:cubicBezTo>
                <a:lnTo>
                  <a:pt x="168" y="247"/>
                </a:lnTo>
                <a:cubicBezTo>
                  <a:pt x="168" y="247"/>
                  <a:pt x="167" y="247"/>
                  <a:pt x="166" y="248"/>
                </a:cubicBezTo>
                <a:cubicBezTo>
                  <a:pt x="165" y="249"/>
                  <a:pt x="164" y="250"/>
                  <a:pt x="163" y="250"/>
                </a:cubicBezTo>
                <a:cubicBezTo>
                  <a:pt x="138" y="274"/>
                  <a:pt x="113" y="286"/>
                  <a:pt x="87" y="286"/>
                </a:cubicBezTo>
                <a:cubicBezTo>
                  <a:pt x="64" y="286"/>
                  <a:pt x="44" y="277"/>
                  <a:pt x="26" y="260"/>
                </a:cubicBezTo>
                <a:cubicBezTo>
                  <a:pt x="8" y="244"/>
                  <a:pt x="0" y="217"/>
                  <a:pt x="0" y="180"/>
                </a:cubicBezTo>
                <a:moveTo>
                  <a:pt x="201" y="72"/>
                </a:moveTo>
                <a:cubicBezTo>
                  <a:pt x="201" y="70"/>
                  <a:pt x="199" y="65"/>
                  <a:pt x="197" y="58"/>
                </a:cubicBezTo>
                <a:cubicBezTo>
                  <a:pt x="195" y="51"/>
                  <a:pt x="190" y="44"/>
                  <a:pt x="183" y="36"/>
                </a:cubicBezTo>
                <a:cubicBezTo>
                  <a:pt x="175" y="28"/>
                  <a:pt x="166" y="24"/>
                  <a:pt x="154" y="23"/>
                </a:cubicBezTo>
                <a:cubicBezTo>
                  <a:pt x="139" y="23"/>
                  <a:pt x="125" y="30"/>
                  <a:pt x="111" y="43"/>
                </a:cubicBezTo>
                <a:cubicBezTo>
                  <a:pt x="98" y="56"/>
                  <a:pt x="87" y="73"/>
                  <a:pt x="80" y="94"/>
                </a:cubicBezTo>
                <a:cubicBezTo>
                  <a:pt x="68" y="128"/>
                  <a:pt x="59" y="162"/>
                  <a:pt x="54" y="198"/>
                </a:cubicBezTo>
                <a:cubicBezTo>
                  <a:pt x="54" y="199"/>
                  <a:pt x="54" y="201"/>
                  <a:pt x="54" y="205"/>
                </a:cubicBezTo>
                <a:cubicBezTo>
                  <a:pt x="54" y="208"/>
                  <a:pt x="54" y="211"/>
                  <a:pt x="53" y="212"/>
                </a:cubicBezTo>
                <a:cubicBezTo>
                  <a:pt x="53" y="231"/>
                  <a:pt x="57" y="244"/>
                  <a:pt x="65" y="252"/>
                </a:cubicBezTo>
                <a:cubicBezTo>
                  <a:pt x="72" y="259"/>
                  <a:pt x="81" y="263"/>
                  <a:pt x="92" y="263"/>
                </a:cubicBezTo>
                <a:cubicBezTo>
                  <a:pt x="108" y="263"/>
                  <a:pt x="124" y="256"/>
                  <a:pt x="139" y="242"/>
                </a:cubicBezTo>
                <a:cubicBezTo>
                  <a:pt x="155" y="228"/>
                  <a:pt x="164" y="218"/>
                  <a:pt x="167" y="210"/>
                </a:cubicBezTo>
                <a:cubicBezTo>
                  <a:pt x="168" y="208"/>
                  <a:pt x="174" y="186"/>
                  <a:pt x="184" y="142"/>
                </a:cubicBezTo>
                <a:cubicBezTo>
                  <a:pt x="195" y="99"/>
                  <a:pt x="200" y="75"/>
                  <a:pt x="201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2" name=""/>
          <p:cNvSpPr/>
          <p:nvPr/>
        </p:nvSpPr>
        <p:spPr>
          <a:xfrm>
            <a:off x="6294600" y="3600000"/>
            <a:ext cx="71280" cy="145080"/>
          </a:xfrm>
          <a:custGeom>
            <a:avLst/>
            <a:gdLst/>
            <a:ahLst/>
            <a:rect l="0" t="0" r="r" b="b"/>
            <a:pathLst>
              <a:path w="198" h="403">
                <a:moveTo>
                  <a:pt x="4" y="152"/>
                </a:moveTo>
                <a:cubicBezTo>
                  <a:pt x="2" y="149"/>
                  <a:pt x="0" y="147"/>
                  <a:pt x="0" y="146"/>
                </a:cubicBezTo>
                <a:cubicBezTo>
                  <a:pt x="0" y="144"/>
                  <a:pt x="1" y="141"/>
                  <a:pt x="2" y="136"/>
                </a:cubicBezTo>
                <a:cubicBezTo>
                  <a:pt x="3" y="131"/>
                  <a:pt x="4" y="128"/>
                  <a:pt x="5" y="127"/>
                </a:cubicBezTo>
                <a:cubicBezTo>
                  <a:pt x="6" y="125"/>
                  <a:pt x="8" y="124"/>
                  <a:pt x="11" y="124"/>
                </a:cubicBezTo>
                <a:cubicBezTo>
                  <a:pt x="14" y="124"/>
                  <a:pt x="24" y="123"/>
                  <a:pt x="43" y="123"/>
                </a:cubicBezTo>
                <a:lnTo>
                  <a:pt x="78" y="123"/>
                </a:lnTo>
                <a:lnTo>
                  <a:pt x="90" y="72"/>
                </a:lnTo>
                <a:cubicBezTo>
                  <a:pt x="91" y="68"/>
                  <a:pt x="92" y="62"/>
                  <a:pt x="94" y="54"/>
                </a:cubicBezTo>
                <a:cubicBezTo>
                  <a:pt x="96" y="47"/>
                  <a:pt x="97" y="41"/>
                  <a:pt x="98" y="38"/>
                </a:cubicBezTo>
                <a:cubicBezTo>
                  <a:pt x="100" y="34"/>
                  <a:pt x="101" y="30"/>
                  <a:pt x="102" y="25"/>
                </a:cubicBezTo>
                <a:cubicBezTo>
                  <a:pt x="103" y="20"/>
                  <a:pt x="105" y="16"/>
                  <a:pt x="107" y="14"/>
                </a:cubicBezTo>
                <a:cubicBezTo>
                  <a:pt x="109" y="12"/>
                  <a:pt x="111" y="10"/>
                  <a:pt x="114" y="7"/>
                </a:cubicBezTo>
                <a:cubicBezTo>
                  <a:pt x="116" y="4"/>
                  <a:pt x="119" y="2"/>
                  <a:pt x="122" y="1"/>
                </a:cubicBezTo>
                <a:cubicBezTo>
                  <a:pt x="126" y="0"/>
                  <a:pt x="130" y="0"/>
                  <a:pt x="134" y="0"/>
                </a:cubicBezTo>
                <a:cubicBezTo>
                  <a:pt x="141" y="0"/>
                  <a:pt x="147" y="2"/>
                  <a:pt x="150" y="7"/>
                </a:cubicBezTo>
                <a:cubicBezTo>
                  <a:pt x="153" y="11"/>
                  <a:pt x="154" y="15"/>
                  <a:pt x="154" y="19"/>
                </a:cubicBezTo>
                <a:cubicBezTo>
                  <a:pt x="154" y="22"/>
                  <a:pt x="152" y="32"/>
                  <a:pt x="148" y="48"/>
                </a:cubicBezTo>
                <a:cubicBezTo>
                  <a:pt x="145" y="65"/>
                  <a:pt x="140" y="82"/>
                  <a:pt x="136" y="98"/>
                </a:cubicBezTo>
                <a:lnTo>
                  <a:pt x="129" y="122"/>
                </a:lnTo>
                <a:cubicBezTo>
                  <a:pt x="129" y="123"/>
                  <a:pt x="140" y="123"/>
                  <a:pt x="161" y="123"/>
                </a:cubicBezTo>
                <a:lnTo>
                  <a:pt x="193" y="123"/>
                </a:lnTo>
                <a:cubicBezTo>
                  <a:pt x="196" y="126"/>
                  <a:pt x="198" y="128"/>
                  <a:pt x="198" y="130"/>
                </a:cubicBezTo>
                <a:cubicBezTo>
                  <a:pt x="198" y="139"/>
                  <a:pt x="195" y="147"/>
                  <a:pt x="189" y="152"/>
                </a:cubicBezTo>
                <a:lnTo>
                  <a:pt x="122" y="152"/>
                </a:lnTo>
                <a:lnTo>
                  <a:pt x="99" y="244"/>
                </a:lnTo>
                <a:cubicBezTo>
                  <a:pt x="83" y="312"/>
                  <a:pt x="74" y="348"/>
                  <a:pt x="74" y="353"/>
                </a:cubicBezTo>
                <a:cubicBezTo>
                  <a:pt x="74" y="371"/>
                  <a:pt x="80" y="380"/>
                  <a:pt x="91" y="380"/>
                </a:cubicBezTo>
                <a:cubicBezTo>
                  <a:pt x="106" y="380"/>
                  <a:pt x="121" y="373"/>
                  <a:pt x="134" y="359"/>
                </a:cubicBezTo>
                <a:cubicBezTo>
                  <a:pt x="148" y="344"/>
                  <a:pt x="159" y="327"/>
                  <a:pt x="168" y="305"/>
                </a:cubicBezTo>
                <a:cubicBezTo>
                  <a:pt x="169" y="303"/>
                  <a:pt x="170" y="301"/>
                  <a:pt x="171" y="301"/>
                </a:cubicBezTo>
                <a:cubicBezTo>
                  <a:pt x="172" y="301"/>
                  <a:pt x="176" y="300"/>
                  <a:pt x="181" y="300"/>
                </a:cubicBezTo>
                <a:lnTo>
                  <a:pt x="183" y="300"/>
                </a:lnTo>
                <a:cubicBezTo>
                  <a:pt x="189" y="300"/>
                  <a:pt x="193" y="301"/>
                  <a:pt x="193" y="305"/>
                </a:cubicBezTo>
                <a:cubicBezTo>
                  <a:pt x="193" y="306"/>
                  <a:pt x="192" y="309"/>
                  <a:pt x="191" y="312"/>
                </a:cubicBezTo>
                <a:cubicBezTo>
                  <a:pt x="189" y="319"/>
                  <a:pt x="185" y="327"/>
                  <a:pt x="179" y="336"/>
                </a:cubicBezTo>
                <a:cubicBezTo>
                  <a:pt x="174" y="346"/>
                  <a:pt x="167" y="356"/>
                  <a:pt x="158" y="366"/>
                </a:cubicBezTo>
                <a:cubicBezTo>
                  <a:pt x="149" y="377"/>
                  <a:pt x="138" y="385"/>
                  <a:pt x="126" y="393"/>
                </a:cubicBezTo>
                <a:cubicBezTo>
                  <a:pt x="113" y="400"/>
                  <a:pt x="100" y="403"/>
                  <a:pt x="87" y="403"/>
                </a:cubicBezTo>
                <a:cubicBezTo>
                  <a:pt x="74" y="403"/>
                  <a:pt x="62" y="400"/>
                  <a:pt x="50" y="394"/>
                </a:cubicBezTo>
                <a:cubicBezTo>
                  <a:pt x="39" y="388"/>
                  <a:pt x="30" y="377"/>
                  <a:pt x="25" y="361"/>
                </a:cubicBezTo>
                <a:cubicBezTo>
                  <a:pt x="24" y="358"/>
                  <a:pt x="24" y="352"/>
                  <a:pt x="24" y="344"/>
                </a:cubicBezTo>
                <a:lnTo>
                  <a:pt x="24" y="333"/>
                </a:lnTo>
                <a:lnTo>
                  <a:pt x="46" y="243"/>
                </a:lnTo>
                <a:cubicBezTo>
                  <a:pt x="62" y="184"/>
                  <a:pt x="70" y="154"/>
                  <a:pt x="70" y="153"/>
                </a:cubicBezTo>
                <a:cubicBezTo>
                  <a:pt x="70" y="153"/>
                  <a:pt x="59" y="152"/>
                  <a:pt x="37" y="152"/>
                </a:cubicBezTo>
                <a:lnTo>
                  <a:pt x="4" y="1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3" name=""/>
          <p:cNvSpPr/>
          <p:nvPr/>
        </p:nvSpPr>
        <p:spPr>
          <a:xfrm>
            <a:off x="6379920" y="3642120"/>
            <a:ext cx="108000" cy="102960"/>
          </a:xfrm>
          <a:custGeom>
            <a:avLst/>
            <a:gdLst/>
            <a:ahLst/>
            <a:rect l="0" t="0" r="r" b="b"/>
            <a:pathLst>
              <a:path w="300" h="286">
                <a:moveTo>
                  <a:pt x="0" y="180"/>
                </a:moveTo>
                <a:cubicBezTo>
                  <a:pt x="0" y="138"/>
                  <a:pt x="17" y="97"/>
                  <a:pt x="49" y="59"/>
                </a:cubicBezTo>
                <a:cubicBezTo>
                  <a:pt x="81" y="21"/>
                  <a:pt x="117" y="0"/>
                  <a:pt x="157" y="0"/>
                </a:cubicBezTo>
                <a:cubicBezTo>
                  <a:pt x="179" y="0"/>
                  <a:pt x="198" y="11"/>
                  <a:pt x="214" y="32"/>
                </a:cubicBezTo>
                <a:cubicBezTo>
                  <a:pt x="221" y="19"/>
                  <a:pt x="231" y="13"/>
                  <a:pt x="243" y="13"/>
                </a:cubicBezTo>
                <a:cubicBezTo>
                  <a:pt x="249" y="13"/>
                  <a:pt x="254" y="14"/>
                  <a:pt x="258" y="18"/>
                </a:cubicBezTo>
                <a:cubicBezTo>
                  <a:pt x="262" y="21"/>
                  <a:pt x="264" y="25"/>
                  <a:pt x="264" y="30"/>
                </a:cubicBezTo>
                <a:cubicBezTo>
                  <a:pt x="264" y="36"/>
                  <a:pt x="256" y="70"/>
                  <a:pt x="241" y="132"/>
                </a:cubicBezTo>
                <a:cubicBezTo>
                  <a:pt x="225" y="193"/>
                  <a:pt x="217" y="228"/>
                  <a:pt x="217" y="236"/>
                </a:cubicBezTo>
                <a:cubicBezTo>
                  <a:pt x="217" y="247"/>
                  <a:pt x="218" y="254"/>
                  <a:pt x="221" y="257"/>
                </a:cubicBezTo>
                <a:cubicBezTo>
                  <a:pt x="224" y="261"/>
                  <a:pt x="228" y="263"/>
                  <a:pt x="234" y="263"/>
                </a:cubicBezTo>
                <a:cubicBezTo>
                  <a:pt x="238" y="263"/>
                  <a:pt x="242" y="261"/>
                  <a:pt x="247" y="257"/>
                </a:cubicBezTo>
                <a:cubicBezTo>
                  <a:pt x="256" y="249"/>
                  <a:pt x="264" y="229"/>
                  <a:pt x="273" y="197"/>
                </a:cubicBezTo>
                <a:cubicBezTo>
                  <a:pt x="275" y="188"/>
                  <a:pt x="278" y="184"/>
                  <a:pt x="279" y="183"/>
                </a:cubicBezTo>
                <a:cubicBezTo>
                  <a:pt x="280" y="183"/>
                  <a:pt x="282" y="183"/>
                  <a:pt x="286" y="183"/>
                </a:cubicBezTo>
                <a:lnTo>
                  <a:pt x="288" y="183"/>
                </a:lnTo>
                <a:cubicBezTo>
                  <a:pt x="296" y="183"/>
                  <a:pt x="300" y="185"/>
                  <a:pt x="300" y="188"/>
                </a:cubicBezTo>
                <a:cubicBezTo>
                  <a:pt x="300" y="191"/>
                  <a:pt x="299" y="197"/>
                  <a:pt x="297" y="205"/>
                </a:cubicBezTo>
                <a:cubicBezTo>
                  <a:pt x="295" y="214"/>
                  <a:pt x="291" y="226"/>
                  <a:pt x="284" y="240"/>
                </a:cubicBezTo>
                <a:cubicBezTo>
                  <a:pt x="278" y="254"/>
                  <a:pt x="271" y="264"/>
                  <a:pt x="264" y="271"/>
                </a:cubicBezTo>
                <a:cubicBezTo>
                  <a:pt x="259" y="277"/>
                  <a:pt x="252" y="281"/>
                  <a:pt x="244" y="285"/>
                </a:cubicBezTo>
                <a:cubicBezTo>
                  <a:pt x="240" y="285"/>
                  <a:pt x="235" y="286"/>
                  <a:pt x="229" y="286"/>
                </a:cubicBezTo>
                <a:cubicBezTo>
                  <a:pt x="214" y="286"/>
                  <a:pt x="202" y="283"/>
                  <a:pt x="193" y="276"/>
                </a:cubicBezTo>
                <a:cubicBezTo>
                  <a:pt x="183" y="270"/>
                  <a:pt x="177" y="263"/>
                  <a:pt x="174" y="257"/>
                </a:cubicBezTo>
                <a:lnTo>
                  <a:pt x="170" y="247"/>
                </a:lnTo>
                <a:cubicBezTo>
                  <a:pt x="169" y="247"/>
                  <a:pt x="169" y="247"/>
                  <a:pt x="167" y="248"/>
                </a:cubicBezTo>
                <a:cubicBezTo>
                  <a:pt x="166" y="249"/>
                  <a:pt x="166" y="250"/>
                  <a:pt x="165" y="250"/>
                </a:cubicBezTo>
                <a:cubicBezTo>
                  <a:pt x="140" y="274"/>
                  <a:pt x="115" y="286"/>
                  <a:pt x="89" y="286"/>
                </a:cubicBezTo>
                <a:cubicBezTo>
                  <a:pt x="66" y="286"/>
                  <a:pt x="45" y="277"/>
                  <a:pt x="28" y="260"/>
                </a:cubicBezTo>
                <a:cubicBezTo>
                  <a:pt x="10" y="244"/>
                  <a:pt x="0" y="217"/>
                  <a:pt x="0" y="180"/>
                </a:cubicBezTo>
                <a:moveTo>
                  <a:pt x="202" y="72"/>
                </a:moveTo>
                <a:cubicBezTo>
                  <a:pt x="202" y="70"/>
                  <a:pt x="201" y="65"/>
                  <a:pt x="199" y="58"/>
                </a:cubicBezTo>
                <a:cubicBezTo>
                  <a:pt x="197" y="51"/>
                  <a:pt x="192" y="44"/>
                  <a:pt x="184" y="36"/>
                </a:cubicBezTo>
                <a:cubicBezTo>
                  <a:pt x="177" y="28"/>
                  <a:pt x="167" y="24"/>
                  <a:pt x="155" y="23"/>
                </a:cubicBezTo>
                <a:cubicBezTo>
                  <a:pt x="141" y="23"/>
                  <a:pt x="126" y="30"/>
                  <a:pt x="113" y="43"/>
                </a:cubicBezTo>
                <a:cubicBezTo>
                  <a:pt x="99" y="56"/>
                  <a:pt x="89" y="73"/>
                  <a:pt x="81" y="94"/>
                </a:cubicBezTo>
                <a:cubicBezTo>
                  <a:pt x="69" y="128"/>
                  <a:pt x="61" y="162"/>
                  <a:pt x="55" y="198"/>
                </a:cubicBezTo>
                <a:cubicBezTo>
                  <a:pt x="55" y="199"/>
                  <a:pt x="55" y="201"/>
                  <a:pt x="55" y="205"/>
                </a:cubicBezTo>
                <a:cubicBezTo>
                  <a:pt x="55" y="208"/>
                  <a:pt x="55" y="211"/>
                  <a:pt x="55" y="212"/>
                </a:cubicBezTo>
                <a:cubicBezTo>
                  <a:pt x="55" y="231"/>
                  <a:pt x="59" y="244"/>
                  <a:pt x="66" y="252"/>
                </a:cubicBezTo>
                <a:cubicBezTo>
                  <a:pt x="74" y="259"/>
                  <a:pt x="83" y="263"/>
                  <a:pt x="93" y="263"/>
                </a:cubicBezTo>
                <a:cubicBezTo>
                  <a:pt x="109" y="263"/>
                  <a:pt x="125" y="256"/>
                  <a:pt x="141" y="242"/>
                </a:cubicBezTo>
                <a:cubicBezTo>
                  <a:pt x="156" y="228"/>
                  <a:pt x="166" y="218"/>
                  <a:pt x="169" y="210"/>
                </a:cubicBezTo>
                <a:cubicBezTo>
                  <a:pt x="169" y="208"/>
                  <a:pt x="175" y="186"/>
                  <a:pt x="186" y="142"/>
                </a:cubicBezTo>
                <a:cubicBezTo>
                  <a:pt x="196" y="99"/>
                  <a:pt x="202" y="75"/>
                  <a:pt x="202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4" name=""/>
          <p:cNvSpPr/>
          <p:nvPr/>
        </p:nvSpPr>
        <p:spPr>
          <a:xfrm>
            <a:off x="6505200" y="35715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7" y="51"/>
                  <a:pt x="106" y="96"/>
                  <a:pt x="124" y="150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3"/>
                  <a:pt x="146" y="399"/>
                </a:cubicBezTo>
                <a:cubicBezTo>
                  <a:pt x="142" y="426"/>
                  <a:pt x="137" y="448"/>
                  <a:pt x="132" y="467"/>
                </a:cubicBezTo>
                <a:cubicBezTo>
                  <a:pt x="125" y="485"/>
                  <a:pt x="117" y="504"/>
                  <a:pt x="107" y="523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6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3"/>
                  <a:pt x="2" y="632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3"/>
                  <a:pt x="7" y="618"/>
                </a:cubicBezTo>
                <a:cubicBezTo>
                  <a:pt x="73" y="550"/>
                  <a:pt x="105" y="449"/>
                  <a:pt x="105" y="316"/>
                </a:cubicBezTo>
                <a:cubicBezTo>
                  <a:pt x="105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5" name=""/>
          <p:cNvSpPr/>
          <p:nvPr/>
        </p:nvSpPr>
        <p:spPr>
          <a:xfrm>
            <a:off x="6657480" y="3658680"/>
            <a:ext cx="151560" cy="53640"/>
          </a:xfrm>
          <a:custGeom>
            <a:avLst/>
            <a:gdLst/>
            <a:ahLst/>
            <a:rect l="0" t="0" r="r" b="b"/>
            <a:pathLst>
              <a:path w="421" h="149">
                <a:moveTo>
                  <a:pt x="0" y="13"/>
                </a:moveTo>
                <a:cubicBezTo>
                  <a:pt x="0" y="8"/>
                  <a:pt x="2" y="3"/>
                  <a:pt x="8" y="0"/>
                </a:cubicBezTo>
                <a:lnTo>
                  <a:pt x="412" y="0"/>
                </a:lnTo>
                <a:cubicBezTo>
                  <a:pt x="418" y="4"/>
                  <a:pt x="421" y="8"/>
                  <a:pt x="421" y="13"/>
                </a:cubicBezTo>
                <a:cubicBezTo>
                  <a:pt x="421" y="18"/>
                  <a:pt x="419" y="22"/>
                  <a:pt x="413" y="25"/>
                </a:cubicBezTo>
                <a:lnTo>
                  <a:pt x="212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7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1" y="133"/>
                  <a:pt x="421" y="137"/>
                </a:cubicBezTo>
                <a:cubicBezTo>
                  <a:pt x="421" y="142"/>
                  <a:pt x="418" y="146"/>
                  <a:pt x="412" y="149"/>
                </a:cubicBezTo>
                <a:lnTo>
                  <a:pt x="8" y="149"/>
                </a:lnTo>
                <a:cubicBezTo>
                  <a:pt x="2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6" name=""/>
          <p:cNvSpPr/>
          <p:nvPr/>
        </p:nvSpPr>
        <p:spPr>
          <a:xfrm>
            <a:off x="6892560" y="3640320"/>
            <a:ext cx="104760" cy="104760"/>
          </a:xfrm>
          <a:custGeom>
            <a:avLst/>
            <a:gdLst/>
            <a:ahLst/>
            <a:rect l="0" t="0" r="r" b="b"/>
            <a:pathLst>
              <a:path w="291" h="291">
                <a:moveTo>
                  <a:pt x="65" y="91"/>
                </a:moveTo>
                <a:cubicBezTo>
                  <a:pt x="65" y="91"/>
                  <a:pt x="60" y="91"/>
                  <a:pt x="51" y="91"/>
                </a:cubicBezTo>
                <a:cubicBezTo>
                  <a:pt x="42" y="91"/>
                  <a:pt x="34" y="88"/>
                  <a:pt x="28" y="81"/>
                </a:cubicBezTo>
                <a:cubicBezTo>
                  <a:pt x="21" y="75"/>
                  <a:pt x="18" y="67"/>
                  <a:pt x="18" y="57"/>
                </a:cubicBezTo>
                <a:cubicBezTo>
                  <a:pt x="18" y="42"/>
                  <a:pt x="25" y="29"/>
                  <a:pt x="40" y="17"/>
                </a:cubicBezTo>
                <a:cubicBezTo>
                  <a:pt x="54" y="6"/>
                  <a:pt x="80" y="0"/>
                  <a:pt x="116" y="0"/>
                </a:cubicBezTo>
                <a:cubicBezTo>
                  <a:pt x="148" y="0"/>
                  <a:pt x="173" y="7"/>
                  <a:pt x="192" y="20"/>
                </a:cubicBezTo>
                <a:cubicBezTo>
                  <a:pt x="211" y="34"/>
                  <a:pt x="223" y="50"/>
                  <a:pt x="230" y="69"/>
                </a:cubicBezTo>
                <a:cubicBezTo>
                  <a:pt x="232" y="74"/>
                  <a:pt x="233" y="81"/>
                  <a:pt x="233" y="88"/>
                </a:cubicBezTo>
                <a:cubicBezTo>
                  <a:pt x="233" y="95"/>
                  <a:pt x="233" y="120"/>
                  <a:pt x="234" y="161"/>
                </a:cubicBezTo>
                <a:lnTo>
                  <a:pt x="234" y="206"/>
                </a:lnTo>
                <a:cubicBezTo>
                  <a:pt x="234" y="226"/>
                  <a:pt x="235" y="240"/>
                  <a:pt x="237" y="248"/>
                </a:cubicBezTo>
                <a:cubicBezTo>
                  <a:pt x="239" y="255"/>
                  <a:pt x="243" y="259"/>
                  <a:pt x="250" y="259"/>
                </a:cubicBezTo>
                <a:cubicBezTo>
                  <a:pt x="256" y="259"/>
                  <a:pt x="261" y="256"/>
                  <a:pt x="263" y="249"/>
                </a:cubicBezTo>
                <a:cubicBezTo>
                  <a:pt x="265" y="242"/>
                  <a:pt x="266" y="231"/>
                  <a:pt x="266" y="216"/>
                </a:cubicBezTo>
                <a:lnTo>
                  <a:pt x="266" y="193"/>
                </a:lnTo>
                <a:lnTo>
                  <a:pt x="291" y="193"/>
                </a:lnTo>
                <a:lnTo>
                  <a:pt x="291" y="217"/>
                </a:lnTo>
                <a:cubicBezTo>
                  <a:pt x="291" y="234"/>
                  <a:pt x="290" y="244"/>
                  <a:pt x="289" y="247"/>
                </a:cubicBezTo>
                <a:cubicBezTo>
                  <a:pt x="285" y="260"/>
                  <a:pt x="278" y="270"/>
                  <a:pt x="267" y="277"/>
                </a:cubicBezTo>
                <a:cubicBezTo>
                  <a:pt x="256" y="284"/>
                  <a:pt x="245" y="288"/>
                  <a:pt x="232" y="288"/>
                </a:cubicBezTo>
                <a:cubicBezTo>
                  <a:pt x="220" y="289"/>
                  <a:pt x="210" y="285"/>
                  <a:pt x="203" y="277"/>
                </a:cubicBezTo>
                <a:cubicBezTo>
                  <a:pt x="195" y="269"/>
                  <a:pt x="190" y="260"/>
                  <a:pt x="187" y="250"/>
                </a:cubicBezTo>
                <a:lnTo>
                  <a:pt x="187" y="248"/>
                </a:lnTo>
                <a:lnTo>
                  <a:pt x="186" y="250"/>
                </a:lnTo>
                <a:cubicBezTo>
                  <a:pt x="185" y="251"/>
                  <a:pt x="184" y="252"/>
                  <a:pt x="183" y="253"/>
                </a:cubicBezTo>
                <a:cubicBezTo>
                  <a:pt x="182" y="255"/>
                  <a:pt x="180" y="257"/>
                  <a:pt x="178" y="259"/>
                </a:cubicBezTo>
                <a:cubicBezTo>
                  <a:pt x="176" y="262"/>
                  <a:pt x="173" y="264"/>
                  <a:pt x="170" y="266"/>
                </a:cubicBezTo>
                <a:cubicBezTo>
                  <a:pt x="167" y="268"/>
                  <a:pt x="164" y="271"/>
                  <a:pt x="161" y="274"/>
                </a:cubicBezTo>
                <a:cubicBezTo>
                  <a:pt x="158" y="277"/>
                  <a:pt x="154" y="279"/>
                  <a:pt x="150" y="281"/>
                </a:cubicBezTo>
                <a:cubicBezTo>
                  <a:pt x="145" y="282"/>
                  <a:pt x="141" y="284"/>
                  <a:pt x="135" y="286"/>
                </a:cubicBezTo>
                <a:cubicBezTo>
                  <a:pt x="130" y="287"/>
                  <a:pt x="124" y="289"/>
                  <a:pt x="118" y="290"/>
                </a:cubicBezTo>
                <a:cubicBezTo>
                  <a:pt x="112" y="290"/>
                  <a:pt x="106" y="291"/>
                  <a:pt x="99" y="291"/>
                </a:cubicBezTo>
                <a:cubicBezTo>
                  <a:pt x="73" y="291"/>
                  <a:pt x="51" y="285"/>
                  <a:pt x="30" y="272"/>
                </a:cubicBezTo>
                <a:cubicBezTo>
                  <a:pt x="10" y="259"/>
                  <a:pt x="0" y="240"/>
                  <a:pt x="0" y="217"/>
                </a:cubicBezTo>
                <a:cubicBezTo>
                  <a:pt x="0" y="208"/>
                  <a:pt x="1" y="200"/>
                  <a:pt x="4" y="192"/>
                </a:cubicBezTo>
                <a:cubicBezTo>
                  <a:pt x="7" y="184"/>
                  <a:pt x="13" y="174"/>
                  <a:pt x="21" y="165"/>
                </a:cubicBezTo>
                <a:cubicBezTo>
                  <a:pt x="30" y="155"/>
                  <a:pt x="40" y="148"/>
                  <a:pt x="52" y="141"/>
                </a:cubicBezTo>
                <a:cubicBezTo>
                  <a:pt x="64" y="135"/>
                  <a:pt x="80" y="129"/>
                  <a:pt x="101" y="124"/>
                </a:cubicBezTo>
                <a:cubicBezTo>
                  <a:pt x="122" y="118"/>
                  <a:pt x="146" y="115"/>
                  <a:pt x="172" y="114"/>
                </a:cubicBezTo>
                <a:lnTo>
                  <a:pt x="180" y="114"/>
                </a:lnTo>
                <a:lnTo>
                  <a:pt x="180" y="100"/>
                </a:lnTo>
                <a:cubicBezTo>
                  <a:pt x="180" y="86"/>
                  <a:pt x="179" y="75"/>
                  <a:pt x="177" y="69"/>
                </a:cubicBezTo>
                <a:cubicBezTo>
                  <a:pt x="167" y="39"/>
                  <a:pt x="147" y="24"/>
                  <a:pt x="114" y="24"/>
                </a:cubicBezTo>
                <a:cubicBezTo>
                  <a:pt x="107" y="24"/>
                  <a:pt x="100" y="24"/>
                  <a:pt x="93" y="24"/>
                </a:cubicBezTo>
                <a:cubicBezTo>
                  <a:pt x="86" y="25"/>
                  <a:pt x="81" y="26"/>
                  <a:pt x="77" y="27"/>
                </a:cubicBezTo>
                <a:cubicBezTo>
                  <a:pt x="73" y="28"/>
                  <a:pt x="72" y="29"/>
                  <a:pt x="72" y="29"/>
                </a:cubicBezTo>
                <a:cubicBezTo>
                  <a:pt x="81" y="35"/>
                  <a:pt x="86" y="44"/>
                  <a:pt x="86" y="57"/>
                </a:cubicBezTo>
                <a:cubicBezTo>
                  <a:pt x="86" y="67"/>
                  <a:pt x="83" y="75"/>
                  <a:pt x="76" y="81"/>
                </a:cubicBezTo>
                <a:lnTo>
                  <a:pt x="65" y="91"/>
                </a:lnTo>
                <a:moveTo>
                  <a:pt x="58" y="217"/>
                </a:moveTo>
                <a:cubicBezTo>
                  <a:pt x="58" y="231"/>
                  <a:pt x="63" y="242"/>
                  <a:pt x="73" y="252"/>
                </a:cubicBezTo>
                <a:cubicBezTo>
                  <a:pt x="83" y="262"/>
                  <a:pt x="96" y="268"/>
                  <a:pt x="111" y="268"/>
                </a:cubicBezTo>
                <a:cubicBezTo>
                  <a:pt x="127" y="268"/>
                  <a:pt x="142" y="263"/>
                  <a:pt x="154" y="253"/>
                </a:cubicBezTo>
                <a:cubicBezTo>
                  <a:pt x="166" y="244"/>
                  <a:pt x="174" y="231"/>
                  <a:pt x="179" y="216"/>
                </a:cubicBezTo>
                <a:cubicBezTo>
                  <a:pt x="179" y="213"/>
                  <a:pt x="180" y="199"/>
                  <a:pt x="180" y="173"/>
                </a:cubicBezTo>
                <a:cubicBezTo>
                  <a:pt x="180" y="148"/>
                  <a:pt x="180" y="136"/>
                  <a:pt x="180" y="136"/>
                </a:cubicBezTo>
                <a:cubicBezTo>
                  <a:pt x="176" y="136"/>
                  <a:pt x="172" y="136"/>
                  <a:pt x="167" y="137"/>
                </a:cubicBezTo>
                <a:cubicBezTo>
                  <a:pt x="161" y="137"/>
                  <a:pt x="152" y="139"/>
                  <a:pt x="137" y="142"/>
                </a:cubicBezTo>
                <a:cubicBezTo>
                  <a:pt x="124" y="146"/>
                  <a:pt x="111" y="150"/>
                  <a:pt x="100" y="155"/>
                </a:cubicBezTo>
                <a:cubicBezTo>
                  <a:pt x="90" y="160"/>
                  <a:pt x="80" y="168"/>
                  <a:pt x="71" y="179"/>
                </a:cubicBezTo>
                <a:cubicBezTo>
                  <a:pt x="63" y="190"/>
                  <a:pt x="59" y="203"/>
                  <a:pt x="58" y="2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7" name=""/>
          <p:cNvSpPr/>
          <p:nvPr/>
        </p:nvSpPr>
        <p:spPr>
          <a:xfrm>
            <a:off x="7003080" y="3641760"/>
            <a:ext cx="78840" cy="100800"/>
          </a:xfrm>
          <a:custGeom>
            <a:avLst/>
            <a:gdLst/>
            <a:ahLst/>
            <a:rect l="0" t="0" r="r" b="b"/>
            <a:pathLst>
              <a:path w="219" h="280">
                <a:moveTo>
                  <a:pt x="10" y="251"/>
                </a:moveTo>
                <a:lnTo>
                  <a:pt x="19" y="251"/>
                </a:lnTo>
                <a:cubicBezTo>
                  <a:pt x="36" y="251"/>
                  <a:pt x="45" y="248"/>
                  <a:pt x="49" y="243"/>
                </a:cubicBezTo>
                <a:lnTo>
                  <a:pt x="49" y="237"/>
                </a:lnTo>
                <a:cubicBezTo>
                  <a:pt x="49" y="234"/>
                  <a:pt x="49" y="229"/>
                  <a:pt x="49" y="223"/>
                </a:cubicBezTo>
                <a:cubicBezTo>
                  <a:pt x="49" y="217"/>
                  <a:pt x="49" y="211"/>
                  <a:pt x="49" y="203"/>
                </a:cubicBezTo>
                <a:cubicBezTo>
                  <a:pt x="50" y="196"/>
                  <a:pt x="50" y="188"/>
                  <a:pt x="49" y="179"/>
                </a:cubicBezTo>
                <a:cubicBezTo>
                  <a:pt x="49" y="169"/>
                  <a:pt x="49" y="161"/>
                  <a:pt x="49" y="152"/>
                </a:cubicBezTo>
                <a:cubicBezTo>
                  <a:pt x="49" y="139"/>
                  <a:pt x="49" y="125"/>
                  <a:pt x="49" y="110"/>
                </a:cubicBezTo>
                <a:cubicBezTo>
                  <a:pt x="49" y="96"/>
                  <a:pt x="49" y="83"/>
                  <a:pt x="49" y="73"/>
                </a:cubicBezTo>
                <a:lnTo>
                  <a:pt x="49" y="58"/>
                </a:lnTo>
                <a:cubicBezTo>
                  <a:pt x="48" y="50"/>
                  <a:pt x="45" y="44"/>
                  <a:pt x="40" y="42"/>
                </a:cubicBezTo>
                <a:cubicBezTo>
                  <a:pt x="35" y="39"/>
                  <a:pt x="26" y="37"/>
                  <a:pt x="12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1" y="7"/>
                  <a:pt x="1" y="7"/>
                </a:cubicBezTo>
                <a:lnTo>
                  <a:pt x="8" y="6"/>
                </a:lnTo>
                <a:cubicBezTo>
                  <a:pt x="12" y="6"/>
                  <a:pt x="18" y="6"/>
                  <a:pt x="25" y="5"/>
                </a:cubicBezTo>
                <a:cubicBezTo>
                  <a:pt x="33" y="5"/>
                  <a:pt x="41" y="4"/>
                  <a:pt x="48" y="4"/>
                </a:cubicBezTo>
                <a:cubicBezTo>
                  <a:pt x="55" y="3"/>
                  <a:pt x="62" y="3"/>
                  <a:pt x="70" y="3"/>
                </a:cubicBezTo>
                <a:cubicBezTo>
                  <a:pt x="78" y="2"/>
                  <a:pt x="84" y="2"/>
                  <a:pt x="89" y="1"/>
                </a:cubicBezTo>
                <a:cubicBezTo>
                  <a:pt x="93" y="0"/>
                  <a:pt x="95" y="0"/>
                  <a:pt x="96" y="0"/>
                </a:cubicBezTo>
                <a:lnTo>
                  <a:pt x="98" y="0"/>
                </a:lnTo>
                <a:lnTo>
                  <a:pt x="98" y="44"/>
                </a:lnTo>
                <a:cubicBezTo>
                  <a:pt x="114" y="15"/>
                  <a:pt x="134" y="1"/>
                  <a:pt x="159" y="1"/>
                </a:cubicBezTo>
                <a:lnTo>
                  <a:pt x="163" y="1"/>
                </a:lnTo>
                <a:cubicBezTo>
                  <a:pt x="182" y="1"/>
                  <a:pt x="196" y="5"/>
                  <a:pt x="205" y="15"/>
                </a:cubicBezTo>
                <a:cubicBezTo>
                  <a:pt x="214" y="24"/>
                  <a:pt x="219" y="34"/>
                  <a:pt x="219" y="44"/>
                </a:cubicBezTo>
                <a:cubicBezTo>
                  <a:pt x="219" y="53"/>
                  <a:pt x="216" y="60"/>
                  <a:pt x="210" y="66"/>
                </a:cubicBezTo>
                <a:cubicBezTo>
                  <a:pt x="205" y="74"/>
                  <a:pt x="197" y="77"/>
                  <a:pt x="185" y="77"/>
                </a:cubicBezTo>
                <a:cubicBezTo>
                  <a:pt x="175" y="77"/>
                  <a:pt x="167" y="74"/>
                  <a:pt x="162" y="66"/>
                </a:cubicBezTo>
                <a:cubicBezTo>
                  <a:pt x="157" y="59"/>
                  <a:pt x="154" y="52"/>
                  <a:pt x="154" y="44"/>
                </a:cubicBezTo>
                <a:cubicBezTo>
                  <a:pt x="154" y="41"/>
                  <a:pt x="154" y="37"/>
                  <a:pt x="155" y="34"/>
                </a:cubicBezTo>
                <a:cubicBezTo>
                  <a:pt x="156" y="31"/>
                  <a:pt x="157" y="29"/>
                  <a:pt x="158" y="27"/>
                </a:cubicBezTo>
                <a:cubicBezTo>
                  <a:pt x="159" y="25"/>
                  <a:pt x="160" y="23"/>
                  <a:pt x="160" y="23"/>
                </a:cubicBezTo>
                <a:cubicBezTo>
                  <a:pt x="159" y="23"/>
                  <a:pt x="154" y="23"/>
                  <a:pt x="146" y="26"/>
                </a:cubicBezTo>
                <a:cubicBezTo>
                  <a:pt x="139" y="29"/>
                  <a:pt x="134" y="33"/>
                  <a:pt x="130" y="35"/>
                </a:cubicBezTo>
                <a:cubicBezTo>
                  <a:pt x="111" y="54"/>
                  <a:pt x="101" y="93"/>
                  <a:pt x="101" y="150"/>
                </a:cubicBezTo>
                <a:lnTo>
                  <a:pt x="101" y="183"/>
                </a:lnTo>
                <a:cubicBezTo>
                  <a:pt x="101" y="189"/>
                  <a:pt x="101" y="194"/>
                  <a:pt x="101" y="200"/>
                </a:cubicBezTo>
                <a:cubicBezTo>
                  <a:pt x="101" y="206"/>
                  <a:pt x="101" y="212"/>
                  <a:pt x="101" y="217"/>
                </a:cubicBezTo>
                <a:cubicBezTo>
                  <a:pt x="101" y="222"/>
                  <a:pt x="101" y="226"/>
                  <a:pt x="101" y="229"/>
                </a:cubicBezTo>
                <a:cubicBezTo>
                  <a:pt x="102" y="233"/>
                  <a:pt x="102" y="236"/>
                  <a:pt x="101" y="239"/>
                </a:cubicBezTo>
                <a:lnTo>
                  <a:pt x="101" y="242"/>
                </a:lnTo>
                <a:cubicBezTo>
                  <a:pt x="102" y="243"/>
                  <a:pt x="102" y="244"/>
                  <a:pt x="103" y="244"/>
                </a:cubicBezTo>
                <a:cubicBezTo>
                  <a:pt x="104" y="245"/>
                  <a:pt x="105" y="246"/>
                  <a:pt x="106" y="246"/>
                </a:cubicBezTo>
                <a:cubicBezTo>
                  <a:pt x="108" y="247"/>
                  <a:pt x="109" y="247"/>
                  <a:pt x="110" y="248"/>
                </a:cubicBezTo>
                <a:cubicBezTo>
                  <a:pt x="110" y="249"/>
                  <a:pt x="112" y="249"/>
                  <a:pt x="114" y="249"/>
                </a:cubicBezTo>
                <a:cubicBezTo>
                  <a:pt x="116" y="249"/>
                  <a:pt x="118" y="250"/>
                  <a:pt x="118" y="250"/>
                </a:cubicBezTo>
                <a:cubicBezTo>
                  <a:pt x="119" y="251"/>
                  <a:pt x="121" y="251"/>
                  <a:pt x="124" y="251"/>
                </a:cubicBezTo>
                <a:cubicBezTo>
                  <a:pt x="127" y="251"/>
                  <a:pt x="129" y="251"/>
                  <a:pt x="130" y="251"/>
                </a:cubicBezTo>
                <a:cubicBezTo>
                  <a:pt x="131" y="251"/>
                  <a:pt x="133" y="251"/>
                  <a:pt x="136" y="251"/>
                </a:cubicBezTo>
                <a:cubicBezTo>
                  <a:pt x="139" y="252"/>
                  <a:pt x="142" y="252"/>
                  <a:pt x="142" y="251"/>
                </a:cubicBezTo>
                <a:lnTo>
                  <a:pt x="162" y="251"/>
                </a:lnTo>
                <a:lnTo>
                  <a:pt x="162" y="280"/>
                </a:lnTo>
                <a:lnTo>
                  <a:pt x="156" y="280"/>
                </a:lnTo>
                <a:cubicBezTo>
                  <a:pt x="149" y="279"/>
                  <a:pt x="122" y="279"/>
                  <a:pt x="76" y="279"/>
                </a:cubicBezTo>
                <a:cubicBezTo>
                  <a:pt x="33" y="279"/>
                  <a:pt x="9" y="279"/>
                  <a:pt x="5" y="280"/>
                </a:cubicBezTo>
                <a:lnTo>
                  <a:pt x="0" y="280"/>
                </a:lnTo>
                <a:lnTo>
                  <a:pt x="0" y="251"/>
                </a:lnTo>
                <a:lnTo>
                  <a:pt x="10" y="2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8" name=""/>
          <p:cNvSpPr/>
          <p:nvPr/>
        </p:nvSpPr>
        <p:spPr>
          <a:xfrm>
            <a:off x="7094520" y="363924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90" y="28"/>
                </a:moveTo>
                <a:cubicBezTo>
                  <a:pt x="209" y="9"/>
                  <a:pt x="230" y="0"/>
                  <a:pt x="253" y="0"/>
                </a:cubicBezTo>
                <a:cubicBezTo>
                  <a:pt x="266" y="0"/>
                  <a:pt x="275" y="4"/>
                  <a:pt x="281" y="12"/>
                </a:cubicBezTo>
                <a:cubicBezTo>
                  <a:pt x="286" y="20"/>
                  <a:pt x="289" y="28"/>
                  <a:pt x="289" y="36"/>
                </a:cubicBezTo>
                <a:cubicBezTo>
                  <a:pt x="289" y="42"/>
                  <a:pt x="287" y="47"/>
                  <a:pt x="283" y="52"/>
                </a:cubicBezTo>
                <a:cubicBezTo>
                  <a:pt x="279" y="57"/>
                  <a:pt x="274" y="59"/>
                  <a:pt x="266" y="59"/>
                </a:cubicBezTo>
                <a:cubicBezTo>
                  <a:pt x="252" y="59"/>
                  <a:pt x="244" y="53"/>
                  <a:pt x="243" y="40"/>
                </a:cubicBezTo>
                <a:cubicBezTo>
                  <a:pt x="242" y="34"/>
                  <a:pt x="243" y="30"/>
                  <a:pt x="245" y="27"/>
                </a:cubicBezTo>
                <a:cubicBezTo>
                  <a:pt x="245" y="26"/>
                  <a:pt x="245" y="26"/>
                  <a:pt x="245" y="25"/>
                </a:cubicBezTo>
                <a:lnTo>
                  <a:pt x="245" y="24"/>
                </a:lnTo>
                <a:cubicBezTo>
                  <a:pt x="233" y="25"/>
                  <a:pt x="222" y="30"/>
                  <a:pt x="212" y="38"/>
                </a:cubicBezTo>
                <a:cubicBezTo>
                  <a:pt x="208" y="40"/>
                  <a:pt x="207" y="42"/>
                  <a:pt x="207" y="42"/>
                </a:cubicBezTo>
                <a:cubicBezTo>
                  <a:pt x="207" y="43"/>
                  <a:pt x="208" y="44"/>
                  <a:pt x="209" y="46"/>
                </a:cubicBezTo>
                <a:cubicBezTo>
                  <a:pt x="211" y="47"/>
                  <a:pt x="213" y="50"/>
                  <a:pt x="215" y="53"/>
                </a:cubicBezTo>
                <a:cubicBezTo>
                  <a:pt x="217" y="57"/>
                  <a:pt x="219" y="60"/>
                  <a:pt x="222" y="65"/>
                </a:cubicBezTo>
                <a:cubicBezTo>
                  <a:pt x="224" y="69"/>
                  <a:pt x="226" y="74"/>
                  <a:pt x="228" y="81"/>
                </a:cubicBezTo>
                <a:cubicBezTo>
                  <a:pt x="229" y="89"/>
                  <a:pt x="230" y="96"/>
                  <a:pt x="230" y="103"/>
                </a:cubicBezTo>
                <a:cubicBezTo>
                  <a:pt x="230" y="129"/>
                  <a:pt x="220" y="151"/>
                  <a:pt x="199" y="169"/>
                </a:cubicBezTo>
                <a:cubicBezTo>
                  <a:pt x="178" y="187"/>
                  <a:pt x="153" y="197"/>
                  <a:pt x="123" y="197"/>
                </a:cubicBezTo>
                <a:cubicBezTo>
                  <a:pt x="102" y="197"/>
                  <a:pt x="81" y="191"/>
                  <a:pt x="60" y="179"/>
                </a:cubicBezTo>
                <a:cubicBezTo>
                  <a:pt x="55" y="187"/>
                  <a:pt x="53" y="195"/>
                  <a:pt x="53" y="203"/>
                </a:cubicBezTo>
                <a:cubicBezTo>
                  <a:pt x="53" y="218"/>
                  <a:pt x="59" y="229"/>
                  <a:pt x="70" y="236"/>
                </a:cubicBezTo>
                <a:cubicBezTo>
                  <a:pt x="73" y="239"/>
                  <a:pt x="77" y="240"/>
                  <a:pt x="80" y="240"/>
                </a:cubicBezTo>
                <a:cubicBezTo>
                  <a:pt x="84" y="240"/>
                  <a:pt x="99" y="240"/>
                  <a:pt x="126" y="241"/>
                </a:cubicBezTo>
                <a:cubicBezTo>
                  <a:pt x="161" y="242"/>
                  <a:pt x="184" y="243"/>
                  <a:pt x="194" y="245"/>
                </a:cubicBezTo>
                <a:cubicBezTo>
                  <a:pt x="220" y="249"/>
                  <a:pt x="240" y="258"/>
                  <a:pt x="255" y="271"/>
                </a:cubicBezTo>
                <a:cubicBezTo>
                  <a:pt x="271" y="287"/>
                  <a:pt x="279" y="308"/>
                  <a:pt x="279" y="333"/>
                </a:cubicBezTo>
                <a:cubicBezTo>
                  <a:pt x="279" y="361"/>
                  <a:pt x="263" y="383"/>
                  <a:pt x="230" y="398"/>
                </a:cubicBezTo>
                <a:cubicBezTo>
                  <a:pt x="205" y="411"/>
                  <a:pt x="175" y="418"/>
                  <a:pt x="140" y="418"/>
                </a:cubicBezTo>
                <a:cubicBezTo>
                  <a:pt x="105" y="418"/>
                  <a:pt x="75" y="411"/>
                  <a:pt x="50" y="398"/>
                </a:cubicBezTo>
                <a:cubicBezTo>
                  <a:pt x="16" y="383"/>
                  <a:pt x="0" y="362"/>
                  <a:pt x="0" y="335"/>
                </a:cubicBezTo>
                <a:cubicBezTo>
                  <a:pt x="0" y="320"/>
                  <a:pt x="4" y="307"/>
                  <a:pt x="13" y="297"/>
                </a:cubicBezTo>
                <a:cubicBezTo>
                  <a:pt x="23" y="287"/>
                  <a:pt x="32" y="280"/>
                  <a:pt x="40" y="276"/>
                </a:cubicBezTo>
                <a:lnTo>
                  <a:pt x="47" y="272"/>
                </a:lnTo>
                <a:cubicBezTo>
                  <a:pt x="32" y="259"/>
                  <a:pt x="25" y="242"/>
                  <a:pt x="25" y="219"/>
                </a:cubicBezTo>
                <a:cubicBezTo>
                  <a:pt x="25" y="199"/>
                  <a:pt x="31" y="181"/>
                  <a:pt x="43" y="165"/>
                </a:cubicBezTo>
                <a:cubicBezTo>
                  <a:pt x="24" y="147"/>
                  <a:pt x="14" y="126"/>
                  <a:pt x="14" y="103"/>
                </a:cubicBezTo>
                <a:cubicBezTo>
                  <a:pt x="14" y="75"/>
                  <a:pt x="26" y="53"/>
                  <a:pt x="47" y="35"/>
                </a:cubicBezTo>
                <a:cubicBezTo>
                  <a:pt x="68" y="17"/>
                  <a:pt x="93" y="7"/>
                  <a:pt x="123" y="7"/>
                </a:cubicBezTo>
                <a:cubicBezTo>
                  <a:pt x="145" y="7"/>
                  <a:pt x="165" y="13"/>
                  <a:pt x="183" y="23"/>
                </a:cubicBezTo>
                <a:lnTo>
                  <a:pt x="190" y="28"/>
                </a:lnTo>
                <a:moveTo>
                  <a:pt x="171" y="70"/>
                </a:moveTo>
                <a:cubicBezTo>
                  <a:pt x="169" y="58"/>
                  <a:pt x="164" y="49"/>
                  <a:pt x="155" y="42"/>
                </a:cubicBezTo>
                <a:cubicBezTo>
                  <a:pt x="146" y="35"/>
                  <a:pt x="135" y="32"/>
                  <a:pt x="122" y="31"/>
                </a:cubicBezTo>
                <a:cubicBezTo>
                  <a:pt x="110" y="31"/>
                  <a:pt x="99" y="34"/>
                  <a:pt x="90" y="41"/>
                </a:cubicBezTo>
                <a:cubicBezTo>
                  <a:pt x="82" y="48"/>
                  <a:pt x="76" y="57"/>
                  <a:pt x="74" y="70"/>
                </a:cubicBezTo>
                <a:cubicBezTo>
                  <a:pt x="73" y="77"/>
                  <a:pt x="72" y="89"/>
                  <a:pt x="72" y="103"/>
                </a:cubicBezTo>
                <a:cubicBezTo>
                  <a:pt x="72" y="121"/>
                  <a:pt x="74" y="135"/>
                  <a:pt x="77" y="144"/>
                </a:cubicBezTo>
                <a:cubicBezTo>
                  <a:pt x="79" y="153"/>
                  <a:pt x="86" y="160"/>
                  <a:pt x="95" y="166"/>
                </a:cubicBezTo>
                <a:cubicBezTo>
                  <a:pt x="103" y="170"/>
                  <a:pt x="112" y="172"/>
                  <a:pt x="123" y="172"/>
                </a:cubicBezTo>
                <a:cubicBezTo>
                  <a:pt x="132" y="172"/>
                  <a:pt x="140" y="171"/>
                  <a:pt x="147" y="168"/>
                </a:cubicBezTo>
                <a:cubicBezTo>
                  <a:pt x="153" y="165"/>
                  <a:pt x="158" y="161"/>
                  <a:pt x="161" y="157"/>
                </a:cubicBezTo>
                <a:cubicBezTo>
                  <a:pt x="164" y="152"/>
                  <a:pt x="166" y="148"/>
                  <a:pt x="168" y="144"/>
                </a:cubicBezTo>
                <a:cubicBezTo>
                  <a:pt x="170" y="140"/>
                  <a:pt x="171" y="137"/>
                  <a:pt x="171" y="134"/>
                </a:cubicBezTo>
                <a:cubicBezTo>
                  <a:pt x="173" y="128"/>
                  <a:pt x="173" y="117"/>
                  <a:pt x="173" y="103"/>
                </a:cubicBezTo>
                <a:cubicBezTo>
                  <a:pt x="173" y="89"/>
                  <a:pt x="173" y="77"/>
                  <a:pt x="171" y="70"/>
                </a:cubicBezTo>
                <a:moveTo>
                  <a:pt x="237" y="335"/>
                </a:moveTo>
                <a:cubicBezTo>
                  <a:pt x="237" y="324"/>
                  <a:pt x="234" y="316"/>
                  <a:pt x="228" y="309"/>
                </a:cubicBezTo>
                <a:cubicBezTo>
                  <a:pt x="222" y="302"/>
                  <a:pt x="214" y="297"/>
                  <a:pt x="202" y="294"/>
                </a:cubicBezTo>
                <a:cubicBezTo>
                  <a:pt x="191" y="291"/>
                  <a:pt x="181" y="290"/>
                  <a:pt x="171" y="289"/>
                </a:cubicBezTo>
                <a:cubicBezTo>
                  <a:pt x="162" y="288"/>
                  <a:pt x="151" y="287"/>
                  <a:pt x="137" y="287"/>
                </a:cubicBezTo>
                <a:lnTo>
                  <a:pt x="120" y="287"/>
                </a:lnTo>
                <a:cubicBezTo>
                  <a:pt x="92" y="287"/>
                  <a:pt x="75" y="289"/>
                  <a:pt x="70" y="291"/>
                </a:cubicBezTo>
                <a:cubicBezTo>
                  <a:pt x="61" y="295"/>
                  <a:pt x="55" y="301"/>
                  <a:pt x="50" y="309"/>
                </a:cubicBezTo>
                <a:cubicBezTo>
                  <a:pt x="45" y="317"/>
                  <a:pt x="43" y="325"/>
                  <a:pt x="42" y="334"/>
                </a:cubicBezTo>
                <a:cubicBezTo>
                  <a:pt x="42" y="338"/>
                  <a:pt x="44" y="343"/>
                  <a:pt x="46" y="349"/>
                </a:cubicBezTo>
                <a:cubicBezTo>
                  <a:pt x="49" y="354"/>
                  <a:pt x="53" y="361"/>
                  <a:pt x="59" y="368"/>
                </a:cubicBezTo>
                <a:cubicBezTo>
                  <a:pt x="66" y="375"/>
                  <a:pt x="76" y="381"/>
                  <a:pt x="90" y="385"/>
                </a:cubicBezTo>
                <a:cubicBezTo>
                  <a:pt x="104" y="390"/>
                  <a:pt x="121" y="393"/>
                  <a:pt x="140" y="393"/>
                </a:cubicBezTo>
                <a:cubicBezTo>
                  <a:pt x="169" y="393"/>
                  <a:pt x="193" y="387"/>
                  <a:pt x="211" y="375"/>
                </a:cubicBezTo>
                <a:cubicBezTo>
                  <a:pt x="228" y="364"/>
                  <a:pt x="237" y="350"/>
                  <a:pt x="237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9" name=""/>
          <p:cNvSpPr/>
          <p:nvPr/>
        </p:nvSpPr>
        <p:spPr>
          <a:xfrm>
            <a:off x="7245000" y="3641760"/>
            <a:ext cx="181080" cy="100800"/>
          </a:xfrm>
          <a:custGeom>
            <a:avLst/>
            <a:gdLst/>
            <a:ahLst/>
            <a:rect l="0" t="0" r="r" b="b"/>
            <a:pathLst>
              <a:path w="503" h="280">
                <a:moveTo>
                  <a:pt x="11" y="251"/>
                </a:moveTo>
                <a:lnTo>
                  <a:pt x="19" y="251"/>
                </a:lnTo>
                <a:cubicBezTo>
                  <a:pt x="36" y="251"/>
                  <a:pt x="46" y="248"/>
                  <a:pt x="49" y="243"/>
                </a:cubicBezTo>
                <a:lnTo>
                  <a:pt x="49" y="237"/>
                </a:lnTo>
                <a:cubicBezTo>
                  <a:pt x="49" y="234"/>
                  <a:pt x="49" y="229"/>
                  <a:pt x="49" y="223"/>
                </a:cubicBezTo>
                <a:cubicBezTo>
                  <a:pt x="49" y="217"/>
                  <a:pt x="49" y="211"/>
                  <a:pt x="49" y="203"/>
                </a:cubicBezTo>
                <a:cubicBezTo>
                  <a:pt x="49" y="196"/>
                  <a:pt x="49" y="188"/>
                  <a:pt x="50" y="179"/>
                </a:cubicBezTo>
                <a:cubicBezTo>
                  <a:pt x="50" y="169"/>
                  <a:pt x="50" y="161"/>
                  <a:pt x="50" y="152"/>
                </a:cubicBezTo>
                <a:cubicBezTo>
                  <a:pt x="50" y="139"/>
                  <a:pt x="50" y="125"/>
                  <a:pt x="50" y="110"/>
                </a:cubicBezTo>
                <a:cubicBezTo>
                  <a:pt x="50" y="96"/>
                  <a:pt x="50" y="83"/>
                  <a:pt x="49" y="73"/>
                </a:cubicBezTo>
                <a:lnTo>
                  <a:pt x="49" y="58"/>
                </a:lnTo>
                <a:cubicBezTo>
                  <a:pt x="48" y="50"/>
                  <a:pt x="45" y="44"/>
                  <a:pt x="40" y="42"/>
                </a:cubicBezTo>
                <a:cubicBezTo>
                  <a:pt x="36" y="39"/>
                  <a:pt x="26" y="37"/>
                  <a:pt x="12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1" y="7"/>
                  <a:pt x="2" y="7"/>
                </a:cubicBezTo>
                <a:lnTo>
                  <a:pt x="8" y="6"/>
                </a:lnTo>
                <a:cubicBezTo>
                  <a:pt x="12" y="6"/>
                  <a:pt x="18" y="6"/>
                  <a:pt x="26" y="5"/>
                </a:cubicBezTo>
                <a:cubicBezTo>
                  <a:pt x="33" y="5"/>
                  <a:pt x="41" y="4"/>
                  <a:pt x="49" y="4"/>
                </a:cubicBezTo>
                <a:cubicBezTo>
                  <a:pt x="56" y="3"/>
                  <a:pt x="64" y="3"/>
                  <a:pt x="72" y="3"/>
                </a:cubicBezTo>
                <a:cubicBezTo>
                  <a:pt x="80" y="2"/>
                  <a:pt x="86" y="2"/>
                  <a:pt x="90" y="1"/>
                </a:cubicBezTo>
                <a:cubicBezTo>
                  <a:pt x="94" y="0"/>
                  <a:pt x="97" y="0"/>
                  <a:pt x="97" y="0"/>
                </a:cubicBezTo>
                <a:lnTo>
                  <a:pt x="99" y="0"/>
                </a:lnTo>
                <a:lnTo>
                  <a:pt x="99" y="25"/>
                </a:lnTo>
                <a:cubicBezTo>
                  <a:pt x="99" y="41"/>
                  <a:pt x="99" y="49"/>
                  <a:pt x="100" y="49"/>
                </a:cubicBezTo>
                <a:cubicBezTo>
                  <a:pt x="100" y="49"/>
                  <a:pt x="101" y="48"/>
                  <a:pt x="103" y="46"/>
                </a:cubicBezTo>
                <a:cubicBezTo>
                  <a:pt x="105" y="44"/>
                  <a:pt x="107" y="41"/>
                  <a:pt x="110" y="37"/>
                </a:cubicBezTo>
                <a:cubicBezTo>
                  <a:pt x="114" y="33"/>
                  <a:pt x="118" y="29"/>
                  <a:pt x="122" y="25"/>
                </a:cubicBezTo>
                <a:cubicBezTo>
                  <a:pt x="127" y="22"/>
                  <a:pt x="133" y="18"/>
                  <a:pt x="141" y="13"/>
                </a:cubicBezTo>
                <a:cubicBezTo>
                  <a:pt x="148" y="9"/>
                  <a:pt x="156" y="5"/>
                  <a:pt x="165" y="3"/>
                </a:cubicBezTo>
                <a:cubicBezTo>
                  <a:pt x="174" y="1"/>
                  <a:pt x="185" y="0"/>
                  <a:pt x="198" y="0"/>
                </a:cubicBezTo>
                <a:cubicBezTo>
                  <a:pt x="204" y="0"/>
                  <a:pt x="210" y="0"/>
                  <a:pt x="216" y="1"/>
                </a:cubicBezTo>
                <a:cubicBezTo>
                  <a:pt x="221" y="2"/>
                  <a:pt x="226" y="3"/>
                  <a:pt x="230" y="5"/>
                </a:cubicBezTo>
                <a:cubicBezTo>
                  <a:pt x="235" y="7"/>
                  <a:pt x="239" y="8"/>
                  <a:pt x="242" y="10"/>
                </a:cubicBezTo>
                <a:cubicBezTo>
                  <a:pt x="246" y="12"/>
                  <a:pt x="249" y="14"/>
                  <a:pt x="252" y="16"/>
                </a:cubicBezTo>
                <a:cubicBezTo>
                  <a:pt x="254" y="18"/>
                  <a:pt x="257" y="20"/>
                  <a:pt x="259" y="23"/>
                </a:cubicBezTo>
                <a:cubicBezTo>
                  <a:pt x="261" y="25"/>
                  <a:pt x="263" y="28"/>
                  <a:pt x="264" y="30"/>
                </a:cubicBezTo>
                <a:cubicBezTo>
                  <a:pt x="266" y="32"/>
                  <a:pt x="268" y="34"/>
                  <a:pt x="269" y="37"/>
                </a:cubicBezTo>
                <a:cubicBezTo>
                  <a:pt x="270" y="39"/>
                  <a:pt x="271" y="41"/>
                  <a:pt x="271" y="43"/>
                </a:cubicBezTo>
                <a:cubicBezTo>
                  <a:pt x="272" y="45"/>
                  <a:pt x="272" y="46"/>
                  <a:pt x="273" y="48"/>
                </a:cubicBezTo>
                <a:lnTo>
                  <a:pt x="275" y="51"/>
                </a:lnTo>
                <a:lnTo>
                  <a:pt x="276" y="49"/>
                </a:lnTo>
                <a:cubicBezTo>
                  <a:pt x="278" y="47"/>
                  <a:pt x="279" y="45"/>
                  <a:pt x="280" y="44"/>
                </a:cubicBezTo>
                <a:cubicBezTo>
                  <a:pt x="282" y="42"/>
                  <a:pt x="283" y="40"/>
                  <a:pt x="286" y="37"/>
                </a:cubicBezTo>
                <a:cubicBezTo>
                  <a:pt x="288" y="34"/>
                  <a:pt x="291" y="31"/>
                  <a:pt x="294" y="29"/>
                </a:cubicBezTo>
                <a:cubicBezTo>
                  <a:pt x="297" y="26"/>
                  <a:pt x="300" y="23"/>
                  <a:pt x="304" y="20"/>
                </a:cubicBezTo>
                <a:cubicBezTo>
                  <a:pt x="307" y="17"/>
                  <a:pt x="311" y="15"/>
                  <a:pt x="316" y="13"/>
                </a:cubicBezTo>
                <a:cubicBezTo>
                  <a:pt x="321" y="11"/>
                  <a:pt x="326" y="8"/>
                  <a:pt x="331" y="6"/>
                </a:cubicBezTo>
                <a:cubicBezTo>
                  <a:pt x="335" y="4"/>
                  <a:pt x="341" y="3"/>
                  <a:pt x="347" y="2"/>
                </a:cubicBezTo>
                <a:cubicBezTo>
                  <a:pt x="354" y="1"/>
                  <a:pt x="360" y="0"/>
                  <a:pt x="367" y="0"/>
                </a:cubicBezTo>
                <a:cubicBezTo>
                  <a:pt x="420" y="0"/>
                  <a:pt x="449" y="24"/>
                  <a:pt x="453" y="72"/>
                </a:cubicBezTo>
                <a:cubicBezTo>
                  <a:pt x="454" y="75"/>
                  <a:pt x="454" y="105"/>
                  <a:pt x="454" y="160"/>
                </a:cubicBezTo>
                <a:lnTo>
                  <a:pt x="454" y="215"/>
                </a:lnTo>
                <a:cubicBezTo>
                  <a:pt x="454" y="231"/>
                  <a:pt x="454" y="240"/>
                  <a:pt x="455" y="243"/>
                </a:cubicBezTo>
                <a:cubicBezTo>
                  <a:pt x="456" y="246"/>
                  <a:pt x="458" y="248"/>
                  <a:pt x="462" y="249"/>
                </a:cubicBezTo>
                <a:cubicBezTo>
                  <a:pt x="471" y="251"/>
                  <a:pt x="481" y="251"/>
                  <a:pt x="493" y="251"/>
                </a:cubicBezTo>
                <a:lnTo>
                  <a:pt x="503" y="251"/>
                </a:lnTo>
                <a:lnTo>
                  <a:pt x="503" y="280"/>
                </a:lnTo>
                <a:lnTo>
                  <a:pt x="498" y="280"/>
                </a:lnTo>
                <a:lnTo>
                  <a:pt x="484" y="280"/>
                </a:lnTo>
                <a:cubicBezTo>
                  <a:pt x="474" y="279"/>
                  <a:pt x="463" y="279"/>
                  <a:pt x="452" y="279"/>
                </a:cubicBezTo>
                <a:cubicBezTo>
                  <a:pt x="440" y="279"/>
                  <a:pt x="432" y="279"/>
                  <a:pt x="428" y="279"/>
                </a:cubicBezTo>
                <a:cubicBezTo>
                  <a:pt x="384" y="279"/>
                  <a:pt x="361" y="279"/>
                  <a:pt x="357" y="280"/>
                </a:cubicBezTo>
                <a:lnTo>
                  <a:pt x="352" y="280"/>
                </a:lnTo>
                <a:lnTo>
                  <a:pt x="352" y="251"/>
                </a:lnTo>
                <a:lnTo>
                  <a:pt x="362" y="251"/>
                </a:lnTo>
                <a:cubicBezTo>
                  <a:pt x="387" y="251"/>
                  <a:pt x="400" y="248"/>
                  <a:pt x="400" y="241"/>
                </a:cubicBezTo>
                <a:cubicBezTo>
                  <a:pt x="401" y="240"/>
                  <a:pt x="401" y="211"/>
                  <a:pt x="401" y="154"/>
                </a:cubicBezTo>
                <a:cubicBezTo>
                  <a:pt x="401" y="97"/>
                  <a:pt x="400" y="66"/>
                  <a:pt x="400" y="63"/>
                </a:cubicBezTo>
                <a:cubicBezTo>
                  <a:pt x="397" y="51"/>
                  <a:pt x="393" y="42"/>
                  <a:pt x="387" y="36"/>
                </a:cubicBezTo>
                <a:cubicBezTo>
                  <a:pt x="381" y="30"/>
                  <a:pt x="376" y="27"/>
                  <a:pt x="372" y="25"/>
                </a:cubicBezTo>
                <a:cubicBezTo>
                  <a:pt x="368" y="24"/>
                  <a:pt x="362" y="24"/>
                  <a:pt x="355" y="24"/>
                </a:cubicBezTo>
                <a:cubicBezTo>
                  <a:pt x="337" y="24"/>
                  <a:pt x="320" y="31"/>
                  <a:pt x="306" y="46"/>
                </a:cubicBezTo>
                <a:cubicBezTo>
                  <a:pt x="294" y="57"/>
                  <a:pt x="287" y="70"/>
                  <a:pt x="284" y="81"/>
                </a:cubicBezTo>
                <a:cubicBezTo>
                  <a:pt x="281" y="93"/>
                  <a:pt x="279" y="111"/>
                  <a:pt x="279" y="134"/>
                </a:cubicBezTo>
                <a:lnTo>
                  <a:pt x="279" y="174"/>
                </a:lnTo>
                <a:lnTo>
                  <a:pt x="279" y="212"/>
                </a:lnTo>
                <a:cubicBezTo>
                  <a:pt x="279" y="225"/>
                  <a:pt x="279" y="233"/>
                  <a:pt x="280" y="237"/>
                </a:cubicBezTo>
                <a:cubicBezTo>
                  <a:pt x="280" y="242"/>
                  <a:pt x="281" y="244"/>
                  <a:pt x="282" y="246"/>
                </a:cubicBezTo>
                <a:cubicBezTo>
                  <a:pt x="282" y="247"/>
                  <a:pt x="284" y="248"/>
                  <a:pt x="287" y="249"/>
                </a:cubicBezTo>
                <a:cubicBezTo>
                  <a:pt x="296" y="251"/>
                  <a:pt x="306" y="251"/>
                  <a:pt x="318" y="251"/>
                </a:cubicBezTo>
                <a:lnTo>
                  <a:pt x="328" y="251"/>
                </a:lnTo>
                <a:lnTo>
                  <a:pt x="328" y="280"/>
                </a:lnTo>
                <a:lnTo>
                  <a:pt x="323" y="280"/>
                </a:lnTo>
                <a:lnTo>
                  <a:pt x="308" y="280"/>
                </a:lnTo>
                <a:cubicBezTo>
                  <a:pt x="298" y="279"/>
                  <a:pt x="288" y="279"/>
                  <a:pt x="276" y="279"/>
                </a:cubicBezTo>
                <a:cubicBezTo>
                  <a:pt x="265" y="279"/>
                  <a:pt x="257" y="279"/>
                  <a:pt x="252" y="279"/>
                </a:cubicBezTo>
                <a:cubicBezTo>
                  <a:pt x="209" y="279"/>
                  <a:pt x="185" y="279"/>
                  <a:pt x="182" y="280"/>
                </a:cubicBezTo>
                <a:lnTo>
                  <a:pt x="177" y="280"/>
                </a:lnTo>
                <a:lnTo>
                  <a:pt x="177" y="251"/>
                </a:lnTo>
                <a:lnTo>
                  <a:pt x="187" y="251"/>
                </a:lnTo>
                <a:cubicBezTo>
                  <a:pt x="212" y="251"/>
                  <a:pt x="225" y="248"/>
                  <a:pt x="225" y="241"/>
                </a:cubicBezTo>
                <a:cubicBezTo>
                  <a:pt x="226" y="240"/>
                  <a:pt x="226" y="211"/>
                  <a:pt x="226" y="154"/>
                </a:cubicBezTo>
                <a:cubicBezTo>
                  <a:pt x="225" y="97"/>
                  <a:pt x="225" y="66"/>
                  <a:pt x="225" y="63"/>
                </a:cubicBezTo>
                <a:cubicBezTo>
                  <a:pt x="222" y="51"/>
                  <a:pt x="218" y="42"/>
                  <a:pt x="212" y="36"/>
                </a:cubicBezTo>
                <a:cubicBezTo>
                  <a:pt x="206" y="30"/>
                  <a:pt x="201" y="27"/>
                  <a:pt x="197" y="25"/>
                </a:cubicBezTo>
                <a:cubicBezTo>
                  <a:pt x="193" y="24"/>
                  <a:pt x="187" y="24"/>
                  <a:pt x="180" y="24"/>
                </a:cubicBezTo>
                <a:cubicBezTo>
                  <a:pt x="160" y="24"/>
                  <a:pt x="144" y="31"/>
                  <a:pt x="129" y="46"/>
                </a:cubicBezTo>
                <a:cubicBezTo>
                  <a:pt x="118" y="57"/>
                  <a:pt x="111" y="70"/>
                  <a:pt x="108" y="81"/>
                </a:cubicBezTo>
                <a:cubicBezTo>
                  <a:pt x="105" y="93"/>
                  <a:pt x="103" y="111"/>
                  <a:pt x="103" y="134"/>
                </a:cubicBezTo>
                <a:lnTo>
                  <a:pt x="103" y="174"/>
                </a:lnTo>
                <a:lnTo>
                  <a:pt x="103" y="212"/>
                </a:lnTo>
                <a:cubicBezTo>
                  <a:pt x="103" y="225"/>
                  <a:pt x="103" y="233"/>
                  <a:pt x="104" y="237"/>
                </a:cubicBezTo>
                <a:cubicBezTo>
                  <a:pt x="104" y="242"/>
                  <a:pt x="105" y="244"/>
                  <a:pt x="105" y="246"/>
                </a:cubicBezTo>
                <a:cubicBezTo>
                  <a:pt x="106" y="247"/>
                  <a:pt x="108" y="248"/>
                  <a:pt x="111" y="249"/>
                </a:cubicBezTo>
                <a:cubicBezTo>
                  <a:pt x="120" y="251"/>
                  <a:pt x="130" y="251"/>
                  <a:pt x="142" y="251"/>
                </a:cubicBezTo>
                <a:lnTo>
                  <a:pt x="152" y="251"/>
                </a:lnTo>
                <a:lnTo>
                  <a:pt x="152" y="280"/>
                </a:lnTo>
                <a:lnTo>
                  <a:pt x="147" y="280"/>
                </a:lnTo>
                <a:lnTo>
                  <a:pt x="133" y="280"/>
                </a:lnTo>
                <a:cubicBezTo>
                  <a:pt x="122" y="279"/>
                  <a:pt x="112" y="279"/>
                  <a:pt x="100" y="279"/>
                </a:cubicBezTo>
                <a:cubicBezTo>
                  <a:pt x="89" y="279"/>
                  <a:pt x="81" y="279"/>
                  <a:pt x="76" y="279"/>
                </a:cubicBezTo>
                <a:cubicBezTo>
                  <a:pt x="33" y="279"/>
                  <a:pt x="9" y="279"/>
                  <a:pt x="6" y="280"/>
                </a:cubicBezTo>
                <a:lnTo>
                  <a:pt x="0" y="280"/>
                </a:lnTo>
                <a:lnTo>
                  <a:pt x="0" y="251"/>
                </a:lnTo>
                <a:lnTo>
                  <a:pt x="11" y="2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0" name=""/>
          <p:cNvSpPr/>
          <p:nvPr/>
        </p:nvSpPr>
        <p:spPr>
          <a:xfrm>
            <a:off x="7436880" y="3640320"/>
            <a:ext cx="104760" cy="104760"/>
          </a:xfrm>
          <a:custGeom>
            <a:avLst/>
            <a:gdLst/>
            <a:ahLst/>
            <a:rect l="0" t="0" r="r" b="b"/>
            <a:pathLst>
              <a:path w="291" h="291">
                <a:moveTo>
                  <a:pt x="65" y="91"/>
                </a:moveTo>
                <a:cubicBezTo>
                  <a:pt x="65" y="91"/>
                  <a:pt x="60" y="91"/>
                  <a:pt x="51" y="91"/>
                </a:cubicBezTo>
                <a:cubicBezTo>
                  <a:pt x="42" y="91"/>
                  <a:pt x="34" y="88"/>
                  <a:pt x="28" y="81"/>
                </a:cubicBezTo>
                <a:cubicBezTo>
                  <a:pt x="21" y="75"/>
                  <a:pt x="18" y="67"/>
                  <a:pt x="18" y="57"/>
                </a:cubicBezTo>
                <a:cubicBezTo>
                  <a:pt x="18" y="42"/>
                  <a:pt x="25" y="29"/>
                  <a:pt x="40" y="17"/>
                </a:cubicBezTo>
                <a:cubicBezTo>
                  <a:pt x="54" y="6"/>
                  <a:pt x="80" y="0"/>
                  <a:pt x="117" y="0"/>
                </a:cubicBezTo>
                <a:cubicBezTo>
                  <a:pt x="148" y="0"/>
                  <a:pt x="173" y="7"/>
                  <a:pt x="192" y="20"/>
                </a:cubicBezTo>
                <a:cubicBezTo>
                  <a:pt x="211" y="34"/>
                  <a:pt x="223" y="50"/>
                  <a:pt x="230" y="69"/>
                </a:cubicBezTo>
                <a:cubicBezTo>
                  <a:pt x="232" y="74"/>
                  <a:pt x="233" y="81"/>
                  <a:pt x="233" y="88"/>
                </a:cubicBezTo>
                <a:cubicBezTo>
                  <a:pt x="233" y="95"/>
                  <a:pt x="233" y="120"/>
                  <a:pt x="233" y="161"/>
                </a:cubicBezTo>
                <a:lnTo>
                  <a:pt x="233" y="206"/>
                </a:lnTo>
                <a:cubicBezTo>
                  <a:pt x="233" y="226"/>
                  <a:pt x="234" y="240"/>
                  <a:pt x="236" y="248"/>
                </a:cubicBezTo>
                <a:cubicBezTo>
                  <a:pt x="239" y="255"/>
                  <a:pt x="243" y="259"/>
                  <a:pt x="250" y="259"/>
                </a:cubicBezTo>
                <a:cubicBezTo>
                  <a:pt x="256" y="259"/>
                  <a:pt x="260" y="256"/>
                  <a:pt x="262" y="249"/>
                </a:cubicBezTo>
                <a:cubicBezTo>
                  <a:pt x="265" y="242"/>
                  <a:pt x="266" y="231"/>
                  <a:pt x="266" y="216"/>
                </a:cubicBezTo>
                <a:lnTo>
                  <a:pt x="266" y="193"/>
                </a:lnTo>
                <a:lnTo>
                  <a:pt x="291" y="193"/>
                </a:lnTo>
                <a:lnTo>
                  <a:pt x="291" y="217"/>
                </a:lnTo>
                <a:cubicBezTo>
                  <a:pt x="290" y="234"/>
                  <a:pt x="290" y="244"/>
                  <a:pt x="289" y="247"/>
                </a:cubicBezTo>
                <a:cubicBezTo>
                  <a:pt x="285" y="260"/>
                  <a:pt x="278" y="270"/>
                  <a:pt x="267" y="277"/>
                </a:cubicBezTo>
                <a:cubicBezTo>
                  <a:pt x="256" y="284"/>
                  <a:pt x="244" y="288"/>
                  <a:pt x="232" y="288"/>
                </a:cubicBezTo>
                <a:cubicBezTo>
                  <a:pt x="220" y="289"/>
                  <a:pt x="210" y="285"/>
                  <a:pt x="202" y="277"/>
                </a:cubicBezTo>
                <a:cubicBezTo>
                  <a:pt x="195" y="269"/>
                  <a:pt x="190" y="260"/>
                  <a:pt x="187" y="250"/>
                </a:cubicBezTo>
                <a:lnTo>
                  <a:pt x="187" y="248"/>
                </a:lnTo>
                <a:lnTo>
                  <a:pt x="186" y="250"/>
                </a:lnTo>
                <a:cubicBezTo>
                  <a:pt x="185" y="251"/>
                  <a:pt x="184" y="252"/>
                  <a:pt x="183" y="253"/>
                </a:cubicBezTo>
                <a:cubicBezTo>
                  <a:pt x="182" y="255"/>
                  <a:pt x="180" y="257"/>
                  <a:pt x="178" y="259"/>
                </a:cubicBezTo>
                <a:cubicBezTo>
                  <a:pt x="176" y="262"/>
                  <a:pt x="173" y="264"/>
                  <a:pt x="170" y="266"/>
                </a:cubicBezTo>
                <a:cubicBezTo>
                  <a:pt x="167" y="268"/>
                  <a:pt x="164" y="271"/>
                  <a:pt x="161" y="274"/>
                </a:cubicBezTo>
                <a:cubicBezTo>
                  <a:pt x="157" y="277"/>
                  <a:pt x="153" y="279"/>
                  <a:pt x="149" y="281"/>
                </a:cubicBezTo>
                <a:cubicBezTo>
                  <a:pt x="145" y="282"/>
                  <a:pt x="140" y="284"/>
                  <a:pt x="135" y="286"/>
                </a:cubicBezTo>
                <a:cubicBezTo>
                  <a:pt x="130" y="287"/>
                  <a:pt x="125" y="289"/>
                  <a:pt x="119" y="290"/>
                </a:cubicBezTo>
                <a:cubicBezTo>
                  <a:pt x="113" y="290"/>
                  <a:pt x="106" y="291"/>
                  <a:pt x="99" y="291"/>
                </a:cubicBezTo>
                <a:cubicBezTo>
                  <a:pt x="73" y="291"/>
                  <a:pt x="50" y="285"/>
                  <a:pt x="30" y="272"/>
                </a:cubicBezTo>
                <a:cubicBezTo>
                  <a:pt x="10" y="259"/>
                  <a:pt x="0" y="240"/>
                  <a:pt x="0" y="217"/>
                </a:cubicBezTo>
                <a:cubicBezTo>
                  <a:pt x="0" y="208"/>
                  <a:pt x="1" y="200"/>
                  <a:pt x="4" y="192"/>
                </a:cubicBezTo>
                <a:cubicBezTo>
                  <a:pt x="7" y="184"/>
                  <a:pt x="13" y="174"/>
                  <a:pt x="21" y="165"/>
                </a:cubicBezTo>
                <a:cubicBezTo>
                  <a:pt x="30" y="155"/>
                  <a:pt x="40" y="148"/>
                  <a:pt x="52" y="141"/>
                </a:cubicBezTo>
                <a:cubicBezTo>
                  <a:pt x="63" y="135"/>
                  <a:pt x="81" y="129"/>
                  <a:pt x="102" y="124"/>
                </a:cubicBezTo>
                <a:cubicBezTo>
                  <a:pt x="123" y="118"/>
                  <a:pt x="146" y="115"/>
                  <a:pt x="171" y="114"/>
                </a:cubicBezTo>
                <a:lnTo>
                  <a:pt x="180" y="114"/>
                </a:lnTo>
                <a:lnTo>
                  <a:pt x="180" y="100"/>
                </a:lnTo>
                <a:cubicBezTo>
                  <a:pt x="180" y="86"/>
                  <a:pt x="179" y="75"/>
                  <a:pt x="176" y="69"/>
                </a:cubicBezTo>
                <a:cubicBezTo>
                  <a:pt x="167" y="39"/>
                  <a:pt x="147" y="24"/>
                  <a:pt x="115" y="24"/>
                </a:cubicBezTo>
                <a:cubicBezTo>
                  <a:pt x="108" y="24"/>
                  <a:pt x="100" y="24"/>
                  <a:pt x="94" y="24"/>
                </a:cubicBezTo>
                <a:cubicBezTo>
                  <a:pt x="87" y="25"/>
                  <a:pt x="82" y="26"/>
                  <a:pt x="77" y="27"/>
                </a:cubicBezTo>
                <a:cubicBezTo>
                  <a:pt x="73" y="28"/>
                  <a:pt x="71" y="29"/>
                  <a:pt x="72" y="29"/>
                </a:cubicBezTo>
                <a:cubicBezTo>
                  <a:pt x="82" y="35"/>
                  <a:pt x="87" y="44"/>
                  <a:pt x="87" y="57"/>
                </a:cubicBezTo>
                <a:cubicBezTo>
                  <a:pt x="87" y="67"/>
                  <a:pt x="83" y="75"/>
                  <a:pt x="76" y="81"/>
                </a:cubicBezTo>
                <a:lnTo>
                  <a:pt x="65" y="91"/>
                </a:lnTo>
                <a:moveTo>
                  <a:pt x="58" y="217"/>
                </a:moveTo>
                <a:cubicBezTo>
                  <a:pt x="58" y="231"/>
                  <a:pt x="63" y="242"/>
                  <a:pt x="73" y="252"/>
                </a:cubicBezTo>
                <a:cubicBezTo>
                  <a:pt x="84" y="262"/>
                  <a:pt x="97" y="268"/>
                  <a:pt x="111" y="268"/>
                </a:cubicBezTo>
                <a:cubicBezTo>
                  <a:pt x="127" y="268"/>
                  <a:pt x="141" y="263"/>
                  <a:pt x="154" y="253"/>
                </a:cubicBezTo>
                <a:cubicBezTo>
                  <a:pt x="166" y="244"/>
                  <a:pt x="174" y="231"/>
                  <a:pt x="178" y="216"/>
                </a:cubicBezTo>
                <a:cubicBezTo>
                  <a:pt x="179" y="213"/>
                  <a:pt x="180" y="199"/>
                  <a:pt x="180" y="173"/>
                </a:cubicBezTo>
                <a:cubicBezTo>
                  <a:pt x="180" y="148"/>
                  <a:pt x="180" y="136"/>
                  <a:pt x="180" y="136"/>
                </a:cubicBezTo>
                <a:cubicBezTo>
                  <a:pt x="176" y="136"/>
                  <a:pt x="172" y="136"/>
                  <a:pt x="166" y="137"/>
                </a:cubicBezTo>
                <a:cubicBezTo>
                  <a:pt x="161" y="137"/>
                  <a:pt x="151" y="139"/>
                  <a:pt x="138" y="142"/>
                </a:cubicBezTo>
                <a:cubicBezTo>
                  <a:pt x="124" y="146"/>
                  <a:pt x="112" y="150"/>
                  <a:pt x="101" y="155"/>
                </a:cubicBezTo>
                <a:cubicBezTo>
                  <a:pt x="90" y="160"/>
                  <a:pt x="81" y="168"/>
                  <a:pt x="71" y="179"/>
                </a:cubicBezTo>
                <a:cubicBezTo>
                  <a:pt x="63" y="190"/>
                  <a:pt x="58" y="203"/>
                  <a:pt x="58" y="2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1" name=""/>
          <p:cNvSpPr/>
          <p:nvPr/>
        </p:nvSpPr>
        <p:spPr>
          <a:xfrm>
            <a:off x="7545240" y="3644280"/>
            <a:ext cx="115200" cy="98280"/>
          </a:xfrm>
          <a:custGeom>
            <a:avLst/>
            <a:gdLst/>
            <a:ahLst/>
            <a:rect l="0" t="0" r="r" b="b"/>
            <a:pathLst>
              <a:path w="320" h="273">
                <a:moveTo>
                  <a:pt x="120" y="273"/>
                </a:moveTo>
                <a:cubicBezTo>
                  <a:pt x="115" y="272"/>
                  <a:pt x="94" y="272"/>
                  <a:pt x="58" y="272"/>
                </a:cubicBezTo>
                <a:cubicBezTo>
                  <a:pt x="26" y="272"/>
                  <a:pt x="8" y="272"/>
                  <a:pt x="4" y="273"/>
                </a:cubicBezTo>
                <a:lnTo>
                  <a:pt x="0" y="273"/>
                </a:lnTo>
                <a:lnTo>
                  <a:pt x="0" y="244"/>
                </a:lnTo>
                <a:lnTo>
                  <a:pt x="9" y="244"/>
                </a:lnTo>
                <a:cubicBezTo>
                  <a:pt x="19" y="244"/>
                  <a:pt x="28" y="243"/>
                  <a:pt x="36" y="241"/>
                </a:cubicBezTo>
                <a:cubicBezTo>
                  <a:pt x="44" y="238"/>
                  <a:pt x="50" y="237"/>
                  <a:pt x="54" y="235"/>
                </a:cubicBezTo>
                <a:cubicBezTo>
                  <a:pt x="58" y="233"/>
                  <a:pt x="63" y="230"/>
                  <a:pt x="70" y="224"/>
                </a:cubicBezTo>
                <a:cubicBezTo>
                  <a:pt x="76" y="219"/>
                  <a:pt x="80" y="215"/>
                  <a:pt x="81" y="213"/>
                </a:cubicBezTo>
                <a:cubicBezTo>
                  <a:pt x="82" y="211"/>
                  <a:pt x="87" y="205"/>
                  <a:pt x="94" y="196"/>
                </a:cubicBezTo>
                <a:cubicBezTo>
                  <a:pt x="102" y="187"/>
                  <a:pt x="106" y="182"/>
                  <a:pt x="107" y="179"/>
                </a:cubicBezTo>
                <a:lnTo>
                  <a:pt x="136" y="141"/>
                </a:lnTo>
                <a:lnTo>
                  <a:pt x="99" y="91"/>
                </a:lnTo>
                <a:cubicBezTo>
                  <a:pt x="96" y="86"/>
                  <a:pt x="92" y="80"/>
                  <a:pt x="87" y="73"/>
                </a:cubicBezTo>
                <a:cubicBezTo>
                  <a:pt x="83" y="67"/>
                  <a:pt x="80" y="63"/>
                  <a:pt x="77" y="60"/>
                </a:cubicBezTo>
                <a:cubicBezTo>
                  <a:pt x="75" y="57"/>
                  <a:pt x="73" y="54"/>
                  <a:pt x="70" y="51"/>
                </a:cubicBezTo>
                <a:cubicBezTo>
                  <a:pt x="68" y="47"/>
                  <a:pt x="66" y="45"/>
                  <a:pt x="65" y="43"/>
                </a:cubicBezTo>
                <a:cubicBezTo>
                  <a:pt x="63" y="41"/>
                  <a:pt x="62" y="40"/>
                  <a:pt x="61" y="39"/>
                </a:cubicBezTo>
                <a:cubicBezTo>
                  <a:pt x="60" y="37"/>
                  <a:pt x="59" y="36"/>
                  <a:pt x="56" y="35"/>
                </a:cubicBezTo>
                <a:cubicBezTo>
                  <a:pt x="54" y="34"/>
                  <a:pt x="53" y="33"/>
                  <a:pt x="53" y="33"/>
                </a:cubicBezTo>
                <a:cubicBezTo>
                  <a:pt x="52" y="33"/>
                  <a:pt x="51" y="32"/>
                  <a:pt x="49" y="32"/>
                </a:cubicBezTo>
                <a:cubicBezTo>
                  <a:pt x="47" y="31"/>
                  <a:pt x="45" y="30"/>
                  <a:pt x="44" y="30"/>
                </a:cubicBezTo>
                <a:cubicBezTo>
                  <a:pt x="41" y="30"/>
                  <a:pt x="34" y="30"/>
                  <a:pt x="21" y="29"/>
                </a:cubicBezTo>
                <a:lnTo>
                  <a:pt x="3" y="29"/>
                </a:lnTo>
                <a:lnTo>
                  <a:pt x="3" y="0"/>
                </a:lnTo>
                <a:lnTo>
                  <a:pt x="8" y="0"/>
                </a:lnTo>
                <a:cubicBezTo>
                  <a:pt x="23" y="1"/>
                  <a:pt x="45" y="1"/>
                  <a:pt x="73" y="1"/>
                </a:cubicBezTo>
                <a:cubicBezTo>
                  <a:pt x="112" y="1"/>
                  <a:pt x="134" y="1"/>
                  <a:pt x="138" y="0"/>
                </a:cubicBezTo>
                <a:lnTo>
                  <a:pt x="143" y="0"/>
                </a:lnTo>
                <a:lnTo>
                  <a:pt x="143" y="29"/>
                </a:lnTo>
                <a:cubicBezTo>
                  <a:pt x="128" y="31"/>
                  <a:pt x="120" y="34"/>
                  <a:pt x="120" y="39"/>
                </a:cubicBezTo>
                <a:cubicBezTo>
                  <a:pt x="120" y="40"/>
                  <a:pt x="122" y="43"/>
                  <a:pt x="127" y="49"/>
                </a:cubicBezTo>
                <a:cubicBezTo>
                  <a:pt x="131" y="55"/>
                  <a:pt x="137" y="63"/>
                  <a:pt x="144" y="73"/>
                </a:cubicBezTo>
                <a:cubicBezTo>
                  <a:pt x="152" y="84"/>
                  <a:pt x="158" y="93"/>
                  <a:pt x="163" y="100"/>
                </a:cubicBezTo>
                <a:lnTo>
                  <a:pt x="165" y="103"/>
                </a:lnTo>
                <a:lnTo>
                  <a:pt x="181" y="81"/>
                </a:lnTo>
                <a:cubicBezTo>
                  <a:pt x="194" y="63"/>
                  <a:pt x="201" y="52"/>
                  <a:pt x="201" y="46"/>
                </a:cubicBezTo>
                <a:cubicBezTo>
                  <a:pt x="201" y="44"/>
                  <a:pt x="201" y="41"/>
                  <a:pt x="200" y="39"/>
                </a:cubicBezTo>
                <a:cubicBezTo>
                  <a:pt x="199" y="37"/>
                  <a:pt x="198" y="36"/>
                  <a:pt x="197" y="35"/>
                </a:cubicBezTo>
                <a:cubicBezTo>
                  <a:pt x="196" y="34"/>
                  <a:pt x="194" y="33"/>
                  <a:pt x="194" y="32"/>
                </a:cubicBezTo>
                <a:cubicBezTo>
                  <a:pt x="193" y="31"/>
                  <a:pt x="191" y="31"/>
                  <a:pt x="189" y="30"/>
                </a:cubicBezTo>
                <a:lnTo>
                  <a:pt x="187" y="29"/>
                </a:lnTo>
                <a:lnTo>
                  <a:pt x="184" y="29"/>
                </a:lnTo>
                <a:lnTo>
                  <a:pt x="184" y="0"/>
                </a:lnTo>
                <a:lnTo>
                  <a:pt x="189" y="0"/>
                </a:lnTo>
                <a:cubicBezTo>
                  <a:pt x="195" y="1"/>
                  <a:pt x="216" y="2"/>
                  <a:pt x="251" y="2"/>
                </a:cubicBezTo>
                <a:cubicBezTo>
                  <a:pt x="285" y="2"/>
                  <a:pt x="303" y="1"/>
                  <a:pt x="306" y="0"/>
                </a:cubicBezTo>
                <a:lnTo>
                  <a:pt x="310" y="0"/>
                </a:lnTo>
                <a:lnTo>
                  <a:pt x="310" y="29"/>
                </a:lnTo>
                <a:lnTo>
                  <a:pt x="305" y="29"/>
                </a:lnTo>
                <a:cubicBezTo>
                  <a:pt x="285" y="29"/>
                  <a:pt x="268" y="33"/>
                  <a:pt x="253" y="40"/>
                </a:cubicBezTo>
                <a:cubicBezTo>
                  <a:pt x="246" y="43"/>
                  <a:pt x="239" y="49"/>
                  <a:pt x="232" y="57"/>
                </a:cubicBezTo>
                <a:cubicBezTo>
                  <a:pt x="224" y="65"/>
                  <a:pt x="211" y="84"/>
                  <a:pt x="190" y="111"/>
                </a:cubicBezTo>
                <a:lnTo>
                  <a:pt x="180" y="124"/>
                </a:lnTo>
                <a:lnTo>
                  <a:pt x="220" y="178"/>
                </a:lnTo>
                <a:cubicBezTo>
                  <a:pt x="247" y="216"/>
                  <a:pt x="263" y="236"/>
                  <a:pt x="265" y="237"/>
                </a:cubicBezTo>
                <a:cubicBezTo>
                  <a:pt x="268" y="239"/>
                  <a:pt x="271" y="241"/>
                  <a:pt x="276" y="242"/>
                </a:cubicBezTo>
                <a:cubicBezTo>
                  <a:pt x="284" y="244"/>
                  <a:pt x="295" y="244"/>
                  <a:pt x="310" y="244"/>
                </a:cubicBezTo>
                <a:lnTo>
                  <a:pt x="320" y="244"/>
                </a:lnTo>
                <a:lnTo>
                  <a:pt x="320" y="273"/>
                </a:lnTo>
                <a:lnTo>
                  <a:pt x="317" y="273"/>
                </a:lnTo>
                <a:lnTo>
                  <a:pt x="312" y="273"/>
                </a:lnTo>
                <a:cubicBezTo>
                  <a:pt x="308" y="273"/>
                  <a:pt x="304" y="273"/>
                  <a:pt x="299" y="273"/>
                </a:cubicBezTo>
                <a:cubicBezTo>
                  <a:pt x="294" y="273"/>
                  <a:pt x="289" y="273"/>
                  <a:pt x="283" y="272"/>
                </a:cubicBezTo>
                <a:cubicBezTo>
                  <a:pt x="278" y="272"/>
                  <a:pt x="272" y="272"/>
                  <a:pt x="267" y="272"/>
                </a:cubicBezTo>
                <a:cubicBezTo>
                  <a:pt x="262" y="273"/>
                  <a:pt x="258" y="272"/>
                  <a:pt x="256" y="272"/>
                </a:cubicBezTo>
                <a:cubicBezTo>
                  <a:pt x="250" y="272"/>
                  <a:pt x="243" y="272"/>
                  <a:pt x="232" y="272"/>
                </a:cubicBezTo>
                <a:cubicBezTo>
                  <a:pt x="221" y="272"/>
                  <a:pt x="210" y="272"/>
                  <a:pt x="200" y="273"/>
                </a:cubicBezTo>
                <a:lnTo>
                  <a:pt x="185" y="273"/>
                </a:lnTo>
                <a:lnTo>
                  <a:pt x="180" y="273"/>
                </a:lnTo>
                <a:lnTo>
                  <a:pt x="180" y="244"/>
                </a:lnTo>
                <a:lnTo>
                  <a:pt x="182" y="244"/>
                </a:lnTo>
                <a:cubicBezTo>
                  <a:pt x="186" y="244"/>
                  <a:pt x="191" y="243"/>
                  <a:pt x="196" y="241"/>
                </a:cubicBezTo>
                <a:cubicBezTo>
                  <a:pt x="200" y="239"/>
                  <a:pt x="203" y="237"/>
                  <a:pt x="203" y="234"/>
                </a:cubicBezTo>
                <a:cubicBezTo>
                  <a:pt x="203" y="233"/>
                  <a:pt x="194" y="221"/>
                  <a:pt x="177" y="198"/>
                </a:cubicBezTo>
                <a:lnTo>
                  <a:pt x="151" y="163"/>
                </a:lnTo>
                <a:cubicBezTo>
                  <a:pt x="151" y="163"/>
                  <a:pt x="144" y="172"/>
                  <a:pt x="132" y="189"/>
                </a:cubicBezTo>
                <a:cubicBezTo>
                  <a:pt x="119" y="207"/>
                  <a:pt x="112" y="216"/>
                  <a:pt x="110" y="218"/>
                </a:cubicBezTo>
                <a:cubicBezTo>
                  <a:pt x="109" y="220"/>
                  <a:pt x="108" y="223"/>
                  <a:pt x="108" y="227"/>
                </a:cubicBezTo>
                <a:cubicBezTo>
                  <a:pt x="108" y="231"/>
                  <a:pt x="109" y="235"/>
                  <a:pt x="112" y="239"/>
                </a:cubicBezTo>
                <a:cubicBezTo>
                  <a:pt x="115" y="242"/>
                  <a:pt x="119" y="244"/>
                  <a:pt x="123" y="244"/>
                </a:cubicBezTo>
                <a:cubicBezTo>
                  <a:pt x="124" y="244"/>
                  <a:pt x="125" y="249"/>
                  <a:pt x="125" y="259"/>
                </a:cubicBezTo>
                <a:lnTo>
                  <a:pt x="125" y="273"/>
                </a:lnTo>
                <a:lnTo>
                  <a:pt x="120" y="27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2" name=""/>
          <p:cNvSpPr/>
          <p:nvPr/>
        </p:nvSpPr>
        <p:spPr>
          <a:xfrm>
            <a:off x="7673760" y="3705120"/>
            <a:ext cx="108000" cy="73440"/>
          </a:xfrm>
          <a:custGeom>
            <a:avLst/>
            <a:gdLst/>
            <a:ahLst/>
            <a:rect l="0" t="0" r="r" b="b"/>
            <a:pathLst>
              <a:path w="300" h="204">
                <a:moveTo>
                  <a:pt x="250" y="26"/>
                </a:moveTo>
                <a:cubicBezTo>
                  <a:pt x="250" y="20"/>
                  <a:pt x="253" y="14"/>
                  <a:pt x="259" y="9"/>
                </a:cubicBezTo>
                <a:cubicBezTo>
                  <a:pt x="264" y="3"/>
                  <a:pt x="271" y="1"/>
                  <a:pt x="277" y="0"/>
                </a:cubicBezTo>
                <a:cubicBezTo>
                  <a:pt x="283" y="0"/>
                  <a:pt x="288" y="3"/>
                  <a:pt x="293" y="8"/>
                </a:cubicBezTo>
                <a:cubicBezTo>
                  <a:pt x="298" y="14"/>
                  <a:pt x="300" y="22"/>
                  <a:pt x="300" y="34"/>
                </a:cubicBezTo>
                <a:cubicBezTo>
                  <a:pt x="300" y="42"/>
                  <a:pt x="297" y="60"/>
                  <a:pt x="292" y="85"/>
                </a:cubicBezTo>
                <a:cubicBezTo>
                  <a:pt x="286" y="102"/>
                  <a:pt x="282" y="117"/>
                  <a:pt x="279" y="127"/>
                </a:cubicBezTo>
                <a:cubicBezTo>
                  <a:pt x="275" y="138"/>
                  <a:pt x="270" y="150"/>
                  <a:pt x="263" y="164"/>
                </a:cubicBezTo>
                <a:cubicBezTo>
                  <a:pt x="256" y="177"/>
                  <a:pt x="248" y="187"/>
                  <a:pt x="238" y="194"/>
                </a:cubicBezTo>
                <a:cubicBezTo>
                  <a:pt x="229" y="201"/>
                  <a:pt x="218" y="204"/>
                  <a:pt x="206" y="204"/>
                </a:cubicBezTo>
                <a:cubicBezTo>
                  <a:pt x="193" y="204"/>
                  <a:pt x="182" y="202"/>
                  <a:pt x="171" y="197"/>
                </a:cubicBezTo>
                <a:cubicBezTo>
                  <a:pt x="161" y="192"/>
                  <a:pt x="154" y="186"/>
                  <a:pt x="150" y="178"/>
                </a:cubicBezTo>
                <a:cubicBezTo>
                  <a:pt x="149" y="178"/>
                  <a:pt x="149" y="179"/>
                  <a:pt x="148" y="180"/>
                </a:cubicBezTo>
                <a:cubicBezTo>
                  <a:pt x="136" y="196"/>
                  <a:pt x="121" y="204"/>
                  <a:pt x="104" y="204"/>
                </a:cubicBezTo>
                <a:cubicBezTo>
                  <a:pt x="96" y="204"/>
                  <a:pt x="88" y="203"/>
                  <a:pt x="81" y="202"/>
                </a:cubicBezTo>
                <a:cubicBezTo>
                  <a:pt x="74" y="200"/>
                  <a:pt x="67" y="197"/>
                  <a:pt x="60" y="193"/>
                </a:cubicBezTo>
                <a:cubicBezTo>
                  <a:pt x="53" y="189"/>
                  <a:pt x="48" y="183"/>
                  <a:pt x="44" y="176"/>
                </a:cubicBezTo>
                <a:cubicBezTo>
                  <a:pt x="39" y="168"/>
                  <a:pt x="37" y="158"/>
                  <a:pt x="37" y="147"/>
                </a:cubicBezTo>
                <a:cubicBezTo>
                  <a:pt x="37" y="131"/>
                  <a:pt x="42" y="109"/>
                  <a:pt x="53" y="81"/>
                </a:cubicBezTo>
                <a:cubicBezTo>
                  <a:pt x="63" y="54"/>
                  <a:pt x="68" y="36"/>
                  <a:pt x="68" y="29"/>
                </a:cubicBezTo>
                <a:lnTo>
                  <a:pt x="68" y="28"/>
                </a:lnTo>
                <a:cubicBezTo>
                  <a:pt x="68" y="25"/>
                  <a:pt x="68" y="24"/>
                  <a:pt x="68" y="23"/>
                </a:cubicBezTo>
                <a:cubicBezTo>
                  <a:pt x="68" y="22"/>
                  <a:pt x="68" y="21"/>
                  <a:pt x="66" y="20"/>
                </a:cubicBezTo>
                <a:cubicBezTo>
                  <a:pt x="65" y="18"/>
                  <a:pt x="64" y="18"/>
                  <a:pt x="62" y="18"/>
                </a:cubicBezTo>
                <a:lnTo>
                  <a:pt x="60" y="18"/>
                </a:lnTo>
                <a:cubicBezTo>
                  <a:pt x="53" y="18"/>
                  <a:pt x="47" y="21"/>
                  <a:pt x="41" y="26"/>
                </a:cubicBezTo>
                <a:cubicBezTo>
                  <a:pt x="35" y="32"/>
                  <a:pt x="31" y="38"/>
                  <a:pt x="28" y="45"/>
                </a:cubicBezTo>
                <a:cubicBezTo>
                  <a:pt x="24" y="51"/>
                  <a:pt x="22" y="57"/>
                  <a:pt x="20" y="63"/>
                </a:cubicBezTo>
                <a:cubicBezTo>
                  <a:pt x="18" y="69"/>
                  <a:pt x="17" y="73"/>
                  <a:pt x="16" y="73"/>
                </a:cubicBezTo>
                <a:cubicBezTo>
                  <a:pt x="16" y="74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ubicBezTo>
                  <a:pt x="0" y="68"/>
                  <a:pt x="1" y="64"/>
                  <a:pt x="4" y="57"/>
                </a:cubicBezTo>
                <a:cubicBezTo>
                  <a:pt x="6" y="51"/>
                  <a:pt x="10" y="43"/>
                  <a:pt x="14" y="35"/>
                </a:cubicBezTo>
                <a:cubicBezTo>
                  <a:pt x="19" y="26"/>
                  <a:pt x="25" y="18"/>
                  <a:pt x="34" y="11"/>
                </a:cubicBezTo>
                <a:cubicBezTo>
                  <a:pt x="42" y="5"/>
                  <a:pt x="52" y="1"/>
                  <a:pt x="63" y="1"/>
                </a:cubicBezTo>
                <a:cubicBezTo>
                  <a:pt x="76" y="1"/>
                  <a:pt x="85" y="5"/>
                  <a:pt x="92" y="12"/>
                </a:cubicBezTo>
                <a:cubicBezTo>
                  <a:pt x="99" y="20"/>
                  <a:pt x="103" y="28"/>
                  <a:pt x="103" y="38"/>
                </a:cubicBezTo>
                <a:cubicBezTo>
                  <a:pt x="103" y="44"/>
                  <a:pt x="98" y="60"/>
                  <a:pt x="88" y="87"/>
                </a:cubicBezTo>
                <a:cubicBezTo>
                  <a:pt x="78" y="114"/>
                  <a:pt x="73" y="135"/>
                  <a:pt x="73" y="150"/>
                </a:cubicBezTo>
                <a:cubicBezTo>
                  <a:pt x="73" y="163"/>
                  <a:pt x="76" y="173"/>
                  <a:pt x="83" y="179"/>
                </a:cubicBezTo>
                <a:cubicBezTo>
                  <a:pt x="89" y="184"/>
                  <a:pt x="97" y="187"/>
                  <a:pt x="106" y="188"/>
                </a:cubicBezTo>
                <a:cubicBezTo>
                  <a:pt x="119" y="188"/>
                  <a:pt x="130" y="179"/>
                  <a:pt x="140" y="160"/>
                </a:cubicBezTo>
                <a:lnTo>
                  <a:pt x="142" y="156"/>
                </a:lnTo>
                <a:lnTo>
                  <a:pt x="142" y="146"/>
                </a:lnTo>
                <a:cubicBezTo>
                  <a:pt x="142" y="145"/>
                  <a:pt x="142" y="144"/>
                  <a:pt x="142" y="142"/>
                </a:cubicBezTo>
                <a:cubicBezTo>
                  <a:pt x="142" y="140"/>
                  <a:pt x="143" y="139"/>
                  <a:pt x="143" y="138"/>
                </a:cubicBezTo>
                <a:cubicBezTo>
                  <a:pt x="143" y="138"/>
                  <a:pt x="143" y="137"/>
                  <a:pt x="143" y="135"/>
                </a:cubicBezTo>
                <a:cubicBezTo>
                  <a:pt x="143" y="134"/>
                  <a:pt x="143" y="133"/>
                  <a:pt x="144" y="131"/>
                </a:cubicBezTo>
                <a:cubicBezTo>
                  <a:pt x="144" y="130"/>
                  <a:pt x="144" y="128"/>
                  <a:pt x="145" y="126"/>
                </a:cubicBezTo>
                <a:cubicBezTo>
                  <a:pt x="146" y="123"/>
                  <a:pt x="146" y="120"/>
                  <a:pt x="146" y="118"/>
                </a:cubicBezTo>
                <a:cubicBezTo>
                  <a:pt x="147" y="116"/>
                  <a:pt x="148" y="112"/>
                  <a:pt x="149" y="106"/>
                </a:cubicBezTo>
                <a:cubicBezTo>
                  <a:pt x="151" y="101"/>
                  <a:pt x="152" y="97"/>
                  <a:pt x="153" y="92"/>
                </a:cubicBezTo>
                <a:cubicBezTo>
                  <a:pt x="154" y="87"/>
                  <a:pt x="155" y="81"/>
                  <a:pt x="158" y="73"/>
                </a:cubicBezTo>
                <a:cubicBezTo>
                  <a:pt x="166" y="39"/>
                  <a:pt x="171" y="20"/>
                  <a:pt x="172" y="18"/>
                </a:cubicBezTo>
                <a:cubicBezTo>
                  <a:pt x="176" y="10"/>
                  <a:pt x="183" y="6"/>
                  <a:pt x="192" y="6"/>
                </a:cubicBezTo>
                <a:cubicBezTo>
                  <a:pt x="197" y="6"/>
                  <a:pt x="201" y="7"/>
                  <a:pt x="203" y="10"/>
                </a:cubicBezTo>
                <a:cubicBezTo>
                  <a:pt x="205" y="13"/>
                  <a:pt x="206" y="16"/>
                  <a:pt x="207" y="19"/>
                </a:cubicBezTo>
                <a:cubicBezTo>
                  <a:pt x="207" y="22"/>
                  <a:pt x="202" y="42"/>
                  <a:pt x="194" y="76"/>
                </a:cubicBezTo>
                <a:cubicBezTo>
                  <a:pt x="185" y="110"/>
                  <a:pt x="180" y="131"/>
                  <a:pt x="179" y="136"/>
                </a:cubicBezTo>
                <a:cubicBezTo>
                  <a:pt x="179" y="139"/>
                  <a:pt x="179" y="144"/>
                  <a:pt x="179" y="151"/>
                </a:cubicBezTo>
                <a:lnTo>
                  <a:pt x="179" y="155"/>
                </a:lnTo>
                <a:cubicBezTo>
                  <a:pt x="179" y="159"/>
                  <a:pt x="179" y="163"/>
                  <a:pt x="180" y="168"/>
                </a:cubicBezTo>
                <a:cubicBezTo>
                  <a:pt x="181" y="172"/>
                  <a:pt x="184" y="176"/>
                  <a:pt x="188" y="181"/>
                </a:cubicBezTo>
                <a:cubicBezTo>
                  <a:pt x="193" y="185"/>
                  <a:pt x="200" y="187"/>
                  <a:pt x="209" y="188"/>
                </a:cubicBezTo>
                <a:cubicBezTo>
                  <a:pt x="230" y="188"/>
                  <a:pt x="247" y="169"/>
                  <a:pt x="259" y="133"/>
                </a:cubicBezTo>
                <a:cubicBezTo>
                  <a:pt x="262" y="126"/>
                  <a:pt x="265" y="117"/>
                  <a:pt x="268" y="103"/>
                </a:cubicBezTo>
                <a:cubicBezTo>
                  <a:pt x="271" y="91"/>
                  <a:pt x="273" y="82"/>
                  <a:pt x="273" y="76"/>
                </a:cubicBezTo>
                <a:cubicBezTo>
                  <a:pt x="273" y="66"/>
                  <a:pt x="271" y="59"/>
                  <a:pt x="268" y="53"/>
                </a:cubicBezTo>
                <a:cubicBezTo>
                  <a:pt x="264" y="47"/>
                  <a:pt x="260" y="43"/>
                  <a:pt x="256" y="39"/>
                </a:cubicBezTo>
                <a:cubicBezTo>
                  <a:pt x="252" y="35"/>
                  <a:pt x="250" y="31"/>
                  <a:pt x="250" y="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3" name=""/>
          <p:cNvSpPr/>
          <p:nvPr/>
        </p:nvSpPr>
        <p:spPr>
          <a:xfrm>
            <a:off x="7842600" y="3587040"/>
            <a:ext cx="163800" cy="155520"/>
          </a:xfrm>
          <a:custGeom>
            <a:avLst/>
            <a:gdLst/>
            <a:ahLst/>
            <a:rect l="0" t="0" r="r" b="b"/>
            <a:pathLst>
              <a:path w="455" h="432">
                <a:moveTo>
                  <a:pt x="160" y="34"/>
                </a:moveTo>
                <a:cubicBezTo>
                  <a:pt x="160" y="32"/>
                  <a:pt x="148" y="30"/>
                  <a:pt x="124" y="29"/>
                </a:cubicBezTo>
                <a:cubicBezTo>
                  <a:pt x="114" y="29"/>
                  <a:pt x="108" y="29"/>
                  <a:pt x="105" y="28"/>
                </a:cubicBezTo>
                <a:cubicBezTo>
                  <a:pt x="102" y="28"/>
                  <a:pt x="100" y="26"/>
                  <a:pt x="100" y="22"/>
                </a:cubicBezTo>
                <a:cubicBezTo>
                  <a:pt x="100" y="21"/>
                  <a:pt x="101" y="19"/>
                  <a:pt x="102" y="15"/>
                </a:cubicBezTo>
                <a:cubicBezTo>
                  <a:pt x="104" y="6"/>
                  <a:pt x="106" y="2"/>
                  <a:pt x="107" y="1"/>
                </a:cubicBezTo>
                <a:cubicBezTo>
                  <a:pt x="108" y="0"/>
                  <a:pt x="149" y="0"/>
                  <a:pt x="231" y="0"/>
                </a:cubicBezTo>
                <a:cubicBezTo>
                  <a:pt x="311" y="0"/>
                  <a:pt x="354" y="1"/>
                  <a:pt x="359" y="2"/>
                </a:cubicBezTo>
                <a:cubicBezTo>
                  <a:pt x="386" y="6"/>
                  <a:pt x="409" y="17"/>
                  <a:pt x="427" y="33"/>
                </a:cubicBezTo>
                <a:cubicBezTo>
                  <a:pt x="445" y="49"/>
                  <a:pt x="454" y="70"/>
                  <a:pt x="455" y="96"/>
                </a:cubicBezTo>
                <a:cubicBezTo>
                  <a:pt x="455" y="129"/>
                  <a:pt x="441" y="159"/>
                  <a:pt x="413" y="187"/>
                </a:cubicBezTo>
                <a:cubicBezTo>
                  <a:pt x="384" y="215"/>
                  <a:pt x="346" y="233"/>
                  <a:pt x="300" y="241"/>
                </a:cubicBezTo>
                <a:cubicBezTo>
                  <a:pt x="297" y="241"/>
                  <a:pt x="275" y="242"/>
                  <a:pt x="234" y="242"/>
                </a:cubicBezTo>
                <a:lnTo>
                  <a:pt x="173" y="242"/>
                </a:lnTo>
                <a:lnTo>
                  <a:pt x="154" y="317"/>
                </a:lnTo>
                <a:cubicBezTo>
                  <a:pt x="141" y="366"/>
                  <a:pt x="135" y="392"/>
                  <a:pt x="135" y="395"/>
                </a:cubicBezTo>
                <a:cubicBezTo>
                  <a:pt x="135" y="397"/>
                  <a:pt x="135" y="398"/>
                  <a:pt x="136" y="398"/>
                </a:cubicBezTo>
                <a:cubicBezTo>
                  <a:pt x="136" y="399"/>
                  <a:pt x="138" y="400"/>
                  <a:pt x="140" y="401"/>
                </a:cubicBezTo>
                <a:cubicBezTo>
                  <a:pt x="143" y="402"/>
                  <a:pt x="146" y="403"/>
                  <a:pt x="151" y="402"/>
                </a:cubicBezTo>
                <a:cubicBezTo>
                  <a:pt x="155" y="402"/>
                  <a:pt x="162" y="402"/>
                  <a:pt x="172" y="403"/>
                </a:cubicBezTo>
                <a:lnTo>
                  <a:pt x="192" y="403"/>
                </a:lnTo>
                <a:cubicBezTo>
                  <a:pt x="195" y="407"/>
                  <a:pt x="196" y="409"/>
                  <a:pt x="196" y="410"/>
                </a:cubicBezTo>
                <a:cubicBezTo>
                  <a:pt x="196" y="417"/>
                  <a:pt x="195" y="423"/>
                  <a:pt x="192" y="429"/>
                </a:cubicBezTo>
                <a:cubicBezTo>
                  <a:pt x="190" y="431"/>
                  <a:pt x="185" y="432"/>
                  <a:pt x="181" y="432"/>
                </a:cubicBezTo>
                <a:cubicBezTo>
                  <a:pt x="179" y="432"/>
                  <a:pt x="171" y="432"/>
                  <a:pt x="157" y="432"/>
                </a:cubicBezTo>
                <a:cubicBezTo>
                  <a:pt x="143" y="431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0" y="431"/>
                  <a:pt x="12" y="431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0" y="422"/>
                  <a:pt x="2" y="417"/>
                </a:cubicBezTo>
                <a:cubicBezTo>
                  <a:pt x="3" y="410"/>
                  <a:pt x="5" y="406"/>
                  <a:pt x="7" y="405"/>
                </a:cubicBezTo>
                <a:cubicBezTo>
                  <a:pt x="8" y="404"/>
                  <a:pt x="13" y="404"/>
                  <a:pt x="21" y="403"/>
                </a:cubicBezTo>
                <a:cubicBezTo>
                  <a:pt x="33" y="403"/>
                  <a:pt x="45" y="403"/>
                  <a:pt x="59" y="401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8" y="334"/>
                  <a:pt x="117" y="218"/>
                </a:cubicBezTo>
                <a:cubicBezTo>
                  <a:pt x="146" y="102"/>
                  <a:pt x="160" y="41"/>
                  <a:pt x="160" y="34"/>
                </a:cubicBezTo>
                <a:moveTo>
                  <a:pt x="388" y="81"/>
                </a:moveTo>
                <a:cubicBezTo>
                  <a:pt x="388" y="76"/>
                  <a:pt x="387" y="71"/>
                  <a:pt x="386" y="68"/>
                </a:cubicBezTo>
                <a:cubicBezTo>
                  <a:pt x="386" y="65"/>
                  <a:pt x="384" y="60"/>
                  <a:pt x="381" y="54"/>
                </a:cubicBezTo>
                <a:cubicBezTo>
                  <a:pt x="378" y="48"/>
                  <a:pt x="372" y="44"/>
                  <a:pt x="365" y="40"/>
                </a:cubicBezTo>
                <a:cubicBezTo>
                  <a:pt x="357" y="37"/>
                  <a:pt x="347" y="33"/>
                  <a:pt x="334" y="30"/>
                </a:cubicBezTo>
                <a:cubicBezTo>
                  <a:pt x="331" y="30"/>
                  <a:pt x="314" y="29"/>
                  <a:pt x="283" y="29"/>
                </a:cubicBezTo>
                <a:cubicBezTo>
                  <a:pt x="276" y="29"/>
                  <a:pt x="269" y="29"/>
                  <a:pt x="261" y="29"/>
                </a:cubicBezTo>
                <a:cubicBezTo>
                  <a:pt x="254" y="29"/>
                  <a:pt x="247" y="29"/>
                  <a:pt x="243" y="29"/>
                </a:cubicBezTo>
                <a:cubicBezTo>
                  <a:pt x="238" y="30"/>
                  <a:pt x="236" y="30"/>
                  <a:pt x="235" y="29"/>
                </a:cubicBezTo>
                <a:cubicBezTo>
                  <a:pt x="230" y="30"/>
                  <a:pt x="226" y="32"/>
                  <a:pt x="224" y="35"/>
                </a:cubicBezTo>
                <a:cubicBezTo>
                  <a:pt x="223" y="38"/>
                  <a:pt x="219" y="54"/>
                  <a:pt x="212" y="84"/>
                </a:cubicBezTo>
                <a:cubicBezTo>
                  <a:pt x="205" y="114"/>
                  <a:pt x="197" y="143"/>
                  <a:pt x="190" y="172"/>
                </a:cubicBezTo>
                <a:cubicBezTo>
                  <a:pt x="181" y="200"/>
                  <a:pt x="177" y="215"/>
                  <a:pt x="177" y="215"/>
                </a:cubicBezTo>
                <a:cubicBezTo>
                  <a:pt x="177" y="216"/>
                  <a:pt x="195" y="216"/>
                  <a:pt x="230" y="216"/>
                </a:cubicBezTo>
                <a:lnTo>
                  <a:pt x="237" y="216"/>
                </a:lnTo>
                <a:lnTo>
                  <a:pt x="252" y="216"/>
                </a:lnTo>
                <a:cubicBezTo>
                  <a:pt x="299" y="216"/>
                  <a:pt x="333" y="206"/>
                  <a:pt x="353" y="185"/>
                </a:cubicBezTo>
                <a:cubicBezTo>
                  <a:pt x="364" y="173"/>
                  <a:pt x="373" y="156"/>
                  <a:pt x="379" y="134"/>
                </a:cubicBezTo>
                <a:cubicBezTo>
                  <a:pt x="385" y="112"/>
                  <a:pt x="388" y="94"/>
                  <a:pt x="388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4" name=""/>
          <p:cNvSpPr/>
          <p:nvPr/>
        </p:nvSpPr>
        <p:spPr>
          <a:xfrm>
            <a:off x="8027280" y="35715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60"/>
                  <a:pt x="6" y="234"/>
                </a:cubicBezTo>
                <a:cubicBezTo>
                  <a:pt x="11" y="207"/>
                  <a:pt x="15" y="185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3" y="7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1" y="19"/>
                </a:cubicBezTo>
                <a:cubicBezTo>
                  <a:pt x="134" y="27"/>
                  <a:pt x="125" y="38"/>
                  <a:pt x="114" y="53"/>
                </a:cubicBezTo>
                <a:cubicBezTo>
                  <a:pt x="104" y="68"/>
                  <a:pt x="94" y="86"/>
                  <a:pt x="83" y="107"/>
                </a:cubicBezTo>
                <a:cubicBezTo>
                  <a:pt x="73" y="129"/>
                  <a:pt x="64" y="158"/>
                  <a:pt x="57" y="194"/>
                </a:cubicBezTo>
                <a:cubicBezTo>
                  <a:pt x="50" y="231"/>
                  <a:pt x="46" y="272"/>
                  <a:pt x="46" y="316"/>
                </a:cubicBezTo>
                <a:cubicBezTo>
                  <a:pt x="46" y="361"/>
                  <a:pt x="50" y="402"/>
                  <a:pt x="57" y="438"/>
                </a:cubicBezTo>
                <a:cubicBezTo>
                  <a:pt x="64" y="474"/>
                  <a:pt x="73" y="503"/>
                  <a:pt x="83" y="527"/>
                </a:cubicBezTo>
                <a:cubicBezTo>
                  <a:pt x="93" y="549"/>
                  <a:pt x="103" y="567"/>
                  <a:pt x="114" y="581"/>
                </a:cubicBezTo>
                <a:cubicBezTo>
                  <a:pt x="124" y="595"/>
                  <a:pt x="134" y="606"/>
                  <a:pt x="141" y="615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2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4" y="618"/>
                </a:lnTo>
                <a:cubicBezTo>
                  <a:pt x="74" y="582"/>
                  <a:pt x="45" y="538"/>
                  <a:pt x="27" y="483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5" name=""/>
          <p:cNvSpPr/>
          <p:nvPr/>
        </p:nvSpPr>
        <p:spPr>
          <a:xfrm>
            <a:off x="8101800" y="3587040"/>
            <a:ext cx="175680" cy="155520"/>
          </a:xfrm>
          <a:custGeom>
            <a:avLst/>
            <a:gdLst/>
            <a:ahLst/>
            <a:rect l="0" t="0" r="r" b="b"/>
            <a:pathLst>
              <a:path w="488" h="432">
                <a:moveTo>
                  <a:pt x="162" y="34"/>
                </a:moveTo>
                <a:cubicBezTo>
                  <a:pt x="162" y="32"/>
                  <a:pt x="150" y="30"/>
                  <a:pt x="126" y="29"/>
                </a:cubicBezTo>
                <a:cubicBezTo>
                  <a:pt x="116" y="29"/>
                  <a:pt x="110" y="29"/>
                  <a:pt x="107" y="28"/>
                </a:cubicBezTo>
                <a:cubicBezTo>
                  <a:pt x="104" y="28"/>
                  <a:pt x="103" y="26"/>
                  <a:pt x="103" y="22"/>
                </a:cubicBezTo>
                <a:cubicBezTo>
                  <a:pt x="103" y="19"/>
                  <a:pt x="103" y="15"/>
                  <a:pt x="105" y="10"/>
                </a:cubicBezTo>
                <a:cubicBezTo>
                  <a:pt x="107" y="5"/>
                  <a:pt x="108" y="2"/>
                  <a:pt x="109" y="0"/>
                </a:cubicBezTo>
                <a:cubicBezTo>
                  <a:pt x="110" y="0"/>
                  <a:pt x="152" y="0"/>
                  <a:pt x="235" y="0"/>
                </a:cubicBezTo>
                <a:cubicBezTo>
                  <a:pt x="306" y="0"/>
                  <a:pt x="345" y="0"/>
                  <a:pt x="353" y="0"/>
                </a:cubicBezTo>
                <a:cubicBezTo>
                  <a:pt x="362" y="0"/>
                  <a:pt x="370" y="2"/>
                  <a:pt x="379" y="4"/>
                </a:cubicBezTo>
                <a:cubicBezTo>
                  <a:pt x="409" y="11"/>
                  <a:pt x="435" y="28"/>
                  <a:pt x="456" y="54"/>
                </a:cubicBezTo>
                <a:cubicBezTo>
                  <a:pt x="477" y="80"/>
                  <a:pt x="488" y="115"/>
                  <a:pt x="488" y="159"/>
                </a:cubicBezTo>
                <a:cubicBezTo>
                  <a:pt x="488" y="226"/>
                  <a:pt x="466" y="285"/>
                  <a:pt x="420" y="337"/>
                </a:cubicBezTo>
                <a:cubicBezTo>
                  <a:pt x="375" y="389"/>
                  <a:pt x="322" y="420"/>
                  <a:pt x="261" y="431"/>
                </a:cubicBezTo>
                <a:lnTo>
                  <a:pt x="252" y="432"/>
                </a:lnTo>
                <a:lnTo>
                  <a:pt x="130" y="432"/>
                </a:lnTo>
                <a:lnTo>
                  <a:pt x="59" y="432"/>
                </a:lnTo>
                <a:lnTo>
                  <a:pt x="25" y="432"/>
                </a:lnTo>
                <a:cubicBezTo>
                  <a:pt x="15" y="432"/>
                  <a:pt x="8" y="432"/>
                  <a:pt x="5" y="431"/>
                </a:cubicBezTo>
                <a:cubicBezTo>
                  <a:pt x="2" y="430"/>
                  <a:pt x="1" y="428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6" y="406"/>
                  <a:pt x="7" y="405"/>
                </a:cubicBezTo>
                <a:cubicBezTo>
                  <a:pt x="9" y="404"/>
                  <a:pt x="14" y="404"/>
                  <a:pt x="22" y="403"/>
                </a:cubicBezTo>
                <a:cubicBezTo>
                  <a:pt x="33" y="403"/>
                  <a:pt x="46" y="403"/>
                  <a:pt x="60" y="401"/>
                </a:cubicBezTo>
                <a:cubicBezTo>
                  <a:pt x="66" y="400"/>
                  <a:pt x="70" y="398"/>
                  <a:pt x="72" y="394"/>
                </a:cubicBezTo>
                <a:cubicBezTo>
                  <a:pt x="73" y="392"/>
                  <a:pt x="88" y="334"/>
                  <a:pt x="118" y="218"/>
                </a:cubicBezTo>
                <a:cubicBezTo>
                  <a:pt x="147" y="102"/>
                  <a:pt x="162" y="41"/>
                  <a:pt x="162" y="34"/>
                </a:cubicBezTo>
                <a:moveTo>
                  <a:pt x="425" y="135"/>
                </a:moveTo>
                <a:cubicBezTo>
                  <a:pt x="425" y="119"/>
                  <a:pt x="423" y="105"/>
                  <a:pt x="418" y="92"/>
                </a:cubicBezTo>
                <a:cubicBezTo>
                  <a:pt x="413" y="79"/>
                  <a:pt x="408" y="69"/>
                  <a:pt x="401" y="62"/>
                </a:cubicBezTo>
                <a:cubicBezTo>
                  <a:pt x="395" y="55"/>
                  <a:pt x="387" y="49"/>
                  <a:pt x="378" y="44"/>
                </a:cubicBezTo>
                <a:cubicBezTo>
                  <a:pt x="369" y="39"/>
                  <a:pt x="361" y="36"/>
                  <a:pt x="353" y="34"/>
                </a:cubicBezTo>
                <a:cubicBezTo>
                  <a:pt x="346" y="32"/>
                  <a:pt x="339" y="31"/>
                  <a:pt x="331" y="29"/>
                </a:cubicBezTo>
                <a:cubicBezTo>
                  <a:pt x="330" y="29"/>
                  <a:pt x="328" y="29"/>
                  <a:pt x="322" y="29"/>
                </a:cubicBezTo>
                <a:cubicBezTo>
                  <a:pt x="317" y="29"/>
                  <a:pt x="311" y="29"/>
                  <a:pt x="304" y="29"/>
                </a:cubicBezTo>
                <a:cubicBezTo>
                  <a:pt x="297" y="29"/>
                  <a:pt x="290" y="29"/>
                  <a:pt x="283" y="29"/>
                </a:cubicBezTo>
                <a:lnTo>
                  <a:pt x="256" y="29"/>
                </a:lnTo>
                <a:cubicBezTo>
                  <a:pt x="238" y="29"/>
                  <a:pt x="227" y="31"/>
                  <a:pt x="224" y="35"/>
                </a:cubicBezTo>
                <a:cubicBezTo>
                  <a:pt x="224" y="37"/>
                  <a:pt x="208" y="97"/>
                  <a:pt x="178" y="218"/>
                </a:cubicBezTo>
                <a:cubicBezTo>
                  <a:pt x="148" y="338"/>
                  <a:pt x="133" y="398"/>
                  <a:pt x="133" y="400"/>
                </a:cubicBezTo>
                <a:cubicBezTo>
                  <a:pt x="133" y="401"/>
                  <a:pt x="136" y="402"/>
                  <a:pt x="140" y="402"/>
                </a:cubicBezTo>
                <a:cubicBezTo>
                  <a:pt x="145" y="402"/>
                  <a:pt x="161" y="402"/>
                  <a:pt x="189" y="403"/>
                </a:cubicBezTo>
                <a:cubicBezTo>
                  <a:pt x="191" y="403"/>
                  <a:pt x="195" y="403"/>
                  <a:pt x="201" y="403"/>
                </a:cubicBezTo>
                <a:cubicBezTo>
                  <a:pt x="207" y="403"/>
                  <a:pt x="212" y="403"/>
                  <a:pt x="216" y="403"/>
                </a:cubicBezTo>
                <a:cubicBezTo>
                  <a:pt x="269" y="403"/>
                  <a:pt x="313" y="386"/>
                  <a:pt x="348" y="352"/>
                </a:cubicBezTo>
                <a:cubicBezTo>
                  <a:pt x="363" y="336"/>
                  <a:pt x="375" y="319"/>
                  <a:pt x="385" y="298"/>
                </a:cubicBezTo>
                <a:cubicBezTo>
                  <a:pt x="395" y="278"/>
                  <a:pt x="404" y="251"/>
                  <a:pt x="412" y="218"/>
                </a:cubicBezTo>
                <a:cubicBezTo>
                  <a:pt x="421" y="185"/>
                  <a:pt x="425" y="156"/>
                  <a:pt x="425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6" name=""/>
          <p:cNvSpPr/>
          <p:nvPr/>
        </p:nvSpPr>
        <p:spPr>
          <a:xfrm>
            <a:off x="8290440" y="3642120"/>
            <a:ext cx="108000" cy="102960"/>
          </a:xfrm>
          <a:custGeom>
            <a:avLst/>
            <a:gdLst/>
            <a:ahLst/>
            <a:rect l="0" t="0" r="r" b="b"/>
            <a:pathLst>
              <a:path w="300" h="286">
                <a:moveTo>
                  <a:pt x="0" y="180"/>
                </a:moveTo>
                <a:cubicBezTo>
                  <a:pt x="0" y="138"/>
                  <a:pt x="16" y="97"/>
                  <a:pt x="48" y="59"/>
                </a:cubicBezTo>
                <a:cubicBezTo>
                  <a:pt x="81" y="21"/>
                  <a:pt x="117" y="0"/>
                  <a:pt x="157" y="0"/>
                </a:cubicBezTo>
                <a:cubicBezTo>
                  <a:pt x="178" y="0"/>
                  <a:pt x="197" y="11"/>
                  <a:pt x="214" y="32"/>
                </a:cubicBezTo>
                <a:cubicBezTo>
                  <a:pt x="221" y="19"/>
                  <a:pt x="230" y="13"/>
                  <a:pt x="243" y="13"/>
                </a:cubicBezTo>
                <a:cubicBezTo>
                  <a:pt x="248" y="13"/>
                  <a:pt x="253" y="14"/>
                  <a:pt x="257" y="18"/>
                </a:cubicBezTo>
                <a:cubicBezTo>
                  <a:pt x="262" y="21"/>
                  <a:pt x="264" y="25"/>
                  <a:pt x="264" y="30"/>
                </a:cubicBezTo>
                <a:cubicBezTo>
                  <a:pt x="264" y="36"/>
                  <a:pt x="256" y="70"/>
                  <a:pt x="240" y="132"/>
                </a:cubicBezTo>
                <a:cubicBezTo>
                  <a:pt x="225" y="193"/>
                  <a:pt x="217" y="228"/>
                  <a:pt x="216" y="236"/>
                </a:cubicBezTo>
                <a:cubicBezTo>
                  <a:pt x="216" y="247"/>
                  <a:pt x="218" y="254"/>
                  <a:pt x="221" y="257"/>
                </a:cubicBezTo>
                <a:cubicBezTo>
                  <a:pt x="224" y="261"/>
                  <a:pt x="228" y="263"/>
                  <a:pt x="234" y="263"/>
                </a:cubicBezTo>
                <a:cubicBezTo>
                  <a:pt x="238" y="263"/>
                  <a:pt x="242" y="261"/>
                  <a:pt x="247" y="257"/>
                </a:cubicBezTo>
                <a:cubicBezTo>
                  <a:pt x="255" y="249"/>
                  <a:pt x="264" y="229"/>
                  <a:pt x="273" y="197"/>
                </a:cubicBezTo>
                <a:cubicBezTo>
                  <a:pt x="275" y="188"/>
                  <a:pt x="277" y="184"/>
                  <a:pt x="279" y="183"/>
                </a:cubicBezTo>
                <a:cubicBezTo>
                  <a:pt x="280" y="183"/>
                  <a:pt x="282" y="183"/>
                  <a:pt x="285" y="183"/>
                </a:cubicBezTo>
                <a:lnTo>
                  <a:pt x="288" y="183"/>
                </a:lnTo>
                <a:cubicBezTo>
                  <a:pt x="296" y="183"/>
                  <a:pt x="300" y="185"/>
                  <a:pt x="300" y="188"/>
                </a:cubicBezTo>
                <a:cubicBezTo>
                  <a:pt x="300" y="191"/>
                  <a:pt x="299" y="197"/>
                  <a:pt x="297" y="205"/>
                </a:cubicBezTo>
                <a:cubicBezTo>
                  <a:pt x="294" y="214"/>
                  <a:pt x="290" y="226"/>
                  <a:pt x="284" y="240"/>
                </a:cubicBezTo>
                <a:cubicBezTo>
                  <a:pt x="278" y="254"/>
                  <a:pt x="271" y="264"/>
                  <a:pt x="264" y="271"/>
                </a:cubicBezTo>
                <a:cubicBezTo>
                  <a:pt x="258" y="277"/>
                  <a:pt x="251" y="281"/>
                  <a:pt x="243" y="285"/>
                </a:cubicBezTo>
                <a:cubicBezTo>
                  <a:pt x="240" y="285"/>
                  <a:pt x="235" y="286"/>
                  <a:pt x="228" y="286"/>
                </a:cubicBezTo>
                <a:cubicBezTo>
                  <a:pt x="214" y="286"/>
                  <a:pt x="202" y="283"/>
                  <a:pt x="192" y="276"/>
                </a:cubicBezTo>
                <a:cubicBezTo>
                  <a:pt x="183" y="270"/>
                  <a:pt x="176" y="263"/>
                  <a:pt x="173" y="257"/>
                </a:cubicBezTo>
                <a:lnTo>
                  <a:pt x="170" y="247"/>
                </a:lnTo>
                <a:cubicBezTo>
                  <a:pt x="169" y="247"/>
                  <a:pt x="168" y="247"/>
                  <a:pt x="167" y="248"/>
                </a:cubicBezTo>
                <a:cubicBezTo>
                  <a:pt x="166" y="249"/>
                  <a:pt x="165" y="250"/>
                  <a:pt x="164" y="250"/>
                </a:cubicBezTo>
                <a:cubicBezTo>
                  <a:pt x="140" y="274"/>
                  <a:pt x="114" y="286"/>
                  <a:pt x="89" y="286"/>
                </a:cubicBezTo>
                <a:cubicBezTo>
                  <a:pt x="64" y="286"/>
                  <a:pt x="44" y="277"/>
                  <a:pt x="26" y="260"/>
                </a:cubicBezTo>
                <a:cubicBezTo>
                  <a:pt x="9" y="244"/>
                  <a:pt x="0" y="217"/>
                  <a:pt x="0" y="180"/>
                </a:cubicBezTo>
                <a:moveTo>
                  <a:pt x="202" y="72"/>
                </a:moveTo>
                <a:cubicBezTo>
                  <a:pt x="202" y="70"/>
                  <a:pt x="201" y="65"/>
                  <a:pt x="199" y="58"/>
                </a:cubicBezTo>
                <a:cubicBezTo>
                  <a:pt x="196" y="51"/>
                  <a:pt x="192" y="44"/>
                  <a:pt x="184" y="36"/>
                </a:cubicBezTo>
                <a:cubicBezTo>
                  <a:pt x="176" y="28"/>
                  <a:pt x="167" y="24"/>
                  <a:pt x="155" y="23"/>
                </a:cubicBezTo>
                <a:cubicBezTo>
                  <a:pt x="140" y="23"/>
                  <a:pt x="126" y="30"/>
                  <a:pt x="113" y="43"/>
                </a:cubicBezTo>
                <a:cubicBezTo>
                  <a:pt x="99" y="56"/>
                  <a:pt x="89" y="73"/>
                  <a:pt x="81" y="94"/>
                </a:cubicBezTo>
                <a:cubicBezTo>
                  <a:pt x="69" y="128"/>
                  <a:pt x="59" y="162"/>
                  <a:pt x="54" y="198"/>
                </a:cubicBezTo>
                <a:cubicBezTo>
                  <a:pt x="54" y="199"/>
                  <a:pt x="54" y="201"/>
                  <a:pt x="54" y="205"/>
                </a:cubicBezTo>
                <a:cubicBezTo>
                  <a:pt x="54" y="208"/>
                  <a:pt x="54" y="211"/>
                  <a:pt x="53" y="212"/>
                </a:cubicBezTo>
                <a:cubicBezTo>
                  <a:pt x="53" y="231"/>
                  <a:pt x="57" y="244"/>
                  <a:pt x="65" y="252"/>
                </a:cubicBezTo>
                <a:cubicBezTo>
                  <a:pt x="73" y="259"/>
                  <a:pt x="83" y="263"/>
                  <a:pt x="93" y="263"/>
                </a:cubicBezTo>
                <a:cubicBezTo>
                  <a:pt x="109" y="263"/>
                  <a:pt x="125" y="256"/>
                  <a:pt x="140" y="242"/>
                </a:cubicBezTo>
                <a:cubicBezTo>
                  <a:pt x="156" y="228"/>
                  <a:pt x="165" y="218"/>
                  <a:pt x="168" y="210"/>
                </a:cubicBezTo>
                <a:cubicBezTo>
                  <a:pt x="169" y="208"/>
                  <a:pt x="175" y="186"/>
                  <a:pt x="185" y="142"/>
                </a:cubicBezTo>
                <a:cubicBezTo>
                  <a:pt x="196" y="99"/>
                  <a:pt x="201" y="75"/>
                  <a:pt x="202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7" name=""/>
          <p:cNvSpPr/>
          <p:nvPr/>
        </p:nvSpPr>
        <p:spPr>
          <a:xfrm>
            <a:off x="8407440" y="3600000"/>
            <a:ext cx="71280" cy="145080"/>
          </a:xfrm>
          <a:custGeom>
            <a:avLst/>
            <a:gdLst/>
            <a:ahLst/>
            <a:rect l="0" t="0" r="r" b="b"/>
            <a:pathLst>
              <a:path w="198" h="403">
                <a:moveTo>
                  <a:pt x="5" y="152"/>
                </a:moveTo>
                <a:cubicBezTo>
                  <a:pt x="2" y="149"/>
                  <a:pt x="0" y="147"/>
                  <a:pt x="0" y="146"/>
                </a:cubicBezTo>
                <a:cubicBezTo>
                  <a:pt x="0" y="144"/>
                  <a:pt x="1" y="141"/>
                  <a:pt x="2" y="136"/>
                </a:cubicBezTo>
                <a:cubicBezTo>
                  <a:pt x="3" y="131"/>
                  <a:pt x="4" y="128"/>
                  <a:pt x="5" y="127"/>
                </a:cubicBezTo>
                <a:cubicBezTo>
                  <a:pt x="6" y="125"/>
                  <a:pt x="8" y="124"/>
                  <a:pt x="11" y="124"/>
                </a:cubicBezTo>
                <a:cubicBezTo>
                  <a:pt x="14" y="124"/>
                  <a:pt x="25" y="123"/>
                  <a:pt x="43" y="123"/>
                </a:cubicBezTo>
                <a:lnTo>
                  <a:pt x="78" y="123"/>
                </a:lnTo>
                <a:lnTo>
                  <a:pt x="90" y="72"/>
                </a:lnTo>
                <a:cubicBezTo>
                  <a:pt x="91" y="68"/>
                  <a:pt x="93" y="62"/>
                  <a:pt x="94" y="54"/>
                </a:cubicBezTo>
                <a:cubicBezTo>
                  <a:pt x="96" y="47"/>
                  <a:pt x="97" y="41"/>
                  <a:pt x="99" y="38"/>
                </a:cubicBezTo>
                <a:cubicBezTo>
                  <a:pt x="100" y="34"/>
                  <a:pt x="101" y="30"/>
                  <a:pt x="102" y="25"/>
                </a:cubicBezTo>
                <a:cubicBezTo>
                  <a:pt x="104" y="20"/>
                  <a:pt x="105" y="16"/>
                  <a:pt x="107" y="14"/>
                </a:cubicBezTo>
                <a:cubicBezTo>
                  <a:pt x="110" y="12"/>
                  <a:pt x="112" y="10"/>
                  <a:pt x="114" y="7"/>
                </a:cubicBezTo>
                <a:cubicBezTo>
                  <a:pt x="116" y="4"/>
                  <a:pt x="119" y="2"/>
                  <a:pt x="123" y="1"/>
                </a:cubicBezTo>
                <a:cubicBezTo>
                  <a:pt x="126" y="0"/>
                  <a:pt x="130" y="0"/>
                  <a:pt x="134" y="0"/>
                </a:cubicBezTo>
                <a:cubicBezTo>
                  <a:pt x="142" y="0"/>
                  <a:pt x="147" y="2"/>
                  <a:pt x="150" y="7"/>
                </a:cubicBezTo>
                <a:cubicBezTo>
                  <a:pt x="153" y="11"/>
                  <a:pt x="154" y="15"/>
                  <a:pt x="154" y="19"/>
                </a:cubicBezTo>
                <a:cubicBezTo>
                  <a:pt x="154" y="22"/>
                  <a:pt x="152" y="32"/>
                  <a:pt x="149" y="48"/>
                </a:cubicBezTo>
                <a:cubicBezTo>
                  <a:pt x="145" y="65"/>
                  <a:pt x="141" y="82"/>
                  <a:pt x="136" y="98"/>
                </a:cubicBezTo>
                <a:lnTo>
                  <a:pt x="130" y="122"/>
                </a:lnTo>
                <a:cubicBezTo>
                  <a:pt x="130" y="123"/>
                  <a:pt x="140" y="123"/>
                  <a:pt x="161" y="123"/>
                </a:cubicBezTo>
                <a:lnTo>
                  <a:pt x="193" y="123"/>
                </a:lnTo>
                <a:cubicBezTo>
                  <a:pt x="196" y="126"/>
                  <a:pt x="198" y="128"/>
                  <a:pt x="198" y="130"/>
                </a:cubicBezTo>
                <a:cubicBezTo>
                  <a:pt x="198" y="139"/>
                  <a:pt x="195" y="147"/>
                  <a:pt x="190" y="152"/>
                </a:cubicBezTo>
                <a:lnTo>
                  <a:pt x="122" y="152"/>
                </a:lnTo>
                <a:lnTo>
                  <a:pt x="99" y="244"/>
                </a:lnTo>
                <a:cubicBezTo>
                  <a:pt x="83" y="312"/>
                  <a:pt x="75" y="348"/>
                  <a:pt x="75" y="353"/>
                </a:cubicBezTo>
                <a:cubicBezTo>
                  <a:pt x="75" y="371"/>
                  <a:pt x="80" y="380"/>
                  <a:pt x="92" y="380"/>
                </a:cubicBezTo>
                <a:cubicBezTo>
                  <a:pt x="106" y="380"/>
                  <a:pt x="121" y="373"/>
                  <a:pt x="135" y="359"/>
                </a:cubicBezTo>
                <a:cubicBezTo>
                  <a:pt x="149" y="344"/>
                  <a:pt x="160" y="327"/>
                  <a:pt x="168" y="305"/>
                </a:cubicBezTo>
                <a:cubicBezTo>
                  <a:pt x="169" y="303"/>
                  <a:pt x="170" y="301"/>
                  <a:pt x="171" y="301"/>
                </a:cubicBezTo>
                <a:cubicBezTo>
                  <a:pt x="173" y="301"/>
                  <a:pt x="176" y="300"/>
                  <a:pt x="181" y="300"/>
                </a:cubicBezTo>
                <a:lnTo>
                  <a:pt x="183" y="300"/>
                </a:lnTo>
                <a:cubicBezTo>
                  <a:pt x="190" y="300"/>
                  <a:pt x="193" y="301"/>
                  <a:pt x="193" y="305"/>
                </a:cubicBezTo>
                <a:cubicBezTo>
                  <a:pt x="193" y="306"/>
                  <a:pt x="192" y="309"/>
                  <a:pt x="191" y="312"/>
                </a:cubicBezTo>
                <a:cubicBezTo>
                  <a:pt x="189" y="319"/>
                  <a:pt x="185" y="327"/>
                  <a:pt x="180" y="336"/>
                </a:cubicBezTo>
                <a:cubicBezTo>
                  <a:pt x="174" y="346"/>
                  <a:pt x="167" y="356"/>
                  <a:pt x="158" y="366"/>
                </a:cubicBezTo>
                <a:cubicBezTo>
                  <a:pt x="149" y="377"/>
                  <a:pt x="138" y="385"/>
                  <a:pt x="126" y="393"/>
                </a:cubicBezTo>
                <a:cubicBezTo>
                  <a:pt x="113" y="400"/>
                  <a:pt x="100" y="403"/>
                  <a:pt x="87" y="403"/>
                </a:cubicBezTo>
                <a:cubicBezTo>
                  <a:pt x="75" y="403"/>
                  <a:pt x="62" y="400"/>
                  <a:pt x="50" y="394"/>
                </a:cubicBezTo>
                <a:cubicBezTo>
                  <a:pt x="39" y="388"/>
                  <a:pt x="31" y="377"/>
                  <a:pt x="26" y="361"/>
                </a:cubicBezTo>
                <a:cubicBezTo>
                  <a:pt x="25" y="358"/>
                  <a:pt x="24" y="352"/>
                  <a:pt x="24" y="344"/>
                </a:cubicBezTo>
                <a:lnTo>
                  <a:pt x="24" y="333"/>
                </a:lnTo>
                <a:lnTo>
                  <a:pt x="46" y="243"/>
                </a:lnTo>
                <a:cubicBezTo>
                  <a:pt x="61" y="184"/>
                  <a:pt x="70" y="154"/>
                  <a:pt x="70" y="153"/>
                </a:cubicBezTo>
                <a:cubicBezTo>
                  <a:pt x="70" y="153"/>
                  <a:pt x="58" y="152"/>
                  <a:pt x="37" y="152"/>
                </a:cubicBezTo>
                <a:lnTo>
                  <a:pt x="5" y="1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8" name=""/>
          <p:cNvSpPr/>
          <p:nvPr/>
        </p:nvSpPr>
        <p:spPr>
          <a:xfrm>
            <a:off x="8492760" y="3642120"/>
            <a:ext cx="108000" cy="102960"/>
          </a:xfrm>
          <a:custGeom>
            <a:avLst/>
            <a:gdLst/>
            <a:ahLst/>
            <a:rect l="0" t="0" r="r" b="b"/>
            <a:pathLst>
              <a:path w="300" h="286">
                <a:moveTo>
                  <a:pt x="0" y="180"/>
                </a:moveTo>
                <a:cubicBezTo>
                  <a:pt x="0" y="138"/>
                  <a:pt x="16" y="97"/>
                  <a:pt x="48" y="59"/>
                </a:cubicBezTo>
                <a:cubicBezTo>
                  <a:pt x="80" y="21"/>
                  <a:pt x="117" y="0"/>
                  <a:pt x="157" y="0"/>
                </a:cubicBezTo>
                <a:cubicBezTo>
                  <a:pt x="179" y="0"/>
                  <a:pt x="198" y="11"/>
                  <a:pt x="214" y="32"/>
                </a:cubicBezTo>
                <a:cubicBezTo>
                  <a:pt x="221" y="19"/>
                  <a:pt x="231" y="13"/>
                  <a:pt x="243" y="13"/>
                </a:cubicBezTo>
                <a:cubicBezTo>
                  <a:pt x="249" y="13"/>
                  <a:pt x="254" y="14"/>
                  <a:pt x="258" y="18"/>
                </a:cubicBezTo>
                <a:cubicBezTo>
                  <a:pt x="262" y="21"/>
                  <a:pt x="264" y="25"/>
                  <a:pt x="264" y="30"/>
                </a:cubicBezTo>
                <a:cubicBezTo>
                  <a:pt x="264" y="36"/>
                  <a:pt x="256" y="70"/>
                  <a:pt x="241" y="132"/>
                </a:cubicBezTo>
                <a:cubicBezTo>
                  <a:pt x="225" y="193"/>
                  <a:pt x="217" y="228"/>
                  <a:pt x="217" y="236"/>
                </a:cubicBezTo>
                <a:cubicBezTo>
                  <a:pt x="217" y="247"/>
                  <a:pt x="218" y="254"/>
                  <a:pt x="221" y="257"/>
                </a:cubicBezTo>
                <a:cubicBezTo>
                  <a:pt x="224" y="261"/>
                  <a:pt x="229" y="263"/>
                  <a:pt x="235" y="263"/>
                </a:cubicBezTo>
                <a:cubicBezTo>
                  <a:pt x="238" y="263"/>
                  <a:pt x="243" y="261"/>
                  <a:pt x="247" y="257"/>
                </a:cubicBezTo>
                <a:cubicBezTo>
                  <a:pt x="256" y="249"/>
                  <a:pt x="265" y="229"/>
                  <a:pt x="273" y="197"/>
                </a:cubicBezTo>
                <a:cubicBezTo>
                  <a:pt x="276" y="188"/>
                  <a:pt x="278" y="184"/>
                  <a:pt x="279" y="183"/>
                </a:cubicBezTo>
                <a:cubicBezTo>
                  <a:pt x="280" y="183"/>
                  <a:pt x="282" y="183"/>
                  <a:pt x="286" y="183"/>
                </a:cubicBezTo>
                <a:lnTo>
                  <a:pt x="288" y="183"/>
                </a:lnTo>
                <a:cubicBezTo>
                  <a:pt x="296" y="183"/>
                  <a:pt x="300" y="185"/>
                  <a:pt x="300" y="188"/>
                </a:cubicBezTo>
                <a:cubicBezTo>
                  <a:pt x="300" y="191"/>
                  <a:pt x="299" y="197"/>
                  <a:pt x="297" y="205"/>
                </a:cubicBezTo>
                <a:cubicBezTo>
                  <a:pt x="295" y="214"/>
                  <a:pt x="291" y="226"/>
                  <a:pt x="285" y="240"/>
                </a:cubicBezTo>
                <a:cubicBezTo>
                  <a:pt x="278" y="254"/>
                  <a:pt x="271" y="264"/>
                  <a:pt x="264" y="271"/>
                </a:cubicBezTo>
                <a:cubicBezTo>
                  <a:pt x="259" y="277"/>
                  <a:pt x="252" y="281"/>
                  <a:pt x="244" y="285"/>
                </a:cubicBezTo>
                <a:cubicBezTo>
                  <a:pt x="241" y="285"/>
                  <a:pt x="236" y="286"/>
                  <a:pt x="229" y="286"/>
                </a:cubicBezTo>
                <a:cubicBezTo>
                  <a:pt x="215" y="286"/>
                  <a:pt x="203" y="283"/>
                  <a:pt x="193" y="276"/>
                </a:cubicBezTo>
                <a:cubicBezTo>
                  <a:pt x="183" y="270"/>
                  <a:pt x="177" y="263"/>
                  <a:pt x="174" y="257"/>
                </a:cubicBezTo>
                <a:lnTo>
                  <a:pt x="170" y="247"/>
                </a:lnTo>
                <a:cubicBezTo>
                  <a:pt x="170" y="247"/>
                  <a:pt x="169" y="247"/>
                  <a:pt x="168" y="248"/>
                </a:cubicBezTo>
                <a:cubicBezTo>
                  <a:pt x="167" y="249"/>
                  <a:pt x="166" y="250"/>
                  <a:pt x="165" y="250"/>
                </a:cubicBezTo>
                <a:cubicBezTo>
                  <a:pt x="140" y="274"/>
                  <a:pt x="115" y="286"/>
                  <a:pt x="88" y="286"/>
                </a:cubicBezTo>
                <a:cubicBezTo>
                  <a:pt x="65" y="286"/>
                  <a:pt x="45" y="277"/>
                  <a:pt x="27" y="260"/>
                </a:cubicBezTo>
                <a:cubicBezTo>
                  <a:pt x="9" y="244"/>
                  <a:pt x="0" y="217"/>
                  <a:pt x="0" y="180"/>
                </a:cubicBezTo>
                <a:moveTo>
                  <a:pt x="202" y="72"/>
                </a:moveTo>
                <a:cubicBezTo>
                  <a:pt x="202" y="70"/>
                  <a:pt x="201" y="65"/>
                  <a:pt x="199" y="58"/>
                </a:cubicBezTo>
                <a:cubicBezTo>
                  <a:pt x="197" y="51"/>
                  <a:pt x="192" y="44"/>
                  <a:pt x="185" y="36"/>
                </a:cubicBezTo>
                <a:cubicBezTo>
                  <a:pt x="177" y="28"/>
                  <a:pt x="167" y="24"/>
                  <a:pt x="156" y="23"/>
                </a:cubicBezTo>
                <a:cubicBezTo>
                  <a:pt x="141" y="23"/>
                  <a:pt x="127" y="30"/>
                  <a:pt x="113" y="43"/>
                </a:cubicBezTo>
                <a:cubicBezTo>
                  <a:pt x="99" y="56"/>
                  <a:pt x="88" y="73"/>
                  <a:pt x="81" y="94"/>
                </a:cubicBezTo>
                <a:cubicBezTo>
                  <a:pt x="68" y="128"/>
                  <a:pt x="60" y="162"/>
                  <a:pt x="55" y="198"/>
                </a:cubicBezTo>
                <a:cubicBezTo>
                  <a:pt x="55" y="199"/>
                  <a:pt x="55" y="201"/>
                  <a:pt x="55" y="205"/>
                </a:cubicBezTo>
                <a:cubicBezTo>
                  <a:pt x="55" y="208"/>
                  <a:pt x="54" y="211"/>
                  <a:pt x="54" y="212"/>
                </a:cubicBezTo>
                <a:cubicBezTo>
                  <a:pt x="54" y="231"/>
                  <a:pt x="58" y="244"/>
                  <a:pt x="65" y="252"/>
                </a:cubicBezTo>
                <a:cubicBezTo>
                  <a:pt x="73" y="259"/>
                  <a:pt x="82" y="263"/>
                  <a:pt x="93" y="263"/>
                </a:cubicBezTo>
                <a:cubicBezTo>
                  <a:pt x="110" y="263"/>
                  <a:pt x="125" y="256"/>
                  <a:pt x="141" y="242"/>
                </a:cubicBezTo>
                <a:cubicBezTo>
                  <a:pt x="157" y="228"/>
                  <a:pt x="166" y="218"/>
                  <a:pt x="169" y="210"/>
                </a:cubicBezTo>
                <a:cubicBezTo>
                  <a:pt x="170" y="208"/>
                  <a:pt x="175" y="186"/>
                  <a:pt x="186" y="142"/>
                </a:cubicBezTo>
                <a:cubicBezTo>
                  <a:pt x="196" y="99"/>
                  <a:pt x="202" y="75"/>
                  <a:pt x="202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9" name=""/>
          <p:cNvSpPr/>
          <p:nvPr/>
        </p:nvSpPr>
        <p:spPr>
          <a:xfrm>
            <a:off x="8632800" y="357192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4" y="632"/>
                </a:moveTo>
                <a:lnTo>
                  <a:pt x="12" y="632"/>
                </a:lnTo>
                <a:cubicBezTo>
                  <a:pt x="6" y="632"/>
                  <a:pt x="3" y="629"/>
                  <a:pt x="0" y="623"/>
                </a:cubicBezTo>
                <a:lnTo>
                  <a:pt x="0" y="315"/>
                </a:lnTo>
                <a:lnTo>
                  <a:pt x="1" y="8"/>
                </a:lnTo>
                <a:cubicBezTo>
                  <a:pt x="5" y="2"/>
                  <a:pt x="10" y="0"/>
                  <a:pt x="14" y="0"/>
                </a:cubicBezTo>
                <a:cubicBezTo>
                  <a:pt x="19" y="0"/>
                  <a:pt x="23" y="3"/>
                  <a:pt x="26" y="9"/>
                </a:cubicBezTo>
                <a:lnTo>
                  <a:pt x="26" y="623"/>
                </a:lnTo>
                <a:cubicBezTo>
                  <a:pt x="23" y="629"/>
                  <a:pt x="19" y="632"/>
                  <a:pt x="15" y="632"/>
                </a:cubicBezTo>
                <a:lnTo>
                  <a:pt x="14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0" name=""/>
          <p:cNvSpPr/>
          <p:nvPr/>
        </p:nvSpPr>
        <p:spPr>
          <a:xfrm>
            <a:off x="8673840" y="364140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3" y="1"/>
                  <a:pt x="393" y="0"/>
                </a:cubicBezTo>
                <a:cubicBezTo>
                  <a:pt x="400" y="0"/>
                  <a:pt x="407" y="4"/>
                  <a:pt x="414" y="12"/>
                </a:cubicBezTo>
                <a:cubicBezTo>
                  <a:pt x="420" y="19"/>
                  <a:pt x="423" y="31"/>
                  <a:pt x="424" y="49"/>
                </a:cubicBezTo>
                <a:cubicBezTo>
                  <a:pt x="424" y="61"/>
                  <a:pt x="420" y="85"/>
                  <a:pt x="412" y="122"/>
                </a:cubicBezTo>
                <a:cubicBezTo>
                  <a:pt x="405" y="145"/>
                  <a:pt x="400" y="165"/>
                  <a:pt x="395" y="180"/>
                </a:cubicBezTo>
                <a:cubicBezTo>
                  <a:pt x="390" y="195"/>
                  <a:pt x="382" y="212"/>
                  <a:pt x="373" y="231"/>
                </a:cubicBezTo>
                <a:cubicBezTo>
                  <a:pt x="363" y="250"/>
                  <a:pt x="351" y="264"/>
                  <a:pt x="338" y="274"/>
                </a:cubicBezTo>
                <a:cubicBezTo>
                  <a:pt x="324" y="284"/>
                  <a:pt x="309" y="288"/>
                  <a:pt x="292" y="288"/>
                </a:cubicBezTo>
                <a:cubicBezTo>
                  <a:pt x="274" y="288"/>
                  <a:pt x="257" y="285"/>
                  <a:pt x="243" y="278"/>
                </a:cubicBezTo>
                <a:cubicBezTo>
                  <a:pt x="229" y="272"/>
                  <a:pt x="218" y="262"/>
                  <a:pt x="212" y="251"/>
                </a:cubicBezTo>
                <a:cubicBezTo>
                  <a:pt x="212" y="252"/>
                  <a:pt x="211" y="252"/>
                  <a:pt x="210" y="254"/>
                </a:cubicBezTo>
                <a:cubicBezTo>
                  <a:pt x="193" y="277"/>
                  <a:pt x="172" y="288"/>
                  <a:pt x="146" y="288"/>
                </a:cubicBezTo>
                <a:cubicBezTo>
                  <a:pt x="135" y="288"/>
                  <a:pt x="124" y="287"/>
                  <a:pt x="114" y="285"/>
                </a:cubicBezTo>
                <a:cubicBezTo>
                  <a:pt x="104" y="282"/>
                  <a:pt x="94" y="278"/>
                  <a:pt x="85" y="273"/>
                </a:cubicBezTo>
                <a:cubicBezTo>
                  <a:pt x="75" y="267"/>
                  <a:pt x="67" y="259"/>
                  <a:pt x="61" y="248"/>
                </a:cubicBezTo>
                <a:cubicBezTo>
                  <a:pt x="55" y="237"/>
                  <a:pt x="52" y="224"/>
                  <a:pt x="52" y="208"/>
                </a:cubicBezTo>
                <a:cubicBezTo>
                  <a:pt x="52" y="185"/>
                  <a:pt x="59" y="155"/>
                  <a:pt x="74" y="116"/>
                </a:cubicBezTo>
                <a:cubicBezTo>
                  <a:pt x="88" y="77"/>
                  <a:pt x="96" y="52"/>
                  <a:pt x="96" y="42"/>
                </a:cubicBezTo>
                <a:cubicBezTo>
                  <a:pt x="96" y="41"/>
                  <a:pt x="96" y="41"/>
                  <a:pt x="96" y="41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3" y="28"/>
                </a:cubicBezTo>
                <a:cubicBezTo>
                  <a:pt x="92" y="26"/>
                  <a:pt x="89" y="25"/>
                  <a:pt x="86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6"/>
                  <a:pt x="43" y="55"/>
                  <a:pt x="38" y="64"/>
                </a:cubicBezTo>
                <a:cubicBezTo>
                  <a:pt x="34" y="73"/>
                  <a:pt x="30" y="82"/>
                  <a:pt x="28" y="91"/>
                </a:cubicBezTo>
                <a:cubicBezTo>
                  <a:pt x="25" y="99"/>
                  <a:pt x="23" y="104"/>
                  <a:pt x="23" y="104"/>
                </a:cubicBezTo>
                <a:cubicBezTo>
                  <a:pt x="22" y="105"/>
                  <a:pt x="18" y="106"/>
                  <a:pt x="12" y="106"/>
                </a:cubicBezTo>
                <a:lnTo>
                  <a:pt x="4" y="106"/>
                </a:lnTo>
                <a:cubicBezTo>
                  <a:pt x="1" y="103"/>
                  <a:pt x="0" y="101"/>
                  <a:pt x="0" y="100"/>
                </a:cubicBezTo>
                <a:cubicBezTo>
                  <a:pt x="0" y="98"/>
                  <a:pt x="2" y="92"/>
                  <a:pt x="5" y="82"/>
                </a:cubicBezTo>
                <a:cubicBezTo>
                  <a:pt x="8" y="73"/>
                  <a:pt x="13" y="62"/>
                  <a:pt x="19" y="50"/>
                </a:cubicBezTo>
                <a:cubicBezTo>
                  <a:pt x="26" y="37"/>
                  <a:pt x="35" y="26"/>
                  <a:pt x="47" y="16"/>
                </a:cubicBezTo>
                <a:cubicBezTo>
                  <a:pt x="59" y="7"/>
                  <a:pt x="73" y="2"/>
                  <a:pt x="88" y="2"/>
                </a:cubicBezTo>
                <a:cubicBezTo>
                  <a:pt x="106" y="2"/>
                  <a:pt x="120" y="7"/>
                  <a:pt x="130" y="17"/>
                </a:cubicBezTo>
                <a:cubicBezTo>
                  <a:pt x="140" y="28"/>
                  <a:pt x="145" y="41"/>
                  <a:pt x="145" y="55"/>
                </a:cubicBezTo>
                <a:cubicBezTo>
                  <a:pt x="145" y="63"/>
                  <a:pt x="138" y="86"/>
                  <a:pt x="124" y="123"/>
                </a:cubicBezTo>
                <a:cubicBezTo>
                  <a:pt x="110" y="161"/>
                  <a:pt x="103" y="191"/>
                  <a:pt x="103" y="211"/>
                </a:cubicBezTo>
                <a:cubicBezTo>
                  <a:pt x="103" y="231"/>
                  <a:pt x="107" y="244"/>
                  <a:pt x="116" y="252"/>
                </a:cubicBezTo>
                <a:cubicBezTo>
                  <a:pt x="125" y="260"/>
                  <a:pt x="136" y="265"/>
                  <a:pt x="150" y="265"/>
                </a:cubicBezTo>
                <a:cubicBezTo>
                  <a:pt x="168" y="265"/>
                  <a:pt x="185" y="252"/>
                  <a:pt x="199" y="226"/>
                </a:cubicBezTo>
                <a:lnTo>
                  <a:pt x="202" y="221"/>
                </a:lnTo>
                <a:lnTo>
                  <a:pt x="202" y="206"/>
                </a:lnTo>
                <a:cubicBezTo>
                  <a:pt x="202" y="205"/>
                  <a:pt x="202" y="203"/>
                  <a:pt x="202" y="201"/>
                </a:cubicBezTo>
                <a:cubicBezTo>
                  <a:pt x="202" y="198"/>
                  <a:pt x="202" y="196"/>
                  <a:pt x="202" y="195"/>
                </a:cubicBezTo>
                <a:cubicBezTo>
                  <a:pt x="203" y="195"/>
                  <a:pt x="203" y="193"/>
                  <a:pt x="203" y="191"/>
                </a:cubicBezTo>
                <a:cubicBezTo>
                  <a:pt x="203" y="189"/>
                  <a:pt x="203" y="187"/>
                  <a:pt x="204" y="185"/>
                </a:cubicBezTo>
                <a:cubicBezTo>
                  <a:pt x="204" y="184"/>
                  <a:pt x="205" y="181"/>
                  <a:pt x="206" y="177"/>
                </a:cubicBezTo>
                <a:cubicBezTo>
                  <a:pt x="206" y="173"/>
                  <a:pt x="207" y="170"/>
                  <a:pt x="208" y="166"/>
                </a:cubicBezTo>
                <a:cubicBezTo>
                  <a:pt x="208" y="163"/>
                  <a:pt x="209" y="158"/>
                  <a:pt x="211" y="151"/>
                </a:cubicBezTo>
                <a:cubicBezTo>
                  <a:pt x="213" y="144"/>
                  <a:pt x="215" y="138"/>
                  <a:pt x="216" y="131"/>
                </a:cubicBezTo>
                <a:cubicBezTo>
                  <a:pt x="218" y="124"/>
                  <a:pt x="220" y="115"/>
                  <a:pt x="223" y="104"/>
                </a:cubicBezTo>
                <a:cubicBezTo>
                  <a:pt x="236" y="56"/>
                  <a:pt x="243" y="29"/>
                  <a:pt x="244" y="25"/>
                </a:cubicBezTo>
                <a:cubicBezTo>
                  <a:pt x="250" y="14"/>
                  <a:pt x="259" y="8"/>
                  <a:pt x="271" y="8"/>
                </a:cubicBezTo>
                <a:cubicBezTo>
                  <a:pt x="279" y="8"/>
                  <a:pt x="285" y="10"/>
                  <a:pt x="288" y="14"/>
                </a:cubicBezTo>
                <a:cubicBezTo>
                  <a:pt x="291" y="19"/>
                  <a:pt x="292" y="23"/>
                  <a:pt x="293" y="26"/>
                </a:cubicBezTo>
                <a:cubicBezTo>
                  <a:pt x="293" y="32"/>
                  <a:pt x="287" y="60"/>
                  <a:pt x="275" y="108"/>
                </a:cubicBezTo>
                <a:cubicBezTo>
                  <a:pt x="262" y="157"/>
                  <a:pt x="256" y="185"/>
                  <a:pt x="254" y="192"/>
                </a:cubicBezTo>
                <a:cubicBezTo>
                  <a:pt x="253" y="196"/>
                  <a:pt x="253" y="204"/>
                  <a:pt x="253" y="214"/>
                </a:cubicBezTo>
                <a:lnTo>
                  <a:pt x="253" y="218"/>
                </a:lnTo>
                <a:cubicBezTo>
                  <a:pt x="253" y="225"/>
                  <a:pt x="254" y="231"/>
                  <a:pt x="255" y="237"/>
                </a:cubicBezTo>
                <a:cubicBezTo>
                  <a:pt x="256" y="242"/>
                  <a:pt x="260" y="249"/>
                  <a:pt x="267" y="255"/>
                </a:cubicBezTo>
                <a:cubicBezTo>
                  <a:pt x="274" y="261"/>
                  <a:pt x="283" y="265"/>
                  <a:pt x="295" y="265"/>
                </a:cubicBezTo>
                <a:cubicBezTo>
                  <a:pt x="325" y="265"/>
                  <a:pt x="349" y="239"/>
                  <a:pt x="367" y="188"/>
                </a:cubicBezTo>
                <a:cubicBezTo>
                  <a:pt x="371" y="178"/>
                  <a:pt x="375" y="165"/>
                  <a:pt x="379" y="147"/>
                </a:cubicBezTo>
                <a:cubicBezTo>
                  <a:pt x="384" y="129"/>
                  <a:pt x="387" y="116"/>
                  <a:pt x="387" y="109"/>
                </a:cubicBezTo>
                <a:cubicBezTo>
                  <a:pt x="387" y="95"/>
                  <a:pt x="384" y="84"/>
                  <a:pt x="379" y="76"/>
                </a:cubicBezTo>
                <a:cubicBezTo>
                  <a:pt x="373" y="68"/>
                  <a:pt x="368" y="61"/>
                  <a:pt x="362" y="56"/>
                </a:cubicBezTo>
                <a:cubicBezTo>
                  <a:pt x="357" y="50"/>
                  <a:pt x="354" y="44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1" name=""/>
          <p:cNvSpPr/>
          <p:nvPr/>
        </p:nvSpPr>
        <p:spPr>
          <a:xfrm>
            <a:off x="8844480" y="35715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6"/>
                </a:lnTo>
                <a:cubicBezTo>
                  <a:pt x="77" y="51"/>
                  <a:pt x="106" y="96"/>
                  <a:pt x="125" y="150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3"/>
                  <a:pt x="146" y="399"/>
                </a:cubicBezTo>
                <a:cubicBezTo>
                  <a:pt x="141" y="426"/>
                  <a:pt x="137" y="448"/>
                  <a:pt x="131" y="467"/>
                </a:cubicBezTo>
                <a:cubicBezTo>
                  <a:pt x="126" y="485"/>
                  <a:pt x="117" y="504"/>
                  <a:pt x="107" y="523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6"/>
                  <a:pt x="68" y="586"/>
                  <a:pt x="57" y="598"/>
                </a:cubicBezTo>
                <a:cubicBezTo>
                  <a:pt x="45" y="610"/>
                  <a:pt x="39" y="617"/>
                  <a:pt x="37" y="619"/>
                </a:cubicBezTo>
                <a:cubicBezTo>
                  <a:pt x="34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3"/>
                  <a:pt x="2" y="632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3"/>
                  <a:pt x="7" y="618"/>
                </a:cubicBezTo>
                <a:cubicBezTo>
                  <a:pt x="72" y="550"/>
                  <a:pt x="105" y="449"/>
                  <a:pt x="105" y="316"/>
                </a:cubicBezTo>
                <a:cubicBezTo>
                  <a:pt x="105" y="184"/>
                  <a:pt x="72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2" name=""/>
          <p:cNvSpPr/>
          <p:nvPr/>
        </p:nvSpPr>
        <p:spPr>
          <a:xfrm>
            <a:off x="8988840" y="3672000"/>
            <a:ext cx="27720" cy="27360"/>
          </a:xfrm>
          <a:custGeom>
            <a:avLst/>
            <a:gdLst/>
            <a:ahLst/>
            <a:rect l="0" t="0" r="r" b="b"/>
            <a:pathLst>
              <a:path w="77" h="76">
                <a:moveTo>
                  <a:pt x="0" y="37"/>
                </a:moveTo>
                <a:cubicBezTo>
                  <a:pt x="0" y="27"/>
                  <a:pt x="3" y="18"/>
                  <a:pt x="11" y="11"/>
                </a:cubicBezTo>
                <a:cubicBezTo>
                  <a:pt x="18" y="3"/>
                  <a:pt x="27" y="0"/>
                  <a:pt x="38" y="0"/>
                </a:cubicBezTo>
                <a:cubicBezTo>
                  <a:pt x="48" y="0"/>
                  <a:pt x="57" y="3"/>
                  <a:pt x="64" y="10"/>
                </a:cubicBezTo>
                <a:cubicBezTo>
                  <a:pt x="72" y="16"/>
                  <a:pt x="77" y="25"/>
                  <a:pt x="77" y="37"/>
                </a:cubicBezTo>
                <a:cubicBezTo>
                  <a:pt x="77" y="48"/>
                  <a:pt x="73" y="57"/>
                  <a:pt x="66" y="65"/>
                </a:cubicBezTo>
                <a:cubicBezTo>
                  <a:pt x="58" y="73"/>
                  <a:pt x="49" y="76"/>
                  <a:pt x="38" y="76"/>
                </a:cubicBezTo>
                <a:cubicBezTo>
                  <a:pt x="27" y="76"/>
                  <a:pt x="18" y="73"/>
                  <a:pt x="11" y="66"/>
                </a:cubicBezTo>
                <a:cubicBezTo>
                  <a:pt x="4" y="58"/>
                  <a:pt x="0" y="49"/>
                  <a:pt x="0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3" name=""/>
          <p:cNvSpPr/>
          <p:nvPr/>
        </p:nvSpPr>
        <p:spPr>
          <a:xfrm>
            <a:off x="9092520" y="3587040"/>
            <a:ext cx="163440" cy="155520"/>
          </a:xfrm>
          <a:custGeom>
            <a:avLst/>
            <a:gdLst/>
            <a:ahLst/>
            <a:rect l="0" t="0" r="r" b="b"/>
            <a:pathLst>
              <a:path w="454" h="432">
                <a:moveTo>
                  <a:pt x="160" y="34"/>
                </a:moveTo>
                <a:cubicBezTo>
                  <a:pt x="160" y="32"/>
                  <a:pt x="148" y="30"/>
                  <a:pt x="124" y="29"/>
                </a:cubicBezTo>
                <a:cubicBezTo>
                  <a:pt x="114" y="29"/>
                  <a:pt x="107" y="29"/>
                  <a:pt x="104" y="28"/>
                </a:cubicBezTo>
                <a:cubicBezTo>
                  <a:pt x="102" y="28"/>
                  <a:pt x="100" y="26"/>
                  <a:pt x="100" y="22"/>
                </a:cubicBezTo>
                <a:cubicBezTo>
                  <a:pt x="100" y="21"/>
                  <a:pt x="100" y="19"/>
                  <a:pt x="101" y="15"/>
                </a:cubicBezTo>
                <a:cubicBezTo>
                  <a:pt x="104" y="6"/>
                  <a:pt x="106" y="2"/>
                  <a:pt x="107" y="1"/>
                </a:cubicBezTo>
                <a:cubicBezTo>
                  <a:pt x="108" y="0"/>
                  <a:pt x="149" y="0"/>
                  <a:pt x="230" y="0"/>
                </a:cubicBezTo>
                <a:cubicBezTo>
                  <a:pt x="310" y="0"/>
                  <a:pt x="353" y="1"/>
                  <a:pt x="359" y="2"/>
                </a:cubicBezTo>
                <a:cubicBezTo>
                  <a:pt x="386" y="6"/>
                  <a:pt x="408" y="17"/>
                  <a:pt x="427" y="33"/>
                </a:cubicBezTo>
                <a:cubicBezTo>
                  <a:pt x="445" y="49"/>
                  <a:pt x="454" y="70"/>
                  <a:pt x="454" y="96"/>
                </a:cubicBezTo>
                <a:cubicBezTo>
                  <a:pt x="454" y="129"/>
                  <a:pt x="440" y="159"/>
                  <a:pt x="413" y="187"/>
                </a:cubicBezTo>
                <a:cubicBezTo>
                  <a:pt x="384" y="215"/>
                  <a:pt x="346" y="233"/>
                  <a:pt x="299" y="241"/>
                </a:cubicBezTo>
                <a:cubicBezTo>
                  <a:pt x="296" y="241"/>
                  <a:pt x="274" y="242"/>
                  <a:pt x="233" y="242"/>
                </a:cubicBezTo>
                <a:lnTo>
                  <a:pt x="173" y="242"/>
                </a:lnTo>
                <a:lnTo>
                  <a:pt x="154" y="317"/>
                </a:lnTo>
                <a:cubicBezTo>
                  <a:pt x="141" y="366"/>
                  <a:pt x="135" y="392"/>
                  <a:pt x="135" y="395"/>
                </a:cubicBezTo>
                <a:cubicBezTo>
                  <a:pt x="135" y="397"/>
                  <a:pt x="135" y="398"/>
                  <a:pt x="135" y="398"/>
                </a:cubicBezTo>
                <a:cubicBezTo>
                  <a:pt x="136" y="399"/>
                  <a:pt x="137" y="400"/>
                  <a:pt x="140" y="401"/>
                </a:cubicBezTo>
                <a:cubicBezTo>
                  <a:pt x="142" y="402"/>
                  <a:pt x="146" y="403"/>
                  <a:pt x="151" y="402"/>
                </a:cubicBezTo>
                <a:cubicBezTo>
                  <a:pt x="155" y="402"/>
                  <a:pt x="162" y="402"/>
                  <a:pt x="171" y="403"/>
                </a:cubicBezTo>
                <a:lnTo>
                  <a:pt x="191" y="403"/>
                </a:lnTo>
                <a:cubicBezTo>
                  <a:pt x="194" y="407"/>
                  <a:pt x="195" y="409"/>
                  <a:pt x="195" y="410"/>
                </a:cubicBezTo>
                <a:cubicBezTo>
                  <a:pt x="195" y="417"/>
                  <a:pt x="193" y="423"/>
                  <a:pt x="190" y="429"/>
                </a:cubicBezTo>
                <a:cubicBezTo>
                  <a:pt x="188" y="431"/>
                  <a:pt x="185" y="432"/>
                  <a:pt x="180" y="432"/>
                </a:cubicBezTo>
                <a:cubicBezTo>
                  <a:pt x="179" y="432"/>
                  <a:pt x="171" y="432"/>
                  <a:pt x="157" y="432"/>
                </a:cubicBezTo>
                <a:cubicBezTo>
                  <a:pt x="143" y="431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0" y="431"/>
                  <a:pt x="12" y="431"/>
                  <a:pt x="11" y="432"/>
                </a:cubicBezTo>
                <a:cubicBezTo>
                  <a:pt x="3" y="432"/>
                  <a:pt x="0" y="430"/>
                  <a:pt x="0" y="426"/>
                </a:cubicBezTo>
                <a:cubicBezTo>
                  <a:pt x="0" y="425"/>
                  <a:pt x="0" y="422"/>
                  <a:pt x="1" y="417"/>
                </a:cubicBezTo>
                <a:cubicBezTo>
                  <a:pt x="3" y="410"/>
                  <a:pt x="5" y="406"/>
                  <a:pt x="6" y="405"/>
                </a:cubicBezTo>
                <a:cubicBezTo>
                  <a:pt x="8" y="404"/>
                  <a:pt x="13" y="404"/>
                  <a:pt x="21" y="403"/>
                </a:cubicBezTo>
                <a:cubicBezTo>
                  <a:pt x="32" y="403"/>
                  <a:pt x="45" y="403"/>
                  <a:pt x="59" y="401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7" y="334"/>
                  <a:pt x="116" y="218"/>
                </a:cubicBezTo>
                <a:cubicBezTo>
                  <a:pt x="146" y="102"/>
                  <a:pt x="160" y="41"/>
                  <a:pt x="160" y="34"/>
                </a:cubicBezTo>
                <a:moveTo>
                  <a:pt x="387" y="81"/>
                </a:moveTo>
                <a:cubicBezTo>
                  <a:pt x="387" y="76"/>
                  <a:pt x="387" y="71"/>
                  <a:pt x="386" y="68"/>
                </a:cubicBezTo>
                <a:cubicBezTo>
                  <a:pt x="385" y="65"/>
                  <a:pt x="383" y="60"/>
                  <a:pt x="380" y="54"/>
                </a:cubicBezTo>
                <a:cubicBezTo>
                  <a:pt x="377" y="48"/>
                  <a:pt x="372" y="44"/>
                  <a:pt x="365" y="40"/>
                </a:cubicBezTo>
                <a:cubicBezTo>
                  <a:pt x="357" y="37"/>
                  <a:pt x="347" y="33"/>
                  <a:pt x="333" y="30"/>
                </a:cubicBezTo>
                <a:cubicBezTo>
                  <a:pt x="330" y="30"/>
                  <a:pt x="313" y="29"/>
                  <a:pt x="282" y="29"/>
                </a:cubicBezTo>
                <a:cubicBezTo>
                  <a:pt x="275" y="29"/>
                  <a:pt x="268" y="29"/>
                  <a:pt x="260" y="29"/>
                </a:cubicBezTo>
                <a:cubicBezTo>
                  <a:pt x="252" y="29"/>
                  <a:pt x="246" y="29"/>
                  <a:pt x="242" y="29"/>
                </a:cubicBezTo>
                <a:cubicBezTo>
                  <a:pt x="237" y="30"/>
                  <a:pt x="234" y="30"/>
                  <a:pt x="234" y="29"/>
                </a:cubicBezTo>
                <a:cubicBezTo>
                  <a:pt x="229" y="30"/>
                  <a:pt x="225" y="32"/>
                  <a:pt x="223" y="35"/>
                </a:cubicBezTo>
                <a:cubicBezTo>
                  <a:pt x="222" y="38"/>
                  <a:pt x="218" y="54"/>
                  <a:pt x="211" y="84"/>
                </a:cubicBezTo>
                <a:cubicBezTo>
                  <a:pt x="204" y="114"/>
                  <a:pt x="196" y="143"/>
                  <a:pt x="189" y="172"/>
                </a:cubicBezTo>
                <a:cubicBezTo>
                  <a:pt x="181" y="200"/>
                  <a:pt x="177" y="215"/>
                  <a:pt x="177" y="215"/>
                </a:cubicBezTo>
                <a:cubicBezTo>
                  <a:pt x="177" y="216"/>
                  <a:pt x="194" y="216"/>
                  <a:pt x="228" y="216"/>
                </a:cubicBezTo>
                <a:lnTo>
                  <a:pt x="236" y="216"/>
                </a:lnTo>
                <a:lnTo>
                  <a:pt x="250" y="216"/>
                </a:lnTo>
                <a:cubicBezTo>
                  <a:pt x="298" y="216"/>
                  <a:pt x="331" y="206"/>
                  <a:pt x="353" y="185"/>
                </a:cubicBezTo>
                <a:cubicBezTo>
                  <a:pt x="364" y="173"/>
                  <a:pt x="373" y="156"/>
                  <a:pt x="379" y="134"/>
                </a:cubicBezTo>
                <a:cubicBezTo>
                  <a:pt x="384" y="112"/>
                  <a:pt x="387" y="94"/>
                  <a:pt x="387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4" name=""/>
          <p:cNvSpPr/>
          <p:nvPr/>
        </p:nvSpPr>
        <p:spPr>
          <a:xfrm>
            <a:off x="9277200" y="35715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60"/>
                  <a:pt x="6" y="234"/>
                </a:cubicBezTo>
                <a:cubicBezTo>
                  <a:pt x="10" y="207"/>
                  <a:pt x="15" y="185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6" y="23"/>
                  <a:pt x="113" y="16"/>
                  <a:pt x="115" y="14"/>
                </a:cubicBezTo>
                <a:cubicBezTo>
                  <a:pt x="118" y="11"/>
                  <a:pt x="123" y="7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4" y="38"/>
                  <a:pt x="114" y="53"/>
                </a:cubicBezTo>
                <a:cubicBezTo>
                  <a:pt x="104" y="68"/>
                  <a:pt x="94" y="86"/>
                  <a:pt x="83" y="107"/>
                </a:cubicBezTo>
                <a:cubicBezTo>
                  <a:pt x="73" y="129"/>
                  <a:pt x="64" y="158"/>
                  <a:pt x="57" y="194"/>
                </a:cubicBezTo>
                <a:cubicBezTo>
                  <a:pt x="50" y="231"/>
                  <a:pt x="46" y="272"/>
                  <a:pt x="46" y="316"/>
                </a:cubicBezTo>
                <a:cubicBezTo>
                  <a:pt x="46" y="361"/>
                  <a:pt x="50" y="402"/>
                  <a:pt x="57" y="438"/>
                </a:cubicBezTo>
                <a:cubicBezTo>
                  <a:pt x="64" y="474"/>
                  <a:pt x="73" y="503"/>
                  <a:pt x="83" y="527"/>
                </a:cubicBezTo>
                <a:cubicBezTo>
                  <a:pt x="93" y="549"/>
                  <a:pt x="103" y="567"/>
                  <a:pt x="114" y="581"/>
                </a:cubicBezTo>
                <a:cubicBezTo>
                  <a:pt x="124" y="595"/>
                  <a:pt x="134" y="606"/>
                  <a:pt x="141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3"/>
                  <a:pt x="142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4" y="582"/>
                  <a:pt x="45" y="538"/>
                  <a:pt x="27" y="483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5" name=""/>
          <p:cNvSpPr/>
          <p:nvPr/>
        </p:nvSpPr>
        <p:spPr>
          <a:xfrm>
            <a:off x="9349200" y="3641400"/>
            <a:ext cx="152280" cy="103680"/>
          </a:xfrm>
          <a:custGeom>
            <a:avLst/>
            <a:gdLst/>
            <a:ahLst/>
            <a:rect l="0" t="0" r="r" b="b"/>
            <a:pathLst>
              <a:path w="423" h="288">
                <a:moveTo>
                  <a:pt x="353" y="37"/>
                </a:moveTo>
                <a:cubicBezTo>
                  <a:pt x="353" y="28"/>
                  <a:pt x="357" y="20"/>
                  <a:pt x="365" y="12"/>
                </a:cubicBezTo>
                <a:cubicBezTo>
                  <a:pt x="373" y="5"/>
                  <a:pt x="382" y="1"/>
                  <a:pt x="391" y="0"/>
                </a:cubicBezTo>
                <a:cubicBezTo>
                  <a:pt x="399" y="0"/>
                  <a:pt x="407" y="4"/>
                  <a:pt x="413" y="12"/>
                </a:cubicBezTo>
                <a:cubicBezTo>
                  <a:pt x="420" y="19"/>
                  <a:pt x="423" y="31"/>
                  <a:pt x="423" y="49"/>
                </a:cubicBezTo>
                <a:cubicBezTo>
                  <a:pt x="423" y="61"/>
                  <a:pt x="419" y="85"/>
                  <a:pt x="411" y="122"/>
                </a:cubicBezTo>
                <a:cubicBezTo>
                  <a:pt x="404" y="145"/>
                  <a:pt x="398" y="165"/>
                  <a:pt x="393" y="180"/>
                </a:cubicBezTo>
                <a:cubicBezTo>
                  <a:pt x="388" y="195"/>
                  <a:pt x="381" y="212"/>
                  <a:pt x="371" y="231"/>
                </a:cubicBezTo>
                <a:cubicBezTo>
                  <a:pt x="362" y="250"/>
                  <a:pt x="350" y="264"/>
                  <a:pt x="336" y="274"/>
                </a:cubicBezTo>
                <a:cubicBezTo>
                  <a:pt x="323" y="284"/>
                  <a:pt x="308" y="288"/>
                  <a:pt x="291" y="288"/>
                </a:cubicBezTo>
                <a:cubicBezTo>
                  <a:pt x="272" y="288"/>
                  <a:pt x="256" y="285"/>
                  <a:pt x="242" y="278"/>
                </a:cubicBezTo>
                <a:cubicBezTo>
                  <a:pt x="227" y="272"/>
                  <a:pt x="217" y="262"/>
                  <a:pt x="211" y="251"/>
                </a:cubicBezTo>
                <a:cubicBezTo>
                  <a:pt x="210" y="252"/>
                  <a:pt x="210" y="252"/>
                  <a:pt x="209" y="254"/>
                </a:cubicBezTo>
                <a:cubicBezTo>
                  <a:pt x="192" y="277"/>
                  <a:pt x="170" y="288"/>
                  <a:pt x="146" y="288"/>
                </a:cubicBezTo>
                <a:cubicBezTo>
                  <a:pt x="135" y="288"/>
                  <a:pt x="124" y="287"/>
                  <a:pt x="114" y="285"/>
                </a:cubicBezTo>
                <a:cubicBezTo>
                  <a:pt x="104" y="282"/>
                  <a:pt x="94" y="278"/>
                  <a:pt x="84" y="273"/>
                </a:cubicBezTo>
                <a:cubicBezTo>
                  <a:pt x="75" y="267"/>
                  <a:pt x="67" y="259"/>
                  <a:pt x="61" y="248"/>
                </a:cubicBezTo>
                <a:cubicBezTo>
                  <a:pt x="55" y="237"/>
                  <a:pt x="52" y="224"/>
                  <a:pt x="52" y="208"/>
                </a:cubicBezTo>
                <a:cubicBezTo>
                  <a:pt x="52" y="185"/>
                  <a:pt x="59" y="155"/>
                  <a:pt x="74" y="116"/>
                </a:cubicBezTo>
                <a:cubicBezTo>
                  <a:pt x="88" y="77"/>
                  <a:pt x="95" y="52"/>
                  <a:pt x="96" y="42"/>
                </a:cubicBezTo>
                <a:cubicBezTo>
                  <a:pt x="96" y="41"/>
                  <a:pt x="96" y="41"/>
                  <a:pt x="96" y="41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3" y="28"/>
                </a:cubicBezTo>
                <a:cubicBezTo>
                  <a:pt x="91" y="26"/>
                  <a:pt x="89" y="25"/>
                  <a:pt x="86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6"/>
                  <a:pt x="43" y="55"/>
                  <a:pt x="38" y="64"/>
                </a:cubicBezTo>
                <a:cubicBezTo>
                  <a:pt x="33" y="73"/>
                  <a:pt x="30" y="82"/>
                  <a:pt x="27" y="91"/>
                </a:cubicBezTo>
                <a:cubicBezTo>
                  <a:pt x="25" y="99"/>
                  <a:pt x="23" y="104"/>
                  <a:pt x="22" y="104"/>
                </a:cubicBezTo>
                <a:cubicBezTo>
                  <a:pt x="21" y="105"/>
                  <a:pt x="18" y="106"/>
                  <a:pt x="12" y="106"/>
                </a:cubicBezTo>
                <a:lnTo>
                  <a:pt x="3" y="106"/>
                </a:lnTo>
                <a:cubicBezTo>
                  <a:pt x="1" y="103"/>
                  <a:pt x="0" y="101"/>
                  <a:pt x="0" y="100"/>
                </a:cubicBezTo>
                <a:cubicBezTo>
                  <a:pt x="0" y="98"/>
                  <a:pt x="1" y="92"/>
                  <a:pt x="5" y="82"/>
                </a:cubicBezTo>
                <a:cubicBezTo>
                  <a:pt x="8" y="73"/>
                  <a:pt x="13" y="62"/>
                  <a:pt x="19" y="50"/>
                </a:cubicBezTo>
                <a:cubicBezTo>
                  <a:pt x="25" y="37"/>
                  <a:pt x="35" y="26"/>
                  <a:pt x="47" y="16"/>
                </a:cubicBezTo>
                <a:cubicBezTo>
                  <a:pt x="59" y="7"/>
                  <a:pt x="73" y="2"/>
                  <a:pt x="88" y="2"/>
                </a:cubicBezTo>
                <a:cubicBezTo>
                  <a:pt x="106" y="2"/>
                  <a:pt x="120" y="7"/>
                  <a:pt x="130" y="17"/>
                </a:cubicBezTo>
                <a:cubicBezTo>
                  <a:pt x="139" y="28"/>
                  <a:pt x="144" y="41"/>
                  <a:pt x="144" y="55"/>
                </a:cubicBezTo>
                <a:cubicBezTo>
                  <a:pt x="144" y="63"/>
                  <a:pt x="137" y="86"/>
                  <a:pt x="123" y="123"/>
                </a:cubicBezTo>
                <a:cubicBezTo>
                  <a:pt x="110" y="161"/>
                  <a:pt x="103" y="191"/>
                  <a:pt x="103" y="211"/>
                </a:cubicBezTo>
                <a:cubicBezTo>
                  <a:pt x="103" y="231"/>
                  <a:pt x="107" y="244"/>
                  <a:pt x="116" y="252"/>
                </a:cubicBezTo>
                <a:cubicBezTo>
                  <a:pt x="125" y="260"/>
                  <a:pt x="136" y="265"/>
                  <a:pt x="149" y="265"/>
                </a:cubicBezTo>
                <a:cubicBezTo>
                  <a:pt x="167" y="265"/>
                  <a:pt x="184" y="252"/>
                  <a:pt x="197" y="226"/>
                </a:cubicBezTo>
                <a:lnTo>
                  <a:pt x="201" y="221"/>
                </a:lnTo>
                <a:lnTo>
                  <a:pt x="201" y="206"/>
                </a:lnTo>
                <a:cubicBezTo>
                  <a:pt x="201" y="205"/>
                  <a:pt x="201" y="203"/>
                  <a:pt x="201" y="201"/>
                </a:cubicBezTo>
                <a:cubicBezTo>
                  <a:pt x="201" y="198"/>
                  <a:pt x="201" y="196"/>
                  <a:pt x="201" y="195"/>
                </a:cubicBezTo>
                <a:cubicBezTo>
                  <a:pt x="202" y="195"/>
                  <a:pt x="202" y="193"/>
                  <a:pt x="202" y="191"/>
                </a:cubicBezTo>
                <a:cubicBezTo>
                  <a:pt x="202" y="189"/>
                  <a:pt x="202" y="187"/>
                  <a:pt x="202" y="185"/>
                </a:cubicBezTo>
                <a:cubicBezTo>
                  <a:pt x="203" y="184"/>
                  <a:pt x="204" y="181"/>
                  <a:pt x="204" y="177"/>
                </a:cubicBezTo>
                <a:cubicBezTo>
                  <a:pt x="205" y="173"/>
                  <a:pt x="206" y="170"/>
                  <a:pt x="206" y="166"/>
                </a:cubicBezTo>
                <a:cubicBezTo>
                  <a:pt x="207" y="163"/>
                  <a:pt x="208" y="158"/>
                  <a:pt x="210" y="151"/>
                </a:cubicBezTo>
                <a:cubicBezTo>
                  <a:pt x="212" y="144"/>
                  <a:pt x="214" y="138"/>
                  <a:pt x="215" y="131"/>
                </a:cubicBezTo>
                <a:cubicBezTo>
                  <a:pt x="216" y="124"/>
                  <a:pt x="219" y="115"/>
                  <a:pt x="222" y="104"/>
                </a:cubicBezTo>
                <a:cubicBezTo>
                  <a:pt x="234" y="56"/>
                  <a:pt x="241" y="29"/>
                  <a:pt x="243" y="25"/>
                </a:cubicBezTo>
                <a:cubicBezTo>
                  <a:pt x="248" y="14"/>
                  <a:pt x="257" y="8"/>
                  <a:pt x="270" y="8"/>
                </a:cubicBezTo>
                <a:cubicBezTo>
                  <a:pt x="278" y="8"/>
                  <a:pt x="284" y="10"/>
                  <a:pt x="287" y="14"/>
                </a:cubicBezTo>
                <a:cubicBezTo>
                  <a:pt x="289" y="19"/>
                  <a:pt x="291" y="23"/>
                  <a:pt x="292" y="26"/>
                </a:cubicBezTo>
                <a:cubicBezTo>
                  <a:pt x="292" y="32"/>
                  <a:pt x="285" y="60"/>
                  <a:pt x="273" y="108"/>
                </a:cubicBezTo>
                <a:cubicBezTo>
                  <a:pt x="261" y="157"/>
                  <a:pt x="254" y="185"/>
                  <a:pt x="253" y="192"/>
                </a:cubicBezTo>
                <a:cubicBezTo>
                  <a:pt x="252" y="196"/>
                  <a:pt x="252" y="204"/>
                  <a:pt x="252" y="214"/>
                </a:cubicBezTo>
                <a:lnTo>
                  <a:pt x="252" y="218"/>
                </a:lnTo>
                <a:cubicBezTo>
                  <a:pt x="252" y="225"/>
                  <a:pt x="252" y="231"/>
                  <a:pt x="254" y="237"/>
                </a:cubicBezTo>
                <a:cubicBezTo>
                  <a:pt x="255" y="242"/>
                  <a:pt x="259" y="249"/>
                  <a:pt x="266" y="255"/>
                </a:cubicBezTo>
                <a:cubicBezTo>
                  <a:pt x="272" y="261"/>
                  <a:pt x="282" y="265"/>
                  <a:pt x="294" y="265"/>
                </a:cubicBezTo>
                <a:cubicBezTo>
                  <a:pt x="324" y="265"/>
                  <a:pt x="348" y="239"/>
                  <a:pt x="366" y="188"/>
                </a:cubicBezTo>
                <a:cubicBezTo>
                  <a:pt x="369" y="178"/>
                  <a:pt x="374" y="165"/>
                  <a:pt x="378" y="147"/>
                </a:cubicBezTo>
                <a:cubicBezTo>
                  <a:pt x="383" y="129"/>
                  <a:pt x="385" y="116"/>
                  <a:pt x="386" y="109"/>
                </a:cubicBezTo>
                <a:cubicBezTo>
                  <a:pt x="386" y="95"/>
                  <a:pt x="383" y="84"/>
                  <a:pt x="378" y="76"/>
                </a:cubicBezTo>
                <a:cubicBezTo>
                  <a:pt x="372" y="68"/>
                  <a:pt x="367" y="61"/>
                  <a:pt x="361" y="56"/>
                </a:cubicBezTo>
                <a:cubicBezTo>
                  <a:pt x="356" y="50"/>
                  <a:pt x="353" y="44"/>
                  <a:pt x="353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6" name=""/>
          <p:cNvSpPr/>
          <p:nvPr/>
        </p:nvSpPr>
        <p:spPr>
          <a:xfrm>
            <a:off x="9519840" y="35715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19" y="0"/>
                </a:lnTo>
                <a:lnTo>
                  <a:pt x="37" y="16"/>
                </a:lnTo>
                <a:cubicBezTo>
                  <a:pt x="78" y="51"/>
                  <a:pt x="106" y="96"/>
                  <a:pt x="125" y="150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3"/>
                  <a:pt x="145" y="399"/>
                </a:cubicBezTo>
                <a:cubicBezTo>
                  <a:pt x="141" y="426"/>
                  <a:pt x="136" y="448"/>
                  <a:pt x="131" y="467"/>
                </a:cubicBezTo>
                <a:cubicBezTo>
                  <a:pt x="125" y="485"/>
                  <a:pt x="118" y="504"/>
                  <a:pt x="107" y="523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8" y="576"/>
                  <a:pt x="69" y="586"/>
                  <a:pt x="58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0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3"/>
                  <a:pt x="2" y="632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3"/>
                  <a:pt x="7" y="618"/>
                </a:cubicBezTo>
                <a:cubicBezTo>
                  <a:pt x="73" y="550"/>
                  <a:pt x="106" y="449"/>
                  <a:pt x="106" y="316"/>
                </a:cubicBezTo>
                <a:cubicBezTo>
                  <a:pt x="106" y="184"/>
                  <a:pt x="73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7" name=""/>
          <p:cNvSpPr txBox="1"/>
          <p:nvPr/>
        </p:nvSpPr>
        <p:spPr>
          <a:xfrm>
            <a:off x="1128600" y="3570840"/>
            <a:ext cx="2530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С регуляризацией: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MAP -&gt;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8" name=""/>
          <p:cNvSpPr/>
          <p:nvPr/>
        </p:nvSpPr>
        <p:spPr>
          <a:xfrm>
            <a:off x="952200" y="3990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9" name=""/>
          <p:cNvSpPr txBox="1"/>
          <p:nvPr/>
        </p:nvSpPr>
        <p:spPr>
          <a:xfrm>
            <a:off x="9601560" y="35708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0" name=""/>
          <p:cNvSpPr/>
          <p:nvPr/>
        </p:nvSpPr>
        <p:spPr>
          <a:xfrm>
            <a:off x="1912320" y="3920400"/>
            <a:ext cx="163800" cy="155520"/>
          </a:xfrm>
          <a:custGeom>
            <a:avLst/>
            <a:gdLst/>
            <a:ahLst/>
            <a:rect l="0" t="0" r="r" b="b"/>
            <a:pathLst>
              <a:path w="455" h="432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8" y="29"/>
                  <a:pt x="105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21"/>
                  <a:pt x="101" y="19"/>
                  <a:pt x="102" y="15"/>
                </a:cubicBezTo>
                <a:cubicBezTo>
                  <a:pt x="105" y="7"/>
                  <a:pt x="107" y="2"/>
                  <a:pt x="108" y="1"/>
                </a:cubicBezTo>
                <a:cubicBezTo>
                  <a:pt x="109" y="0"/>
                  <a:pt x="150" y="0"/>
                  <a:pt x="230" y="0"/>
                </a:cubicBezTo>
                <a:cubicBezTo>
                  <a:pt x="310" y="0"/>
                  <a:pt x="354" y="1"/>
                  <a:pt x="360" y="2"/>
                </a:cubicBezTo>
                <a:cubicBezTo>
                  <a:pt x="387" y="6"/>
                  <a:pt x="409" y="17"/>
                  <a:pt x="427" y="33"/>
                </a:cubicBezTo>
                <a:cubicBezTo>
                  <a:pt x="445" y="49"/>
                  <a:pt x="455" y="70"/>
                  <a:pt x="455" y="96"/>
                </a:cubicBezTo>
                <a:cubicBezTo>
                  <a:pt x="455" y="130"/>
                  <a:pt x="441" y="160"/>
                  <a:pt x="413" y="187"/>
                </a:cubicBezTo>
                <a:cubicBezTo>
                  <a:pt x="384" y="215"/>
                  <a:pt x="346" y="233"/>
                  <a:pt x="300" y="241"/>
                </a:cubicBezTo>
                <a:cubicBezTo>
                  <a:pt x="297" y="241"/>
                  <a:pt x="275" y="242"/>
                  <a:pt x="234" y="242"/>
                </a:cubicBezTo>
                <a:lnTo>
                  <a:pt x="174" y="242"/>
                </a:lnTo>
                <a:lnTo>
                  <a:pt x="155" y="317"/>
                </a:lnTo>
                <a:cubicBezTo>
                  <a:pt x="142" y="366"/>
                  <a:pt x="136" y="392"/>
                  <a:pt x="136" y="395"/>
                </a:cubicBezTo>
                <a:cubicBezTo>
                  <a:pt x="136" y="397"/>
                  <a:pt x="136" y="398"/>
                  <a:pt x="136" y="398"/>
                </a:cubicBezTo>
                <a:cubicBezTo>
                  <a:pt x="137" y="399"/>
                  <a:pt x="138" y="400"/>
                  <a:pt x="141" y="401"/>
                </a:cubicBezTo>
                <a:cubicBezTo>
                  <a:pt x="143" y="402"/>
                  <a:pt x="147" y="403"/>
                  <a:pt x="151" y="402"/>
                </a:cubicBezTo>
                <a:cubicBezTo>
                  <a:pt x="156" y="402"/>
                  <a:pt x="163" y="402"/>
                  <a:pt x="172" y="403"/>
                </a:cubicBezTo>
                <a:lnTo>
                  <a:pt x="192" y="403"/>
                </a:lnTo>
                <a:cubicBezTo>
                  <a:pt x="194" y="407"/>
                  <a:pt x="196" y="410"/>
                  <a:pt x="196" y="410"/>
                </a:cubicBezTo>
                <a:cubicBezTo>
                  <a:pt x="196" y="417"/>
                  <a:pt x="194" y="423"/>
                  <a:pt x="191" y="429"/>
                </a:cubicBezTo>
                <a:cubicBezTo>
                  <a:pt x="189" y="431"/>
                  <a:pt x="186" y="432"/>
                  <a:pt x="181" y="432"/>
                </a:cubicBezTo>
                <a:cubicBezTo>
                  <a:pt x="180" y="432"/>
                  <a:pt x="172" y="432"/>
                  <a:pt x="158" y="432"/>
                </a:cubicBezTo>
                <a:cubicBezTo>
                  <a:pt x="143" y="431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1" y="431"/>
                  <a:pt x="13" y="431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6" y="406"/>
                  <a:pt x="7" y="405"/>
                </a:cubicBezTo>
                <a:cubicBezTo>
                  <a:pt x="9" y="404"/>
                  <a:pt x="14" y="404"/>
                  <a:pt x="22" y="403"/>
                </a:cubicBezTo>
                <a:cubicBezTo>
                  <a:pt x="33" y="403"/>
                  <a:pt x="46" y="403"/>
                  <a:pt x="60" y="402"/>
                </a:cubicBezTo>
                <a:cubicBezTo>
                  <a:pt x="66" y="400"/>
                  <a:pt x="70" y="398"/>
                  <a:pt x="72" y="394"/>
                </a:cubicBezTo>
                <a:cubicBezTo>
                  <a:pt x="73" y="392"/>
                  <a:pt x="88" y="334"/>
                  <a:pt x="117" y="218"/>
                </a:cubicBezTo>
                <a:cubicBezTo>
                  <a:pt x="146" y="103"/>
                  <a:pt x="161" y="41"/>
                  <a:pt x="161" y="35"/>
                </a:cubicBezTo>
                <a:moveTo>
                  <a:pt x="388" y="81"/>
                </a:moveTo>
                <a:cubicBezTo>
                  <a:pt x="388" y="76"/>
                  <a:pt x="388" y="71"/>
                  <a:pt x="387" y="68"/>
                </a:cubicBezTo>
                <a:cubicBezTo>
                  <a:pt x="386" y="65"/>
                  <a:pt x="384" y="60"/>
                  <a:pt x="381" y="54"/>
                </a:cubicBezTo>
                <a:cubicBezTo>
                  <a:pt x="378" y="48"/>
                  <a:pt x="373" y="44"/>
                  <a:pt x="365" y="40"/>
                </a:cubicBezTo>
                <a:cubicBezTo>
                  <a:pt x="358" y="37"/>
                  <a:pt x="346" y="33"/>
                  <a:pt x="333" y="30"/>
                </a:cubicBezTo>
                <a:cubicBezTo>
                  <a:pt x="330" y="30"/>
                  <a:pt x="314" y="29"/>
                  <a:pt x="283" y="29"/>
                </a:cubicBezTo>
                <a:cubicBezTo>
                  <a:pt x="276" y="29"/>
                  <a:pt x="268" y="29"/>
                  <a:pt x="261" y="29"/>
                </a:cubicBezTo>
                <a:cubicBezTo>
                  <a:pt x="253" y="29"/>
                  <a:pt x="247" y="29"/>
                  <a:pt x="242" y="29"/>
                </a:cubicBezTo>
                <a:cubicBezTo>
                  <a:pt x="238" y="30"/>
                  <a:pt x="235" y="30"/>
                  <a:pt x="235" y="29"/>
                </a:cubicBezTo>
                <a:cubicBezTo>
                  <a:pt x="229" y="30"/>
                  <a:pt x="226" y="32"/>
                  <a:pt x="223" y="35"/>
                </a:cubicBezTo>
                <a:cubicBezTo>
                  <a:pt x="223" y="38"/>
                  <a:pt x="219" y="54"/>
                  <a:pt x="211" y="84"/>
                </a:cubicBezTo>
                <a:cubicBezTo>
                  <a:pt x="204" y="115"/>
                  <a:pt x="197" y="144"/>
                  <a:pt x="189" y="172"/>
                </a:cubicBezTo>
                <a:cubicBezTo>
                  <a:pt x="182" y="200"/>
                  <a:pt x="178" y="215"/>
                  <a:pt x="178" y="215"/>
                </a:cubicBezTo>
                <a:cubicBezTo>
                  <a:pt x="178" y="216"/>
                  <a:pt x="195" y="216"/>
                  <a:pt x="229" y="216"/>
                </a:cubicBezTo>
                <a:lnTo>
                  <a:pt x="237" y="216"/>
                </a:lnTo>
                <a:lnTo>
                  <a:pt x="251" y="216"/>
                </a:lnTo>
                <a:cubicBezTo>
                  <a:pt x="298" y="216"/>
                  <a:pt x="332" y="206"/>
                  <a:pt x="353" y="185"/>
                </a:cubicBezTo>
                <a:cubicBezTo>
                  <a:pt x="365" y="173"/>
                  <a:pt x="373" y="157"/>
                  <a:pt x="379" y="135"/>
                </a:cubicBezTo>
                <a:cubicBezTo>
                  <a:pt x="385" y="113"/>
                  <a:pt x="388" y="94"/>
                  <a:pt x="388" y="81"/>
                </a:cubicBezTo>
                <a:close/>
              </a:path>
            </a:pathLst>
          </a:custGeom>
          <a:solidFill>
            <a:srgbClr val="d633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1" name=""/>
          <p:cNvSpPr/>
          <p:nvPr/>
        </p:nvSpPr>
        <p:spPr>
          <a:xfrm>
            <a:off x="2097360" y="390492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1"/>
                  <a:pt x="6" y="235"/>
                </a:cubicBezTo>
                <a:cubicBezTo>
                  <a:pt x="10" y="208"/>
                  <a:pt x="15" y="185"/>
                  <a:pt x="20" y="166"/>
                </a:cubicBezTo>
                <a:cubicBezTo>
                  <a:pt x="26" y="147"/>
                  <a:pt x="34" y="129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4" y="35"/>
                </a:cubicBezTo>
                <a:cubicBezTo>
                  <a:pt x="106" y="23"/>
                  <a:pt x="113" y="16"/>
                  <a:pt x="115" y="14"/>
                </a:cubicBezTo>
                <a:cubicBezTo>
                  <a:pt x="117" y="11"/>
                  <a:pt x="123" y="7"/>
                  <a:pt x="131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3" y="27"/>
                  <a:pt x="124" y="38"/>
                  <a:pt x="114" y="53"/>
                </a:cubicBezTo>
                <a:cubicBezTo>
                  <a:pt x="104" y="68"/>
                  <a:pt x="94" y="86"/>
                  <a:pt x="83" y="107"/>
                </a:cubicBezTo>
                <a:cubicBezTo>
                  <a:pt x="72" y="129"/>
                  <a:pt x="64" y="158"/>
                  <a:pt x="56" y="194"/>
                </a:cubicBezTo>
                <a:cubicBezTo>
                  <a:pt x="49" y="232"/>
                  <a:pt x="46" y="273"/>
                  <a:pt x="46" y="317"/>
                </a:cubicBezTo>
                <a:cubicBezTo>
                  <a:pt x="46" y="362"/>
                  <a:pt x="49" y="403"/>
                  <a:pt x="56" y="439"/>
                </a:cubicBezTo>
                <a:cubicBezTo>
                  <a:pt x="64" y="475"/>
                  <a:pt x="72" y="504"/>
                  <a:pt x="82" y="527"/>
                </a:cubicBezTo>
                <a:cubicBezTo>
                  <a:pt x="93" y="549"/>
                  <a:pt x="103" y="567"/>
                  <a:pt x="113" y="581"/>
                </a:cubicBezTo>
                <a:cubicBezTo>
                  <a:pt x="124" y="595"/>
                  <a:pt x="133" y="606"/>
                  <a:pt x="141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8" y="634"/>
                  <a:pt x="142" y="634"/>
                </a:cubicBezTo>
                <a:lnTo>
                  <a:pt x="140" y="634"/>
                </a:lnTo>
                <a:lnTo>
                  <a:pt x="131" y="634"/>
                </a:lnTo>
                <a:lnTo>
                  <a:pt x="113" y="618"/>
                </a:lnTo>
                <a:cubicBezTo>
                  <a:pt x="74" y="583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d633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2" name=""/>
          <p:cNvSpPr/>
          <p:nvPr/>
        </p:nvSpPr>
        <p:spPr>
          <a:xfrm>
            <a:off x="2169000" y="397476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5" y="37"/>
                </a:moveTo>
                <a:cubicBezTo>
                  <a:pt x="355" y="28"/>
                  <a:pt x="359" y="20"/>
                  <a:pt x="367" y="12"/>
                </a:cubicBezTo>
                <a:cubicBezTo>
                  <a:pt x="375" y="5"/>
                  <a:pt x="384" y="1"/>
                  <a:pt x="393" y="0"/>
                </a:cubicBezTo>
                <a:cubicBezTo>
                  <a:pt x="401" y="0"/>
                  <a:pt x="408" y="4"/>
                  <a:pt x="414" y="12"/>
                </a:cubicBezTo>
                <a:cubicBezTo>
                  <a:pt x="420" y="19"/>
                  <a:pt x="424" y="31"/>
                  <a:pt x="424" y="48"/>
                </a:cubicBezTo>
                <a:cubicBezTo>
                  <a:pt x="424" y="60"/>
                  <a:pt x="420" y="84"/>
                  <a:pt x="412" y="121"/>
                </a:cubicBezTo>
                <a:cubicBezTo>
                  <a:pt x="406" y="144"/>
                  <a:pt x="400" y="164"/>
                  <a:pt x="395" y="179"/>
                </a:cubicBezTo>
                <a:cubicBezTo>
                  <a:pt x="390" y="194"/>
                  <a:pt x="383" y="211"/>
                  <a:pt x="373" y="230"/>
                </a:cubicBezTo>
                <a:cubicBezTo>
                  <a:pt x="363" y="249"/>
                  <a:pt x="352" y="264"/>
                  <a:pt x="338" y="274"/>
                </a:cubicBezTo>
                <a:cubicBezTo>
                  <a:pt x="325" y="284"/>
                  <a:pt x="310" y="288"/>
                  <a:pt x="293" y="288"/>
                </a:cubicBezTo>
                <a:cubicBezTo>
                  <a:pt x="274" y="288"/>
                  <a:pt x="258" y="285"/>
                  <a:pt x="243" y="278"/>
                </a:cubicBezTo>
                <a:cubicBezTo>
                  <a:pt x="229" y="272"/>
                  <a:pt x="219" y="263"/>
                  <a:pt x="212" y="250"/>
                </a:cubicBezTo>
                <a:cubicBezTo>
                  <a:pt x="212" y="251"/>
                  <a:pt x="211" y="251"/>
                  <a:pt x="211" y="253"/>
                </a:cubicBezTo>
                <a:cubicBezTo>
                  <a:pt x="193" y="277"/>
                  <a:pt x="172" y="288"/>
                  <a:pt x="147" y="288"/>
                </a:cubicBezTo>
                <a:cubicBezTo>
                  <a:pt x="136" y="288"/>
                  <a:pt x="126" y="287"/>
                  <a:pt x="116" y="285"/>
                </a:cubicBezTo>
                <a:cubicBezTo>
                  <a:pt x="106" y="282"/>
                  <a:pt x="96" y="278"/>
                  <a:pt x="85" y="273"/>
                </a:cubicBezTo>
                <a:cubicBezTo>
                  <a:pt x="75" y="267"/>
                  <a:pt x="68" y="259"/>
                  <a:pt x="62" y="247"/>
                </a:cubicBezTo>
                <a:cubicBezTo>
                  <a:pt x="56" y="236"/>
                  <a:pt x="53" y="223"/>
                  <a:pt x="53" y="207"/>
                </a:cubicBezTo>
                <a:cubicBezTo>
                  <a:pt x="53" y="184"/>
                  <a:pt x="60" y="154"/>
                  <a:pt x="74" y="115"/>
                </a:cubicBezTo>
                <a:cubicBezTo>
                  <a:pt x="89" y="76"/>
                  <a:pt x="97" y="51"/>
                  <a:pt x="97" y="41"/>
                </a:cubicBezTo>
                <a:lnTo>
                  <a:pt x="97" y="40"/>
                </a:lnTo>
                <a:cubicBezTo>
                  <a:pt x="97" y="36"/>
                  <a:pt x="97" y="33"/>
                  <a:pt x="97" y="32"/>
                </a:cubicBezTo>
                <a:cubicBezTo>
                  <a:pt x="97" y="31"/>
                  <a:pt x="97" y="29"/>
                  <a:pt x="95" y="28"/>
                </a:cubicBezTo>
                <a:cubicBezTo>
                  <a:pt x="92" y="26"/>
                  <a:pt x="90" y="25"/>
                  <a:pt x="87" y="25"/>
                </a:cubicBezTo>
                <a:lnTo>
                  <a:pt x="84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4" y="72"/>
                  <a:pt x="31" y="81"/>
                  <a:pt x="28" y="90"/>
                </a:cubicBezTo>
                <a:cubicBezTo>
                  <a:pt x="26" y="98"/>
                  <a:pt x="24" y="103"/>
                  <a:pt x="23" y="104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2" y="102"/>
                  <a:pt x="0" y="100"/>
                  <a:pt x="0" y="99"/>
                </a:cubicBezTo>
                <a:cubicBezTo>
                  <a:pt x="0" y="97"/>
                  <a:pt x="2" y="91"/>
                  <a:pt x="5" y="81"/>
                </a:cubicBezTo>
                <a:cubicBezTo>
                  <a:pt x="9" y="72"/>
                  <a:pt x="14" y="61"/>
                  <a:pt x="20" y="49"/>
                </a:cubicBezTo>
                <a:cubicBezTo>
                  <a:pt x="26" y="37"/>
                  <a:pt x="36" y="26"/>
                  <a:pt x="48" y="16"/>
                </a:cubicBezTo>
                <a:cubicBezTo>
                  <a:pt x="60" y="7"/>
                  <a:pt x="74" y="2"/>
                  <a:pt x="89" y="2"/>
                </a:cubicBezTo>
                <a:cubicBezTo>
                  <a:pt x="108" y="2"/>
                  <a:pt x="122" y="7"/>
                  <a:pt x="132" y="18"/>
                </a:cubicBezTo>
                <a:cubicBezTo>
                  <a:pt x="141" y="28"/>
                  <a:pt x="146" y="40"/>
                  <a:pt x="146" y="54"/>
                </a:cubicBezTo>
                <a:cubicBezTo>
                  <a:pt x="146" y="62"/>
                  <a:pt x="139" y="85"/>
                  <a:pt x="125" y="122"/>
                </a:cubicBezTo>
                <a:cubicBezTo>
                  <a:pt x="111" y="160"/>
                  <a:pt x="104" y="190"/>
                  <a:pt x="104" y="210"/>
                </a:cubicBezTo>
                <a:cubicBezTo>
                  <a:pt x="104" y="230"/>
                  <a:pt x="109" y="243"/>
                  <a:pt x="118" y="251"/>
                </a:cubicBezTo>
                <a:cubicBezTo>
                  <a:pt x="126" y="260"/>
                  <a:pt x="138" y="265"/>
                  <a:pt x="151" y="265"/>
                </a:cubicBezTo>
                <a:cubicBezTo>
                  <a:pt x="169" y="265"/>
                  <a:pt x="185" y="251"/>
                  <a:pt x="199" y="226"/>
                </a:cubicBezTo>
                <a:lnTo>
                  <a:pt x="202" y="220"/>
                </a:lnTo>
                <a:lnTo>
                  <a:pt x="202" y="205"/>
                </a:lnTo>
                <a:cubicBezTo>
                  <a:pt x="202" y="204"/>
                  <a:pt x="202" y="202"/>
                  <a:pt x="202" y="200"/>
                </a:cubicBezTo>
                <a:cubicBezTo>
                  <a:pt x="202" y="197"/>
                  <a:pt x="203" y="195"/>
                  <a:pt x="203" y="195"/>
                </a:cubicBezTo>
                <a:cubicBezTo>
                  <a:pt x="203" y="194"/>
                  <a:pt x="204" y="192"/>
                  <a:pt x="204" y="190"/>
                </a:cubicBezTo>
                <a:cubicBezTo>
                  <a:pt x="204" y="188"/>
                  <a:pt x="204" y="186"/>
                  <a:pt x="204" y="184"/>
                </a:cubicBezTo>
                <a:cubicBezTo>
                  <a:pt x="205" y="183"/>
                  <a:pt x="205" y="180"/>
                  <a:pt x="206" y="176"/>
                </a:cubicBezTo>
                <a:cubicBezTo>
                  <a:pt x="207" y="172"/>
                  <a:pt x="208" y="169"/>
                  <a:pt x="208" y="165"/>
                </a:cubicBezTo>
                <a:cubicBezTo>
                  <a:pt x="208" y="162"/>
                  <a:pt x="210" y="157"/>
                  <a:pt x="212" y="150"/>
                </a:cubicBezTo>
                <a:cubicBezTo>
                  <a:pt x="214" y="144"/>
                  <a:pt x="216" y="137"/>
                  <a:pt x="217" y="130"/>
                </a:cubicBezTo>
                <a:cubicBezTo>
                  <a:pt x="218" y="123"/>
                  <a:pt x="220" y="114"/>
                  <a:pt x="224" y="103"/>
                </a:cubicBezTo>
                <a:cubicBezTo>
                  <a:pt x="236" y="55"/>
                  <a:pt x="243" y="29"/>
                  <a:pt x="245" y="25"/>
                </a:cubicBezTo>
                <a:cubicBezTo>
                  <a:pt x="250" y="14"/>
                  <a:pt x="259" y="8"/>
                  <a:pt x="272" y="8"/>
                </a:cubicBezTo>
                <a:cubicBezTo>
                  <a:pt x="280" y="8"/>
                  <a:pt x="285" y="10"/>
                  <a:pt x="288" y="14"/>
                </a:cubicBezTo>
                <a:cubicBezTo>
                  <a:pt x="291" y="19"/>
                  <a:pt x="293" y="23"/>
                  <a:pt x="293" y="26"/>
                </a:cubicBezTo>
                <a:cubicBezTo>
                  <a:pt x="293" y="32"/>
                  <a:pt x="287" y="59"/>
                  <a:pt x="275" y="107"/>
                </a:cubicBezTo>
                <a:cubicBezTo>
                  <a:pt x="263" y="156"/>
                  <a:pt x="256" y="184"/>
                  <a:pt x="255" y="191"/>
                </a:cubicBezTo>
                <a:cubicBezTo>
                  <a:pt x="254" y="195"/>
                  <a:pt x="254" y="203"/>
                  <a:pt x="254" y="213"/>
                </a:cubicBezTo>
                <a:lnTo>
                  <a:pt x="254" y="217"/>
                </a:lnTo>
                <a:cubicBezTo>
                  <a:pt x="254" y="224"/>
                  <a:pt x="254" y="230"/>
                  <a:pt x="255" y="236"/>
                </a:cubicBezTo>
                <a:cubicBezTo>
                  <a:pt x="257" y="242"/>
                  <a:pt x="261" y="248"/>
                  <a:pt x="267" y="254"/>
                </a:cubicBezTo>
                <a:cubicBezTo>
                  <a:pt x="274" y="261"/>
                  <a:pt x="284" y="265"/>
                  <a:pt x="296" y="265"/>
                </a:cubicBezTo>
                <a:cubicBezTo>
                  <a:pt x="326" y="265"/>
                  <a:pt x="350" y="238"/>
                  <a:pt x="367" y="187"/>
                </a:cubicBezTo>
                <a:cubicBezTo>
                  <a:pt x="371" y="177"/>
                  <a:pt x="375" y="164"/>
                  <a:pt x="380" y="146"/>
                </a:cubicBezTo>
                <a:cubicBezTo>
                  <a:pt x="385" y="128"/>
                  <a:pt x="387" y="116"/>
                  <a:pt x="388" y="108"/>
                </a:cubicBezTo>
                <a:cubicBezTo>
                  <a:pt x="388" y="94"/>
                  <a:pt x="385" y="83"/>
                  <a:pt x="379" y="75"/>
                </a:cubicBezTo>
                <a:cubicBezTo>
                  <a:pt x="374" y="67"/>
                  <a:pt x="368" y="60"/>
                  <a:pt x="363" y="55"/>
                </a:cubicBezTo>
                <a:cubicBezTo>
                  <a:pt x="357" y="49"/>
                  <a:pt x="355" y="43"/>
                  <a:pt x="355" y="37"/>
                </a:cubicBezTo>
                <a:close/>
              </a:path>
            </a:pathLst>
          </a:custGeom>
          <a:solidFill>
            <a:srgbClr val="d633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3" name=""/>
          <p:cNvSpPr/>
          <p:nvPr/>
        </p:nvSpPr>
        <p:spPr>
          <a:xfrm>
            <a:off x="2339640" y="390492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3"/>
                  <a:pt x="152" y="260"/>
                  <a:pt x="152" y="317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49"/>
                  <a:pt x="132" y="468"/>
                </a:cubicBezTo>
                <a:cubicBezTo>
                  <a:pt x="126" y="486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7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4" y="550"/>
                  <a:pt x="106" y="450"/>
                  <a:pt x="106" y="317"/>
                </a:cubicBezTo>
                <a:cubicBezTo>
                  <a:pt x="106" y="184"/>
                  <a:pt x="74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d633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4" name=""/>
          <p:cNvSpPr txBox="1"/>
          <p:nvPr/>
        </p:nvSpPr>
        <p:spPr>
          <a:xfrm>
            <a:off x="1128600" y="3904200"/>
            <a:ext cx="771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Априор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5" name=""/>
          <p:cNvSpPr/>
          <p:nvPr/>
        </p:nvSpPr>
        <p:spPr>
          <a:xfrm>
            <a:off x="1333440" y="42764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6" name=""/>
          <p:cNvSpPr txBox="1"/>
          <p:nvPr/>
        </p:nvSpPr>
        <p:spPr>
          <a:xfrm>
            <a:off x="2411640" y="39042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7" name=""/>
          <p:cNvSpPr/>
          <p:nvPr/>
        </p:nvSpPr>
        <p:spPr>
          <a:xfrm>
            <a:off x="3938400" y="425844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5" y="36"/>
                </a:moveTo>
                <a:cubicBezTo>
                  <a:pt x="355" y="27"/>
                  <a:pt x="359" y="19"/>
                  <a:pt x="367" y="12"/>
                </a:cubicBezTo>
                <a:cubicBezTo>
                  <a:pt x="375" y="4"/>
                  <a:pt x="383" y="0"/>
                  <a:pt x="393" y="0"/>
                </a:cubicBezTo>
                <a:cubicBezTo>
                  <a:pt x="401" y="0"/>
                  <a:pt x="408" y="3"/>
                  <a:pt x="414" y="11"/>
                </a:cubicBezTo>
                <a:cubicBezTo>
                  <a:pt x="420" y="19"/>
                  <a:pt x="424" y="31"/>
                  <a:pt x="424" y="47"/>
                </a:cubicBezTo>
                <a:cubicBezTo>
                  <a:pt x="424" y="59"/>
                  <a:pt x="420" y="85"/>
                  <a:pt x="412" y="121"/>
                </a:cubicBezTo>
                <a:cubicBezTo>
                  <a:pt x="406" y="144"/>
                  <a:pt x="400" y="164"/>
                  <a:pt x="395" y="179"/>
                </a:cubicBezTo>
                <a:cubicBezTo>
                  <a:pt x="390" y="194"/>
                  <a:pt x="383" y="211"/>
                  <a:pt x="373" y="230"/>
                </a:cubicBezTo>
                <a:cubicBezTo>
                  <a:pt x="363" y="249"/>
                  <a:pt x="352" y="264"/>
                  <a:pt x="338" y="273"/>
                </a:cubicBezTo>
                <a:cubicBezTo>
                  <a:pt x="325" y="283"/>
                  <a:pt x="309" y="288"/>
                  <a:pt x="293" y="288"/>
                </a:cubicBezTo>
                <a:cubicBezTo>
                  <a:pt x="274" y="288"/>
                  <a:pt x="257" y="284"/>
                  <a:pt x="242" y="278"/>
                </a:cubicBezTo>
                <a:cubicBezTo>
                  <a:pt x="228" y="271"/>
                  <a:pt x="218" y="262"/>
                  <a:pt x="211" y="250"/>
                </a:cubicBezTo>
                <a:cubicBezTo>
                  <a:pt x="211" y="251"/>
                  <a:pt x="210" y="252"/>
                  <a:pt x="209" y="253"/>
                </a:cubicBezTo>
                <a:cubicBezTo>
                  <a:pt x="192" y="276"/>
                  <a:pt x="171" y="288"/>
                  <a:pt x="146" y="288"/>
                </a:cubicBezTo>
                <a:cubicBezTo>
                  <a:pt x="135" y="288"/>
                  <a:pt x="125" y="286"/>
                  <a:pt x="115" y="284"/>
                </a:cubicBezTo>
                <a:cubicBezTo>
                  <a:pt x="104" y="281"/>
                  <a:pt x="95" y="277"/>
                  <a:pt x="85" y="272"/>
                </a:cubicBezTo>
                <a:cubicBezTo>
                  <a:pt x="75" y="266"/>
                  <a:pt x="67" y="258"/>
                  <a:pt x="61" y="247"/>
                </a:cubicBezTo>
                <a:cubicBezTo>
                  <a:pt x="56" y="236"/>
                  <a:pt x="53" y="223"/>
                  <a:pt x="53" y="207"/>
                </a:cubicBezTo>
                <a:cubicBezTo>
                  <a:pt x="53" y="185"/>
                  <a:pt x="60" y="154"/>
                  <a:pt x="74" y="115"/>
                </a:cubicBezTo>
                <a:cubicBezTo>
                  <a:pt x="88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3"/>
                  <a:pt x="96" y="31"/>
                </a:cubicBezTo>
                <a:cubicBezTo>
                  <a:pt x="96" y="30"/>
                  <a:pt x="95" y="29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4" y="24"/>
                  <a:pt x="66" y="28"/>
                  <a:pt x="58" y="36"/>
                </a:cubicBezTo>
                <a:cubicBezTo>
                  <a:pt x="50" y="44"/>
                  <a:pt x="43" y="53"/>
                  <a:pt x="39" y="62"/>
                </a:cubicBezTo>
                <a:cubicBezTo>
                  <a:pt x="34" y="72"/>
                  <a:pt x="30" y="80"/>
                  <a:pt x="28" y="90"/>
                </a:cubicBezTo>
                <a:cubicBezTo>
                  <a:pt x="25" y="98"/>
                  <a:pt x="24" y="103"/>
                  <a:pt x="23" y="104"/>
                </a:cubicBezTo>
                <a:cubicBezTo>
                  <a:pt x="22" y="105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1"/>
                  <a:pt x="0" y="99"/>
                </a:cubicBezTo>
                <a:cubicBezTo>
                  <a:pt x="0" y="97"/>
                  <a:pt x="2" y="91"/>
                  <a:pt x="5" y="81"/>
                </a:cubicBezTo>
                <a:cubicBezTo>
                  <a:pt x="9" y="71"/>
                  <a:pt x="13" y="61"/>
                  <a:pt x="20" y="48"/>
                </a:cubicBezTo>
                <a:cubicBezTo>
                  <a:pt x="26" y="36"/>
                  <a:pt x="35" y="25"/>
                  <a:pt x="48" y="15"/>
                </a:cubicBezTo>
                <a:cubicBezTo>
                  <a:pt x="60" y="6"/>
                  <a:pt x="73" y="1"/>
                  <a:pt x="89" y="1"/>
                </a:cubicBezTo>
                <a:cubicBezTo>
                  <a:pt x="107" y="1"/>
                  <a:pt x="121" y="6"/>
                  <a:pt x="130" y="17"/>
                </a:cubicBezTo>
                <a:cubicBezTo>
                  <a:pt x="140" y="27"/>
                  <a:pt x="145" y="39"/>
                  <a:pt x="145" y="53"/>
                </a:cubicBezTo>
                <a:cubicBezTo>
                  <a:pt x="145" y="61"/>
                  <a:pt x="138" y="85"/>
                  <a:pt x="124" y="123"/>
                </a:cubicBezTo>
                <a:cubicBezTo>
                  <a:pt x="110" y="161"/>
                  <a:pt x="103" y="190"/>
                  <a:pt x="103" y="211"/>
                </a:cubicBezTo>
                <a:cubicBezTo>
                  <a:pt x="103" y="230"/>
                  <a:pt x="108" y="244"/>
                  <a:pt x="116" y="252"/>
                </a:cubicBezTo>
                <a:cubicBezTo>
                  <a:pt x="125" y="260"/>
                  <a:pt x="136" y="264"/>
                  <a:pt x="150" y="264"/>
                </a:cubicBezTo>
                <a:cubicBezTo>
                  <a:pt x="168" y="264"/>
                  <a:pt x="184" y="252"/>
                  <a:pt x="198" y="226"/>
                </a:cubicBezTo>
                <a:lnTo>
                  <a:pt x="201" y="220"/>
                </a:lnTo>
                <a:lnTo>
                  <a:pt x="201" y="206"/>
                </a:lnTo>
                <a:cubicBezTo>
                  <a:pt x="201" y="204"/>
                  <a:pt x="201" y="202"/>
                  <a:pt x="201" y="200"/>
                </a:cubicBezTo>
                <a:cubicBezTo>
                  <a:pt x="201" y="197"/>
                  <a:pt x="201" y="196"/>
                  <a:pt x="202" y="195"/>
                </a:cubicBezTo>
                <a:cubicBezTo>
                  <a:pt x="202" y="194"/>
                  <a:pt x="202" y="192"/>
                  <a:pt x="202" y="190"/>
                </a:cubicBezTo>
                <a:cubicBezTo>
                  <a:pt x="202" y="188"/>
                  <a:pt x="203" y="186"/>
                  <a:pt x="203" y="185"/>
                </a:cubicBezTo>
                <a:cubicBezTo>
                  <a:pt x="204" y="183"/>
                  <a:pt x="204" y="180"/>
                  <a:pt x="205" y="176"/>
                </a:cubicBezTo>
                <a:cubicBezTo>
                  <a:pt x="206" y="173"/>
                  <a:pt x="206" y="169"/>
                  <a:pt x="207" y="166"/>
                </a:cubicBezTo>
                <a:cubicBezTo>
                  <a:pt x="207" y="162"/>
                  <a:pt x="209" y="157"/>
                  <a:pt x="211" y="151"/>
                </a:cubicBezTo>
                <a:cubicBezTo>
                  <a:pt x="213" y="144"/>
                  <a:pt x="214" y="137"/>
                  <a:pt x="216" y="130"/>
                </a:cubicBezTo>
                <a:cubicBezTo>
                  <a:pt x="217" y="124"/>
                  <a:pt x="219" y="114"/>
                  <a:pt x="223" y="103"/>
                </a:cubicBezTo>
                <a:cubicBezTo>
                  <a:pt x="235" y="54"/>
                  <a:pt x="242" y="28"/>
                  <a:pt x="244" y="24"/>
                </a:cubicBezTo>
                <a:cubicBezTo>
                  <a:pt x="249" y="13"/>
                  <a:pt x="258" y="7"/>
                  <a:pt x="272" y="7"/>
                </a:cubicBezTo>
                <a:cubicBezTo>
                  <a:pt x="280" y="7"/>
                  <a:pt x="285" y="9"/>
                  <a:pt x="288" y="14"/>
                </a:cubicBezTo>
                <a:cubicBezTo>
                  <a:pt x="291" y="18"/>
                  <a:pt x="293" y="22"/>
                  <a:pt x="293" y="26"/>
                </a:cubicBezTo>
                <a:cubicBezTo>
                  <a:pt x="293" y="31"/>
                  <a:pt x="287" y="58"/>
                  <a:pt x="275" y="108"/>
                </a:cubicBezTo>
                <a:cubicBezTo>
                  <a:pt x="262" y="156"/>
                  <a:pt x="255" y="184"/>
                  <a:pt x="254" y="191"/>
                </a:cubicBezTo>
                <a:cubicBezTo>
                  <a:pt x="253" y="196"/>
                  <a:pt x="252" y="203"/>
                  <a:pt x="252" y="213"/>
                </a:cubicBezTo>
                <a:lnTo>
                  <a:pt x="252" y="218"/>
                </a:lnTo>
                <a:cubicBezTo>
                  <a:pt x="252" y="224"/>
                  <a:pt x="253" y="230"/>
                  <a:pt x="254" y="236"/>
                </a:cubicBezTo>
                <a:cubicBezTo>
                  <a:pt x="256" y="242"/>
                  <a:pt x="260" y="248"/>
                  <a:pt x="266" y="254"/>
                </a:cubicBezTo>
                <a:cubicBezTo>
                  <a:pt x="274" y="261"/>
                  <a:pt x="284" y="264"/>
                  <a:pt x="296" y="264"/>
                </a:cubicBezTo>
                <a:cubicBezTo>
                  <a:pt x="326" y="264"/>
                  <a:pt x="350" y="239"/>
                  <a:pt x="367" y="187"/>
                </a:cubicBezTo>
                <a:cubicBezTo>
                  <a:pt x="371" y="178"/>
                  <a:pt x="375" y="164"/>
                  <a:pt x="380" y="146"/>
                </a:cubicBezTo>
                <a:cubicBezTo>
                  <a:pt x="385" y="128"/>
                  <a:pt x="387" y="116"/>
                  <a:pt x="387" y="108"/>
                </a:cubicBezTo>
                <a:cubicBezTo>
                  <a:pt x="387" y="94"/>
                  <a:pt x="385" y="83"/>
                  <a:pt x="379" y="74"/>
                </a:cubicBezTo>
                <a:cubicBezTo>
                  <a:pt x="374" y="66"/>
                  <a:pt x="368" y="60"/>
                  <a:pt x="363" y="54"/>
                </a:cubicBezTo>
                <a:cubicBezTo>
                  <a:pt x="357" y="49"/>
                  <a:pt x="355" y="43"/>
                  <a:pt x="355" y="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8" name=""/>
          <p:cNvSpPr/>
          <p:nvPr/>
        </p:nvSpPr>
        <p:spPr>
          <a:xfrm>
            <a:off x="4102200" y="4286880"/>
            <a:ext cx="67320" cy="139680"/>
          </a:xfrm>
          <a:custGeom>
            <a:avLst/>
            <a:gdLst/>
            <a:ahLst/>
            <a:rect l="0" t="0" r="r" b="b"/>
            <a:pathLst>
              <a:path w="187" h="388">
                <a:moveTo>
                  <a:pt x="138" y="29"/>
                </a:moveTo>
                <a:cubicBezTo>
                  <a:pt x="138" y="20"/>
                  <a:pt x="141" y="13"/>
                  <a:pt x="148" y="8"/>
                </a:cubicBezTo>
                <a:cubicBezTo>
                  <a:pt x="154" y="3"/>
                  <a:pt x="160" y="0"/>
                  <a:pt x="167" y="0"/>
                </a:cubicBezTo>
                <a:cubicBezTo>
                  <a:pt x="173" y="0"/>
                  <a:pt x="177" y="2"/>
                  <a:pt x="180" y="5"/>
                </a:cubicBezTo>
                <a:cubicBezTo>
                  <a:pt x="184" y="8"/>
                  <a:pt x="186" y="12"/>
                  <a:pt x="187" y="17"/>
                </a:cubicBezTo>
                <a:cubicBezTo>
                  <a:pt x="187" y="25"/>
                  <a:pt x="184" y="32"/>
                  <a:pt x="178" y="38"/>
                </a:cubicBezTo>
                <a:cubicBezTo>
                  <a:pt x="173" y="44"/>
                  <a:pt x="165" y="47"/>
                  <a:pt x="158" y="47"/>
                </a:cubicBezTo>
                <a:cubicBezTo>
                  <a:pt x="152" y="47"/>
                  <a:pt x="148" y="45"/>
                  <a:pt x="144" y="42"/>
                </a:cubicBezTo>
                <a:cubicBezTo>
                  <a:pt x="141" y="39"/>
                  <a:pt x="139" y="35"/>
                  <a:pt x="138" y="29"/>
                </a:cubicBezTo>
                <a:moveTo>
                  <a:pt x="134" y="128"/>
                </a:moveTo>
                <a:cubicBezTo>
                  <a:pt x="134" y="119"/>
                  <a:pt x="130" y="115"/>
                  <a:pt x="123" y="115"/>
                </a:cubicBezTo>
                <a:cubicBezTo>
                  <a:pt x="116" y="115"/>
                  <a:pt x="110" y="116"/>
                  <a:pt x="104" y="120"/>
                </a:cubicBezTo>
                <a:cubicBezTo>
                  <a:pt x="98" y="124"/>
                  <a:pt x="93" y="128"/>
                  <a:pt x="88" y="134"/>
                </a:cubicBezTo>
                <a:cubicBezTo>
                  <a:pt x="84" y="139"/>
                  <a:pt x="80" y="145"/>
                  <a:pt x="77" y="150"/>
                </a:cubicBezTo>
                <a:cubicBezTo>
                  <a:pt x="75" y="156"/>
                  <a:pt x="72" y="160"/>
                  <a:pt x="70" y="165"/>
                </a:cubicBezTo>
                <a:lnTo>
                  <a:pt x="67" y="171"/>
                </a:lnTo>
                <a:cubicBezTo>
                  <a:pt x="66" y="171"/>
                  <a:pt x="64" y="171"/>
                  <a:pt x="60" y="171"/>
                </a:cubicBezTo>
                <a:lnTo>
                  <a:pt x="53" y="171"/>
                </a:lnTo>
                <a:cubicBezTo>
                  <a:pt x="52" y="170"/>
                  <a:pt x="51" y="168"/>
                  <a:pt x="51" y="168"/>
                </a:cubicBezTo>
                <a:cubicBezTo>
                  <a:pt x="51" y="167"/>
                  <a:pt x="51" y="165"/>
                  <a:pt x="52" y="162"/>
                </a:cubicBezTo>
                <a:cubicBezTo>
                  <a:pt x="59" y="147"/>
                  <a:pt x="67" y="134"/>
                  <a:pt x="79" y="121"/>
                </a:cubicBezTo>
                <a:cubicBezTo>
                  <a:pt x="90" y="108"/>
                  <a:pt x="103" y="101"/>
                  <a:pt x="118" y="98"/>
                </a:cubicBezTo>
                <a:cubicBezTo>
                  <a:pt x="118" y="98"/>
                  <a:pt x="120" y="98"/>
                  <a:pt x="122" y="98"/>
                </a:cubicBezTo>
                <a:cubicBezTo>
                  <a:pt x="124" y="98"/>
                  <a:pt x="126" y="98"/>
                  <a:pt x="127" y="98"/>
                </a:cubicBezTo>
                <a:cubicBezTo>
                  <a:pt x="134" y="98"/>
                  <a:pt x="141" y="100"/>
                  <a:pt x="147" y="103"/>
                </a:cubicBezTo>
                <a:cubicBezTo>
                  <a:pt x="154" y="107"/>
                  <a:pt x="160" y="111"/>
                  <a:pt x="164" y="116"/>
                </a:cubicBezTo>
                <a:cubicBezTo>
                  <a:pt x="169" y="121"/>
                  <a:pt x="171" y="129"/>
                  <a:pt x="171" y="140"/>
                </a:cubicBezTo>
                <a:lnTo>
                  <a:pt x="171" y="147"/>
                </a:lnTo>
                <a:lnTo>
                  <a:pt x="148" y="236"/>
                </a:lnTo>
                <a:cubicBezTo>
                  <a:pt x="132" y="297"/>
                  <a:pt x="124" y="328"/>
                  <a:pt x="124" y="330"/>
                </a:cubicBezTo>
                <a:cubicBezTo>
                  <a:pt x="118" y="345"/>
                  <a:pt x="108" y="358"/>
                  <a:pt x="92" y="370"/>
                </a:cubicBezTo>
                <a:cubicBezTo>
                  <a:pt x="77" y="382"/>
                  <a:pt x="59" y="388"/>
                  <a:pt x="39" y="388"/>
                </a:cubicBezTo>
                <a:cubicBezTo>
                  <a:pt x="24" y="388"/>
                  <a:pt x="14" y="385"/>
                  <a:pt x="9" y="379"/>
                </a:cubicBezTo>
                <a:cubicBezTo>
                  <a:pt x="3" y="372"/>
                  <a:pt x="0" y="365"/>
                  <a:pt x="0" y="358"/>
                </a:cubicBezTo>
                <a:cubicBezTo>
                  <a:pt x="0" y="350"/>
                  <a:pt x="3" y="343"/>
                  <a:pt x="9" y="337"/>
                </a:cubicBezTo>
                <a:cubicBezTo>
                  <a:pt x="14" y="332"/>
                  <a:pt x="21" y="329"/>
                  <a:pt x="29" y="328"/>
                </a:cubicBezTo>
                <a:cubicBezTo>
                  <a:pt x="34" y="328"/>
                  <a:pt x="39" y="330"/>
                  <a:pt x="42" y="333"/>
                </a:cubicBezTo>
                <a:cubicBezTo>
                  <a:pt x="46" y="336"/>
                  <a:pt x="48" y="340"/>
                  <a:pt x="48" y="347"/>
                </a:cubicBezTo>
                <a:cubicBezTo>
                  <a:pt x="48" y="357"/>
                  <a:pt x="43" y="366"/>
                  <a:pt x="34" y="371"/>
                </a:cubicBezTo>
                <a:cubicBezTo>
                  <a:pt x="35" y="372"/>
                  <a:pt x="38" y="372"/>
                  <a:pt x="40" y="372"/>
                </a:cubicBezTo>
                <a:cubicBezTo>
                  <a:pt x="50" y="372"/>
                  <a:pt x="59" y="368"/>
                  <a:pt x="68" y="359"/>
                </a:cubicBezTo>
                <a:cubicBezTo>
                  <a:pt x="76" y="351"/>
                  <a:pt x="82" y="341"/>
                  <a:pt x="87" y="330"/>
                </a:cubicBezTo>
                <a:lnTo>
                  <a:pt x="92" y="311"/>
                </a:lnTo>
                <a:cubicBezTo>
                  <a:pt x="95" y="298"/>
                  <a:pt x="99" y="283"/>
                  <a:pt x="103" y="264"/>
                </a:cubicBezTo>
                <a:cubicBezTo>
                  <a:pt x="108" y="245"/>
                  <a:pt x="113" y="227"/>
                  <a:pt x="118" y="208"/>
                </a:cubicBezTo>
                <a:cubicBezTo>
                  <a:pt x="123" y="189"/>
                  <a:pt x="127" y="172"/>
                  <a:pt x="130" y="158"/>
                </a:cubicBezTo>
                <a:cubicBezTo>
                  <a:pt x="133" y="144"/>
                  <a:pt x="134" y="135"/>
                  <a:pt x="135" y="132"/>
                </a:cubicBezTo>
                <a:cubicBezTo>
                  <a:pt x="135" y="130"/>
                  <a:pt x="135" y="129"/>
                  <a:pt x="134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9" name=""/>
          <p:cNvSpPr/>
          <p:nvPr/>
        </p:nvSpPr>
        <p:spPr>
          <a:xfrm>
            <a:off x="4257720" y="427572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28"/>
                </a:moveTo>
                <a:cubicBezTo>
                  <a:pt x="0" y="95"/>
                  <a:pt x="10" y="66"/>
                  <a:pt x="29" y="40"/>
                </a:cubicBezTo>
                <a:cubicBezTo>
                  <a:pt x="48" y="13"/>
                  <a:pt x="74" y="0"/>
                  <a:pt x="105" y="0"/>
                </a:cubicBezTo>
                <a:cubicBezTo>
                  <a:pt x="121" y="0"/>
                  <a:pt x="137" y="3"/>
                  <a:pt x="152" y="11"/>
                </a:cubicBezTo>
                <a:cubicBezTo>
                  <a:pt x="167" y="19"/>
                  <a:pt x="182" y="28"/>
                  <a:pt x="195" y="40"/>
                </a:cubicBezTo>
                <a:cubicBezTo>
                  <a:pt x="208" y="51"/>
                  <a:pt x="220" y="62"/>
                  <a:pt x="232" y="72"/>
                </a:cubicBezTo>
                <a:cubicBezTo>
                  <a:pt x="245" y="83"/>
                  <a:pt x="258" y="92"/>
                  <a:pt x="272" y="100"/>
                </a:cubicBezTo>
                <a:cubicBezTo>
                  <a:pt x="286" y="109"/>
                  <a:pt x="301" y="113"/>
                  <a:pt x="316" y="113"/>
                </a:cubicBezTo>
                <a:cubicBezTo>
                  <a:pt x="343" y="113"/>
                  <a:pt x="364" y="102"/>
                  <a:pt x="380" y="83"/>
                </a:cubicBezTo>
                <a:cubicBezTo>
                  <a:pt x="397" y="63"/>
                  <a:pt x="405" y="41"/>
                  <a:pt x="405" y="18"/>
                </a:cubicBezTo>
                <a:cubicBezTo>
                  <a:pt x="405" y="13"/>
                  <a:pt x="406" y="9"/>
                  <a:pt x="407" y="5"/>
                </a:cubicBezTo>
                <a:cubicBezTo>
                  <a:pt x="409" y="2"/>
                  <a:pt x="411" y="0"/>
                  <a:pt x="414" y="0"/>
                </a:cubicBezTo>
                <a:cubicBezTo>
                  <a:pt x="420" y="0"/>
                  <a:pt x="423" y="7"/>
                  <a:pt x="423" y="21"/>
                </a:cubicBezTo>
                <a:cubicBezTo>
                  <a:pt x="423" y="52"/>
                  <a:pt x="413" y="81"/>
                  <a:pt x="394" y="108"/>
                </a:cubicBezTo>
                <a:cubicBezTo>
                  <a:pt x="375" y="135"/>
                  <a:pt x="351" y="148"/>
                  <a:pt x="321" y="148"/>
                </a:cubicBezTo>
                <a:lnTo>
                  <a:pt x="316" y="148"/>
                </a:lnTo>
                <a:cubicBezTo>
                  <a:pt x="301" y="148"/>
                  <a:pt x="285" y="144"/>
                  <a:pt x="270" y="137"/>
                </a:cubicBezTo>
                <a:cubicBezTo>
                  <a:pt x="255" y="129"/>
                  <a:pt x="241" y="120"/>
                  <a:pt x="228" y="109"/>
                </a:cubicBezTo>
                <a:cubicBezTo>
                  <a:pt x="215" y="97"/>
                  <a:pt x="202" y="86"/>
                  <a:pt x="191" y="75"/>
                </a:cubicBezTo>
                <a:cubicBezTo>
                  <a:pt x="179" y="64"/>
                  <a:pt x="164" y="55"/>
                  <a:pt x="150" y="47"/>
                </a:cubicBezTo>
                <a:cubicBezTo>
                  <a:pt x="135" y="38"/>
                  <a:pt x="120" y="35"/>
                  <a:pt x="106" y="35"/>
                </a:cubicBezTo>
                <a:cubicBezTo>
                  <a:pt x="88" y="35"/>
                  <a:pt x="71" y="40"/>
                  <a:pt x="57" y="51"/>
                </a:cubicBezTo>
                <a:cubicBezTo>
                  <a:pt x="42" y="63"/>
                  <a:pt x="31" y="77"/>
                  <a:pt x="26" y="94"/>
                </a:cubicBezTo>
                <a:cubicBezTo>
                  <a:pt x="20" y="111"/>
                  <a:pt x="17" y="124"/>
                  <a:pt x="16" y="134"/>
                </a:cubicBezTo>
                <a:cubicBezTo>
                  <a:pt x="14" y="144"/>
                  <a:pt x="12" y="149"/>
                  <a:pt x="9" y="149"/>
                </a:cubicBezTo>
                <a:cubicBezTo>
                  <a:pt x="3" y="149"/>
                  <a:pt x="0" y="142"/>
                  <a:pt x="0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0" name=""/>
          <p:cNvSpPr/>
          <p:nvPr/>
        </p:nvSpPr>
        <p:spPr>
          <a:xfrm>
            <a:off x="4479480" y="4179600"/>
            <a:ext cx="229320" cy="191160"/>
          </a:xfrm>
          <a:custGeom>
            <a:avLst/>
            <a:gdLst/>
            <a:ahLst/>
            <a:rect l="0" t="0" r="r" b="b"/>
            <a:pathLst>
              <a:path w="637" h="531">
                <a:moveTo>
                  <a:pt x="234" y="53"/>
                </a:moveTo>
                <a:cubicBezTo>
                  <a:pt x="240" y="53"/>
                  <a:pt x="243" y="54"/>
                  <a:pt x="243" y="57"/>
                </a:cubicBezTo>
                <a:cubicBezTo>
                  <a:pt x="244" y="58"/>
                  <a:pt x="247" y="67"/>
                  <a:pt x="251" y="83"/>
                </a:cubicBezTo>
                <a:cubicBezTo>
                  <a:pt x="255" y="99"/>
                  <a:pt x="264" y="127"/>
                  <a:pt x="277" y="167"/>
                </a:cubicBezTo>
                <a:cubicBezTo>
                  <a:pt x="290" y="208"/>
                  <a:pt x="305" y="251"/>
                  <a:pt x="323" y="297"/>
                </a:cubicBezTo>
                <a:cubicBezTo>
                  <a:pt x="345" y="359"/>
                  <a:pt x="367" y="409"/>
                  <a:pt x="390" y="448"/>
                </a:cubicBezTo>
                <a:lnTo>
                  <a:pt x="393" y="454"/>
                </a:lnTo>
                <a:lnTo>
                  <a:pt x="406" y="404"/>
                </a:lnTo>
                <a:cubicBezTo>
                  <a:pt x="419" y="352"/>
                  <a:pt x="433" y="297"/>
                  <a:pt x="449" y="241"/>
                </a:cubicBezTo>
                <a:cubicBezTo>
                  <a:pt x="468" y="172"/>
                  <a:pt x="483" y="124"/>
                  <a:pt x="492" y="96"/>
                </a:cubicBezTo>
                <a:cubicBezTo>
                  <a:pt x="502" y="68"/>
                  <a:pt x="512" y="49"/>
                  <a:pt x="522" y="39"/>
                </a:cubicBezTo>
                <a:cubicBezTo>
                  <a:pt x="544" y="17"/>
                  <a:pt x="574" y="4"/>
                  <a:pt x="610" y="0"/>
                </a:cubicBezTo>
                <a:cubicBezTo>
                  <a:pt x="611" y="0"/>
                  <a:pt x="613" y="0"/>
                  <a:pt x="617" y="0"/>
                </a:cubicBezTo>
                <a:cubicBezTo>
                  <a:pt x="620" y="0"/>
                  <a:pt x="622" y="0"/>
                  <a:pt x="624" y="0"/>
                </a:cubicBezTo>
                <a:lnTo>
                  <a:pt x="626" y="0"/>
                </a:lnTo>
                <a:cubicBezTo>
                  <a:pt x="633" y="0"/>
                  <a:pt x="637" y="5"/>
                  <a:pt x="637" y="15"/>
                </a:cubicBezTo>
                <a:cubicBezTo>
                  <a:pt x="637" y="33"/>
                  <a:pt x="631" y="49"/>
                  <a:pt x="619" y="61"/>
                </a:cubicBezTo>
                <a:cubicBezTo>
                  <a:pt x="615" y="65"/>
                  <a:pt x="610" y="67"/>
                  <a:pt x="602" y="67"/>
                </a:cubicBezTo>
                <a:cubicBezTo>
                  <a:pt x="586" y="68"/>
                  <a:pt x="572" y="70"/>
                  <a:pt x="560" y="74"/>
                </a:cubicBezTo>
                <a:cubicBezTo>
                  <a:pt x="548" y="78"/>
                  <a:pt x="539" y="81"/>
                  <a:pt x="534" y="85"/>
                </a:cubicBezTo>
                <a:cubicBezTo>
                  <a:pt x="529" y="89"/>
                  <a:pt x="526" y="92"/>
                  <a:pt x="525" y="95"/>
                </a:cubicBezTo>
                <a:cubicBezTo>
                  <a:pt x="517" y="108"/>
                  <a:pt x="497" y="175"/>
                  <a:pt x="465" y="295"/>
                </a:cubicBezTo>
                <a:cubicBezTo>
                  <a:pt x="433" y="417"/>
                  <a:pt x="416" y="481"/>
                  <a:pt x="416" y="490"/>
                </a:cubicBezTo>
                <a:cubicBezTo>
                  <a:pt x="416" y="491"/>
                  <a:pt x="416" y="491"/>
                  <a:pt x="415" y="490"/>
                </a:cubicBezTo>
                <a:cubicBezTo>
                  <a:pt x="415" y="489"/>
                  <a:pt x="415" y="489"/>
                  <a:pt x="415" y="490"/>
                </a:cubicBezTo>
                <a:cubicBezTo>
                  <a:pt x="414" y="491"/>
                  <a:pt x="414" y="491"/>
                  <a:pt x="414" y="492"/>
                </a:cubicBezTo>
                <a:cubicBezTo>
                  <a:pt x="411" y="499"/>
                  <a:pt x="405" y="505"/>
                  <a:pt x="397" y="511"/>
                </a:cubicBezTo>
                <a:cubicBezTo>
                  <a:pt x="388" y="516"/>
                  <a:pt x="380" y="519"/>
                  <a:pt x="371" y="519"/>
                </a:cubicBezTo>
                <a:cubicBezTo>
                  <a:pt x="367" y="519"/>
                  <a:pt x="364" y="519"/>
                  <a:pt x="362" y="518"/>
                </a:cubicBezTo>
                <a:cubicBezTo>
                  <a:pt x="360" y="516"/>
                  <a:pt x="357" y="512"/>
                  <a:pt x="352" y="504"/>
                </a:cubicBezTo>
                <a:cubicBezTo>
                  <a:pt x="333" y="473"/>
                  <a:pt x="317" y="446"/>
                  <a:pt x="306" y="422"/>
                </a:cubicBezTo>
                <a:cubicBezTo>
                  <a:pt x="295" y="398"/>
                  <a:pt x="283" y="367"/>
                  <a:pt x="268" y="328"/>
                </a:cubicBezTo>
                <a:cubicBezTo>
                  <a:pt x="249" y="276"/>
                  <a:pt x="231" y="225"/>
                  <a:pt x="215" y="174"/>
                </a:cubicBezTo>
                <a:lnTo>
                  <a:pt x="210" y="160"/>
                </a:lnTo>
                <a:lnTo>
                  <a:pt x="210" y="161"/>
                </a:lnTo>
                <a:cubicBezTo>
                  <a:pt x="210" y="162"/>
                  <a:pt x="208" y="171"/>
                  <a:pt x="204" y="190"/>
                </a:cubicBezTo>
                <a:cubicBezTo>
                  <a:pt x="200" y="209"/>
                  <a:pt x="195" y="232"/>
                  <a:pt x="189" y="259"/>
                </a:cubicBezTo>
                <a:cubicBezTo>
                  <a:pt x="183" y="286"/>
                  <a:pt x="175" y="317"/>
                  <a:pt x="165" y="349"/>
                </a:cubicBezTo>
                <a:cubicBezTo>
                  <a:pt x="155" y="381"/>
                  <a:pt x="144" y="410"/>
                  <a:pt x="134" y="437"/>
                </a:cubicBezTo>
                <a:cubicBezTo>
                  <a:pt x="123" y="463"/>
                  <a:pt x="111" y="486"/>
                  <a:pt x="97" y="504"/>
                </a:cubicBezTo>
                <a:cubicBezTo>
                  <a:pt x="83" y="523"/>
                  <a:pt x="69" y="532"/>
                  <a:pt x="55" y="531"/>
                </a:cubicBezTo>
                <a:cubicBezTo>
                  <a:pt x="44" y="531"/>
                  <a:pt x="32" y="528"/>
                  <a:pt x="19" y="521"/>
                </a:cubicBezTo>
                <a:cubicBezTo>
                  <a:pt x="7" y="515"/>
                  <a:pt x="0" y="506"/>
                  <a:pt x="0" y="495"/>
                </a:cubicBezTo>
                <a:cubicBezTo>
                  <a:pt x="0" y="484"/>
                  <a:pt x="3" y="473"/>
                  <a:pt x="9" y="461"/>
                </a:cubicBezTo>
                <a:cubicBezTo>
                  <a:pt x="16" y="449"/>
                  <a:pt x="22" y="443"/>
                  <a:pt x="28" y="443"/>
                </a:cubicBezTo>
                <a:cubicBezTo>
                  <a:pt x="29" y="443"/>
                  <a:pt x="33" y="446"/>
                  <a:pt x="40" y="451"/>
                </a:cubicBezTo>
                <a:cubicBezTo>
                  <a:pt x="46" y="457"/>
                  <a:pt x="57" y="461"/>
                  <a:pt x="72" y="464"/>
                </a:cubicBezTo>
                <a:lnTo>
                  <a:pt x="75" y="464"/>
                </a:lnTo>
                <a:cubicBezTo>
                  <a:pt x="82" y="464"/>
                  <a:pt x="89" y="459"/>
                  <a:pt x="95" y="450"/>
                </a:cubicBezTo>
                <a:cubicBezTo>
                  <a:pt x="100" y="442"/>
                  <a:pt x="109" y="422"/>
                  <a:pt x="119" y="390"/>
                </a:cubicBezTo>
                <a:cubicBezTo>
                  <a:pt x="138" y="337"/>
                  <a:pt x="153" y="285"/>
                  <a:pt x="164" y="235"/>
                </a:cubicBezTo>
                <a:cubicBezTo>
                  <a:pt x="174" y="185"/>
                  <a:pt x="181" y="147"/>
                  <a:pt x="184" y="120"/>
                </a:cubicBezTo>
                <a:cubicBezTo>
                  <a:pt x="187" y="93"/>
                  <a:pt x="190" y="79"/>
                  <a:pt x="191" y="77"/>
                </a:cubicBezTo>
                <a:cubicBezTo>
                  <a:pt x="195" y="71"/>
                  <a:pt x="201" y="66"/>
                  <a:pt x="209" y="61"/>
                </a:cubicBezTo>
                <a:cubicBezTo>
                  <a:pt x="217" y="55"/>
                  <a:pt x="226" y="53"/>
                  <a:pt x="234" y="5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1" name=""/>
          <p:cNvSpPr/>
          <p:nvPr/>
        </p:nvSpPr>
        <p:spPr>
          <a:xfrm>
            <a:off x="4729680" y="4188240"/>
            <a:ext cx="55080" cy="228240"/>
          </a:xfrm>
          <a:custGeom>
            <a:avLst/>
            <a:gdLst/>
            <a:ahLst/>
            <a:rect l="0" t="0" r="r" b="b"/>
            <a:pathLst>
              <a:path w="153" h="634">
                <a:moveTo>
                  <a:pt x="0" y="318"/>
                </a:moveTo>
                <a:cubicBezTo>
                  <a:pt x="0" y="289"/>
                  <a:pt x="3" y="261"/>
                  <a:pt x="7" y="235"/>
                </a:cubicBezTo>
                <a:cubicBezTo>
                  <a:pt x="11" y="209"/>
                  <a:pt x="16" y="186"/>
                  <a:pt x="21" y="167"/>
                </a:cubicBezTo>
                <a:cubicBezTo>
                  <a:pt x="27" y="148"/>
                  <a:pt x="35" y="130"/>
                  <a:pt x="45" y="112"/>
                </a:cubicBezTo>
                <a:cubicBezTo>
                  <a:pt x="55" y="93"/>
                  <a:pt x="63" y="79"/>
                  <a:pt x="69" y="69"/>
                </a:cubicBezTo>
                <a:cubicBezTo>
                  <a:pt x="76" y="59"/>
                  <a:pt x="84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5" y="7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2"/>
                  <a:pt x="153" y="6"/>
                </a:cubicBezTo>
                <a:cubicBezTo>
                  <a:pt x="153" y="7"/>
                  <a:pt x="149" y="12"/>
                  <a:pt x="142" y="19"/>
                </a:cubicBezTo>
                <a:cubicBezTo>
                  <a:pt x="135" y="27"/>
                  <a:pt x="126" y="38"/>
                  <a:pt x="116" y="53"/>
                </a:cubicBezTo>
                <a:cubicBezTo>
                  <a:pt x="106" y="69"/>
                  <a:pt x="95" y="87"/>
                  <a:pt x="85" y="108"/>
                </a:cubicBezTo>
                <a:cubicBezTo>
                  <a:pt x="73" y="130"/>
                  <a:pt x="64" y="159"/>
                  <a:pt x="57" y="196"/>
                </a:cubicBezTo>
                <a:cubicBezTo>
                  <a:pt x="50" y="232"/>
                  <a:pt x="47" y="273"/>
                  <a:pt x="47" y="318"/>
                </a:cubicBezTo>
                <a:cubicBezTo>
                  <a:pt x="47" y="362"/>
                  <a:pt x="50" y="403"/>
                  <a:pt x="57" y="439"/>
                </a:cubicBezTo>
                <a:cubicBezTo>
                  <a:pt x="64" y="475"/>
                  <a:pt x="73" y="505"/>
                  <a:pt x="84" y="527"/>
                </a:cubicBezTo>
                <a:cubicBezTo>
                  <a:pt x="94" y="549"/>
                  <a:pt x="105" y="568"/>
                  <a:pt x="115" y="581"/>
                </a:cubicBezTo>
                <a:cubicBezTo>
                  <a:pt x="126" y="595"/>
                  <a:pt x="135" y="607"/>
                  <a:pt x="142" y="615"/>
                </a:cubicBezTo>
                <a:cubicBezTo>
                  <a:pt x="149" y="623"/>
                  <a:pt x="153" y="628"/>
                  <a:pt x="153" y="628"/>
                </a:cubicBezTo>
                <a:cubicBezTo>
                  <a:pt x="153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9"/>
                </a:lnTo>
                <a:cubicBezTo>
                  <a:pt x="76" y="583"/>
                  <a:pt x="46" y="538"/>
                  <a:pt x="28" y="485"/>
                </a:cubicBezTo>
                <a:cubicBezTo>
                  <a:pt x="9" y="431"/>
                  <a:pt x="0" y="375"/>
                  <a:pt x="0" y="3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2" name=""/>
          <p:cNvSpPr/>
          <p:nvPr/>
        </p:nvSpPr>
        <p:spPr>
          <a:xfrm>
            <a:off x="4806000" y="420768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1"/>
                </a:moveTo>
                <a:cubicBezTo>
                  <a:pt x="59" y="17"/>
                  <a:pt x="93" y="0"/>
                  <a:pt x="133" y="0"/>
                </a:cubicBezTo>
                <a:cubicBezTo>
                  <a:pt x="154" y="0"/>
                  <a:pt x="174" y="5"/>
                  <a:pt x="194" y="16"/>
                </a:cubicBezTo>
                <a:cubicBezTo>
                  <a:pt x="214" y="27"/>
                  <a:pt x="231" y="46"/>
                  <a:pt x="243" y="74"/>
                </a:cubicBezTo>
                <a:cubicBezTo>
                  <a:pt x="259" y="109"/>
                  <a:pt x="267" y="157"/>
                  <a:pt x="267" y="218"/>
                </a:cubicBezTo>
                <a:cubicBezTo>
                  <a:pt x="267" y="285"/>
                  <a:pt x="258" y="335"/>
                  <a:pt x="240" y="369"/>
                </a:cubicBezTo>
                <a:cubicBezTo>
                  <a:pt x="231" y="387"/>
                  <a:pt x="220" y="401"/>
                  <a:pt x="205" y="412"/>
                </a:cubicBezTo>
                <a:cubicBezTo>
                  <a:pt x="190" y="422"/>
                  <a:pt x="177" y="429"/>
                  <a:pt x="166" y="431"/>
                </a:cubicBezTo>
                <a:cubicBezTo>
                  <a:pt x="155" y="434"/>
                  <a:pt x="145" y="435"/>
                  <a:pt x="134" y="436"/>
                </a:cubicBezTo>
                <a:cubicBezTo>
                  <a:pt x="123" y="436"/>
                  <a:pt x="112" y="434"/>
                  <a:pt x="101" y="432"/>
                </a:cubicBezTo>
                <a:cubicBezTo>
                  <a:pt x="90" y="429"/>
                  <a:pt x="76" y="423"/>
                  <a:pt x="62" y="412"/>
                </a:cubicBezTo>
                <a:cubicBezTo>
                  <a:pt x="47" y="401"/>
                  <a:pt x="35" y="387"/>
                  <a:pt x="27" y="369"/>
                </a:cubicBezTo>
                <a:cubicBezTo>
                  <a:pt x="9" y="335"/>
                  <a:pt x="0" y="285"/>
                  <a:pt x="0" y="218"/>
                </a:cubicBezTo>
                <a:cubicBezTo>
                  <a:pt x="0" y="145"/>
                  <a:pt x="12" y="89"/>
                  <a:pt x="36" y="51"/>
                </a:cubicBezTo>
                <a:moveTo>
                  <a:pt x="179" y="43"/>
                </a:moveTo>
                <a:cubicBezTo>
                  <a:pt x="166" y="30"/>
                  <a:pt x="151" y="23"/>
                  <a:pt x="134" y="23"/>
                </a:cubicBezTo>
                <a:cubicBezTo>
                  <a:pt x="116" y="23"/>
                  <a:pt x="101" y="30"/>
                  <a:pt x="89" y="43"/>
                </a:cubicBezTo>
                <a:cubicBezTo>
                  <a:pt x="77" y="54"/>
                  <a:pt x="70" y="69"/>
                  <a:pt x="67" y="89"/>
                </a:cubicBezTo>
                <a:cubicBezTo>
                  <a:pt x="63" y="108"/>
                  <a:pt x="62" y="149"/>
                  <a:pt x="62" y="210"/>
                </a:cubicBezTo>
                <a:cubicBezTo>
                  <a:pt x="62" y="278"/>
                  <a:pt x="63" y="322"/>
                  <a:pt x="67" y="343"/>
                </a:cubicBezTo>
                <a:cubicBezTo>
                  <a:pt x="70" y="364"/>
                  <a:pt x="78" y="380"/>
                  <a:pt x="90" y="393"/>
                </a:cubicBezTo>
                <a:cubicBezTo>
                  <a:pt x="102" y="405"/>
                  <a:pt x="117" y="412"/>
                  <a:pt x="134" y="412"/>
                </a:cubicBezTo>
                <a:cubicBezTo>
                  <a:pt x="151" y="412"/>
                  <a:pt x="165" y="405"/>
                  <a:pt x="177" y="393"/>
                </a:cubicBezTo>
                <a:cubicBezTo>
                  <a:pt x="189" y="380"/>
                  <a:pt x="197" y="362"/>
                  <a:pt x="200" y="340"/>
                </a:cubicBezTo>
                <a:cubicBezTo>
                  <a:pt x="203" y="317"/>
                  <a:pt x="204" y="273"/>
                  <a:pt x="205" y="210"/>
                </a:cubicBezTo>
                <a:cubicBezTo>
                  <a:pt x="205" y="149"/>
                  <a:pt x="203" y="109"/>
                  <a:pt x="200" y="89"/>
                </a:cubicBezTo>
                <a:cubicBezTo>
                  <a:pt x="196" y="70"/>
                  <a:pt x="190" y="55"/>
                  <a:pt x="179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3" name=""/>
          <p:cNvSpPr/>
          <p:nvPr/>
        </p:nvSpPr>
        <p:spPr>
          <a:xfrm>
            <a:off x="4928760" y="4331520"/>
            <a:ext cx="30240" cy="72360"/>
          </a:xfrm>
          <a:custGeom>
            <a:avLst/>
            <a:gdLst/>
            <a:ahLst/>
            <a:rect l="0" t="0" r="r" b="b"/>
            <a:pathLst>
              <a:path w="84" h="201">
                <a:moveTo>
                  <a:pt x="0" y="56"/>
                </a:moveTo>
                <a:cubicBezTo>
                  <a:pt x="0" y="56"/>
                  <a:pt x="0" y="50"/>
                  <a:pt x="0" y="40"/>
                </a:cubicBezTo>
                <a:cubicBezTo>
                  <a:pt x="0" y="29"/>
                  <a:pt x="3" y="20"/>
                  <a:pt x="10" y="13"/>
                </a:cubicBezTo>
                <a:cubicBezTo>
                  <a:pt x="16" y="4"/>
                  <a:pt x="25" y="0"/>
                  <a:pt x="37" y="0"/>
                </a:cubicBezTo>
                <a:cubicBezTo>
                  <a:pt x="50" y="0"/>
                  <a:pt x="60" y="6"/>
                  <a:pt x="69" y="17"/>
                </a:cubicBezTo>
                <a:cubicBezTo>
                  <a:pt x="79" y="28"/>
                  <a:pt x="84" y="46"/>
                  <a:pt x="84" y="73"/>
                </a:cubicBezTo>
                <a:cubicBezTo>
                  <a:pt x="84" y="88"/>
                  <a:pt x="82" y="102"/>
                  <a:pt x="78" y="116"/>
                </a:cubicBezTo>
                <a:cubicBezTo>
                  <a:pt x="75" y="130"/>
                  <a:pt x="70" y="142"/>
                  <a:pt x="65" y="152"/>
                </a:cubicBezTo>
                <a:cubicBezTo>
                  <a:pt x="60" y="162"/>
                  <a:pt x="54" y="171"/>
                  <a:pt x="49" y="178"/>
                </a:cubicBezTo>
                <a:cubicBezTo>
                  <a:pt x="42" y="185"/>
                  <a:pt x="37" y="191"/>
                  <a:pt x="32" y="195"/>
                </a:cubicBezTo>
                <a:cubicBezTo>
                  <a:pt x="28" y="199"/>
                  <a:pt x="25" y="201"/>
                  <a:pt x="24" y="201"/>
                </a:cubicBezTo>
                <a:cubicBezTo>
                  <a:pt x="23" y="201"/>
                  <a:pt x="20" y="199"/>
                  <a:pt x="16" y="195"/>
                </a:cubicBezTo>
                <a:cubicBezTo>
                  <a:pt x="12" y="191"/>
                  <a:pt x="10" y="188"/>
                  <a:pt x="10" y="187"/>
                </a:cubicBezTo>
                <a:cubicBezTo>
                  <a:pt x="10" y="185"/>
                  <a:pt x="13" y="182"/>
                  <a:pt x="17" y="176"/>
                </a:cubicBezTo>
                <a:cubicBezTo>
                  <a:pt x="22" y="171"/>
                  <a:pt x="27" y="165"/>
                  <a:pt x="33" y="157"/>
                </a:cubicBezTo>
                <a:cubicBezTo>
                  <a:pt x="39" y="150"/>
                  <a:pt x="44" y="139"/>
                  <a:pt x="50" y="126"/>
                </a:cubicBezTo>
                <a:cubicBezTo>
                  <a:pt x="56" y="112"/>
                  <a:pt x="59" y="97"/>
                  <a:pt x="61" y="80"/>
                </a:cubicBezTo>
                <a:lnTo>
                  <a:pt x="61" y="72"/>
                </a:lnTo>
                <a:lnTo>
                  <a:pt x="60" y="73"/>
                </a:lnTo>
                <a:cubicBezTo>
                  <a:pt x="59" y="73"/>
                  <a:pt x="58" y="74"/>
                  <a:pt x="57" y="74"/>
                </a:cubicBezTo>
                <a:cubicBezTo>
                  <a:pt x="56" y="74"/>
                  <a:pt x="54" y="75"/>
                  <a:pt x="53" y="76"/>
                </a:cubicBezTo>
                <a:cubicBezTo>
                  <a:pt x="52" y="77"/>
                  <a:pt x="50" y="77"/>
                  <a:pt x="47" y="77"/>
                </a:cubicBezTo>
                <a:cubicBezTo>
                  <a:pt x="44" y="77"/>
                  <a:pt x="41" y="77"/>
                  <a:pt x="39" y="78"/>
                </a:cubicBezTo>
                <a:cubicBezTo>
                  <a:pt x="27" y="78"/>
                  <a:pt x="18" y="74"/>
                  <a:pt x="11" y="67"/>
                </a:cubicBez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4" name=""/>
          <p:cNvSpPr/>
          <p:nvPr/>
        </p:nvSpPr>
        <p:spPr>
          <a:xfrm>
            <a:off x="5082120" y="416232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39"/>
                </a:moveTo>
                <a:lnTo>
                  <a:pt x="54" y="41"/>
                </a:lnTo>
                <a:cubicBezTo>
                  <a:pt x="49" y="43"/>
                  <a:pt x="43" y="44"/>
                  <a:pt x="35" y="46"/>
                </a:cubicBezTo>
                <a:cubicBezTo>
                  <a:pt x="27" y="47"/>
                  <a:pt x="18" y="48"/>
                  <a:pt x="9" y="49"/>
                </a:cubicBezTo>
                <a:lnTo>
                  <a:pt x="0" y="49"/>
                </a:lnTo>
                <a:lnTo>
                  <a:pt x="0" y="28"/>
                </a:lnTo>
                <a:lnTo>
                  <a:pt x="9" y="28"/>
                </a:lnTo>
                <a:cubicBezTo>
                  <a:pt x="23" y="28"/>
                  <a:pt x="37" y="26"/>
                  <a:pt x="49" y="22"/>
                </a:cubicBezTo>
                <a:cubicBezTo>
                  <a:pt x="61" y="18"/>
                  <a:pt x="69" y="14"/>
                  <a:pt x="74" y="11"/>
                </a:cubicBezTo>
                <a:cubicBezTo>
                  <a:pt x="78" y="8"/>
                  <a:pt x="83" y="4"/>
                  <a:pt x="86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6"/>
                </a:lnTo>
                <a:lnTo>
                  <a:pt x="100" y="271"/>
                </a:lnTo>
                <a:cubicBezTo>
                  <a:pt x="102" y="273"/>
                  <a:pt x="103" y="275"/>
                  <a:pt x="105" y="275"/>
                </a:cubicBezTo>
                <a:cubicBezTo>
                  <a:pt x="106" y="276"/>
                  <a:pt x="110" y="277"/>
                  <a:pt x="116" y="277"/>
                </a:cubicBezTo>
                <a:cubicBezTo>
                  <a:pt x="121" y="278"/>
                  <a:pt x="131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7"/>
                  <a:pt x="79" y="297"/>
                </a:cubicBezTo>
                <a:cubicBezTo>
                  <a:pt x="38" y="297"/>
                  <a:pt x="14" y="298"/>
                  <a:pt x="8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1" y="278"/>
                  <a:pt x="26" y="278"/>
                  <a:pt x="31" y="278"/>
                </a:cubicBezTo>
                <a:cubicBezTo>
                  <a:pt x="37" y="278"/>
                  <a:pt x="41" y="278"/>
                  <a:pt x="43" y="278"/>
                </a:cubicBezTo>
                <a:cubicBezTo>
                  <a:pt x="46" y="277"/>
                  <a:pt x="48" y="277"/>
                  <a:pt x="50" y="276"/>
                </a:cubicBezTo>
                <a:cubicBezTo>
                  <a:pt x="52" y="276"/>
                  <a:pt x="54" y="275"/>
                  <a:pt x="54" y="275"/>
                </a:cubicBezTo>
                <a:cubicBezTo>
                  <a:pt x="54" y="275"/>
                  <a:pt x="55" y="275"/>
                  <a:pt x="57" y="273"/>
                </a:cubicBezTo>
                <a:cubicBezTo>
                  <a:pt x="58" y="272"/>
                  <a:pt x="59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5" name=""/>
          <p:cNvSpPr/>
          <p:nvPr/>
        </p:nvSpPr>
        <p:spPr>
          <a:xfrm>
            <a:off x="5069880" y="4326120"/>
            <a:ext cx="82080" cy="113760"/>
          </a:xfrm>
          <a:custGeom>
            <a:avLst/>
            <a:gdLst/>
            <a:ahLst/>
            <a:rect l="0" t="0" r="r" b="b"/>
            <a:pathLst>
              <a:path w="228" h="316">
                <a:moveTo>
                  <a:pt x="53" y="9"/>
                </a:moveTo>
                <a:cubicBezTo>
                  <a:pt x="53" y="5"/>
                  <a:pt x="55" y="2"/>
                  <a:pt x="60" y="0"/>
                </a:cubicBezTo>
                <a:lnTo>
                  <a:pt x="69" y="0"/>
                </a:lnTo>
                <a:cubicBezTo>
                  <a:pt x="96" y="1"/>
                  <a:pt x="114" y="8"/>
                  <a:pt x="121" y="22"/>
                </a:cubicBezTo>
                <a:cubicBezTo>
                  <a:pt x="123" y="27"/>
                  <a:pt x="131" y="50"/>
                  <a:pt x="146" y="93"/>
                </a:cubicBezTo>
                <a:cubicBezTo>
                  <a:pt x="162" y="136"/>
                  <a:pt x="177" y="178"/>
                  <a:pt x="192" y="218"/>
                </a:cubicBezTo>
                <a:cubicBezTo>
                  <a:pt x="206" y="259"/>
                  <a:pt x="214" y="280"/>
                  <a:pt x="214" y="281"/>
                </a:cubicBezTo>
                <a:cubicBezTo>
                  <a:pt x="216" y="287"/>
                  <a:pt x="218" y="292"/>
                  <a:pt x="220" y="296"/>
                </a:cubicBezTo>
                <a:cubicBezTo>
                  <a:pt x="221" y="300"/>
                  <a:pt x="223" y="303"/>
                  <a:pt x="224" y="304"/>
                </a:cubicBezTo>
                <a:cubicBezTo>
                  <a:pt x="225" y="306"/>
                  <a:pt x="225" y="307"/>
                  <a:pt x="226" y="308"/>
                </a:cubicBezTo>
                <a:cubicBezTo>
                  <a:pt x="227" y="309"/>
                  <a:pt x="227" y="310"/>
                  <a:pt x="228" y="310"/>
                </a:cubicBezTo>
                <a:cubicBezTo>
                  <a:pt x="228" y="310"/>
                  <a:pt x="228" y="311"/>
                  <a:pt x="228" y="312"/>
                </a:cubicBezTo>
                <a:cubicBezTo>
                  <a:pt x="228" y="313"/>
                  <a:pt x="227" y="314"/>
                  <a:pt x="226" y="316"/>
                </a:cubicBezTo>
                <a:lnTo>
                  <a:pt x="195" y="316"/>
                </a:lnTo>
                <a:cubicBezTo>
                  <a:pt x="188" y="312"/>
                  <a:pt x="183" y="307"/>
                  <a:pt x="181" y="303"/>
                </a:cubicBezTo>
                <a:cubicBezTo>
                  <a:pt x="179" y="298"/>
                  <a:pt x="171" y="279"/>
                  <a:pt x="158" y="243"/>
                </a:cubicBezTo>
                <a:lnTo>
                  <a:pt x="138" y="187"/>
                </a:lnTo>
                <a:lnTo>
                  <a:pt x="132" y="194"/>
                </a:lnTo>
                <a:cubicBezTo>
                  <a:pt x="128" y="199"/>
                  <a:pt x="121" y="207"/>
                  <a:pt x="111" y="218"/>
                </a:cubicBezTo>
                <a:cubicBezTo>
                  <a:pt x="99" y="230"/>
                  <a:pt x="91" y="240"/>
                  <a:pt x="84" y="248"/>
                </a:cubicBezTo>
                <a:cubicBezTo>
                  <a:pt x="77" y="257"/>
                  <a:pt x="67" y="267"/>
                  <a:pt x="56" y="280"/>
                </a:cubicBezTo>
                <a:cubicBezTo>
                  <a:pt x="41" y="298"/>
                  <a:pt x="32" y="308"/>
                  <a:pt x="28" y="311"/>
                </a:cubicBezTo>
                <a:cubicBezTo>
                  <a:pt x="25" y="314"/>
                  <a:pt x="20" y="316"/>
                  <a:pt x="16" y="316"/>
                </a:cubicBezTo>
                <a:cubicBezTo>
                  <a:pt x="5" y="316"/>
                  <a:pt x="0" y="312"/>
                  <a:pt x="0" y="302"/>
                </a:cubicBezTo>
                <a:cubicBezTo>
                  <a:pt x="0" y="297"/>
                  <a:pt x="2" y="292"/>
                  <a:pt x="6" y="288"/>
                </a:cubicBezTo>
                <a:cubicBezTo>
                  <a:pt x="10" y="283"/>
                  <a:pt x="31" y="263"/>
                  <a:pt x="68" y="227"/>
                </a:cubicBezTo>
                <a:cubicBezTo>
                  <a:pt x="77" y="219"/>
                  <a:pt x="86" y="209"/>
                  <a:pt x="98" y="198"/>
                </a:cubicBezTo>
                <a:cubicBezTo>
                  <a:pt x="110" y="188"/>
                  <a:pt x="118" y="180"/>
                  <a:pt x="123" y="174"/>
                </a:cubicBezTo>
                <a:lnTo>
                  <a:pt x="131" y="167"/>
                </a:lnTo>
                <a:cubicBezTo>
                  <a:pt x="131" y="167"/>
                  <a:pt x="123" y="146"/>
                  <a:pt x="108" y="103"/>
                </a:cubicBezTo>
                <a:cubicBezTo>
                  <a:pt x="92" y="62"/>
                  <a:pt x="84" y="40"/>
                  <a:pt x="83" y="36"/>
                </a:cubicBezTo>
                <a:cubicBezTo>
                  <a:pt x="77" y="23"/>
                  <a:pt x="70" y="16"/>
                  <a:pt x="60" y="16"/>
                </a:cubicBezTo>
                <a:cubicBezTo>
                  <a:pt x="55" y="16"/>
                  <a:pt x="53" y="14"/>
                  <a:pt x="53" y="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6" name=""/>
          <p:cNvSpPr/>
          <p:nvPr/>
        </p:nvSpPr>
        <p:spPr>
          <a:xfrm>
            <a:off x="5039280" y="4295520"/>
            <a:ext cx="140040" cy="14400"/>
          </a:xfrm>
          <a:custGeom>
            <a:avLst/>
            <a:gdLst/>
            <a:ahLst/>
            <a:rect l="0" t="0" r="r" b="b"/>
            <a:pathLst>
              <a:path w="389" h="40">
                <a:moveTo>
                  <a:pt x="0" y="40"/>
                </a:moveTo>
                <a:lnTo>
                  <a:pt x="389" y="40"/>
                </a:lnTo>
                <a:lnTo>
                  <a:pt x="389" y="0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7" name=""/>
          <p:cNvSpPr/>
          <p:nvPr/>
        </p:nvSpPr>
        <p:spPr>
          <a:xfrm>
            <a:off x="5218560" y="41882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1"/>
                  <a:pt x="107" y="97"/>
                  <a:pt x="125" y="151"/>
                </a:cubicBezTo>
                <a:cubicBezTo>
                  <a:pt x="143" y="204"/>
                  <a:pt x="152" y="260"/>
                  <a:pt x="152" y="318"/>
                </a:cubicBezTo>
                <a:cubicBezTo>
                  <a:pt x="152" y="346"/>
                  <a:pt x="150" y="374"/>
                  <a:pt x="146" y="401"/>
                </a:cubicBezTo>
                <a:cubicBezTo>
                  <a:pt x="142" y="427"/>
                  <a:pt x="137" y="450"/>
                  <a:pt x="131" y="468"/>
                </a:cubicBezTo>
                <a:cubicBezTo>
                  <a:pt x="126" y="487"/>
                  <a:pt x="118" y="505"/>
                  <a:pt x="108" y="524"/>
                </a:cubicBezTo>
                <a:cubicBezTo>
                  <a:pt x="98" y="542"/>
                  <a:pt x="90" y="557"/>
                  <a:pt x="84" y="566"/>
                </a:cubicBezTo>
                <a:cubicBezTo>
                  <a:pt x="78" y="576"/>
                  <a:pt x="69" y="587"/>
                  <a:pt x="57" y="599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3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7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1"/>
                  <a:pt x="1" y="629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3" y="550"/>
                  <a:pt x="106" y="450"/>
                  <a:pt x="106" y="318"/>
                </a:cubicBezTo>
                <a:cubicBezTo>
                  <a:pt x="106" y="185"/>
                  <a:pt x="73" y="85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8" name=""/>
          <p:cNvSpPr txBox="1"/>
          <p:nvPr/>
        </p:nvSpPr>
        <p:spPr>
          <a:xfrm>
            <a:off x="1509840" y="4190040"/>
            <a:ext cx="2428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L2: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Эквивалентно априору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9" name=""/>
          <p:cNvSpPr/>
          <p:nvPr/>
        </p:nvSpPr>
        <p:spPr>
          <a:xfrm>
            <a:off x="1333440" y="460980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0" name=""/>
          <p:cNvSpPr txBox="1"/>
          <p:nvPr/>
        </p:nvSpPr>
        <p:spPr>
          <a:xfrm>
            <a:off x="5295600" y="41900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1" name=""/>
          <p:cNvSpPr/>
          <p:nvPr/>
        </p:nvSpPr>
        <p:spPr>
          <a:xfrm>
            <a:off x="3938400" y="459180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5" y="37"/>
                </a:moveTo>
                <a:cubicBezTo>
                  <a:pt x="355" y="28"/>
                  <a:pt x="359" y="20"/>
                  <a:pt x="367" y="12"/>
                </a:cubicBezTo>
                <a:cubicBezTo>
                  <a:pt x="375" y="4"/>
                  <a:pt x="384" y="0"/>
                  <a:pt x="393" y="0"/>
                </a:cubicBezTo>
                <a:cubicBezTo>
                  <a:pt x="401" y="0"/>
                  <a:pt x="408" y="3"/>
                  <a:pt x="414" y="11"/>
                </a:cubicBezTo>
                <a:cubicBezTo>
                  <a:pt x="420" y="20"/>
                  <a:pt x="424" y="32"/>
                  <a:pt x="424" y="48"/>
                </a:cubicBezTo>
                <a:cubicBezTo>
                  <a:pt x="424" y="60"/>
                  <a:pt x="420" y="85"/>
                  <a:pt x="412" y="121"/>
                </a:cubicBezTo>
                <a:cubicBezTo>
                  <a:pt x="406" y="144"/>
                  <a:pt x="400" y="164"/>
                  <a:pt x="395" y="179"/>
                </a:cubicBezTo>
                <a:cubicBezTo>
                  <a:pt x="390" y="194"/>
                  <a:pt x="383" y="211"/>
                  <a:pt x="373" y="230"/>
                </a:cubicBezTo>
                <a:cubicBezTo>
                  <a:pt x="363" y="249"/>
                  <a:pt x="352" y="264"/>
                  <a:pt x="338" y="273"/>
                </a:cubicBezTo>
                <a:cubicBezTo>
                  <a:pt x="325" y="283"/>
                  <a:pt x="310" y="288"/>
                  <a:pt x="293" y="288"/>
                </a:cubicBezTo>
                <a:cubicBezTo>
                  <a:pt x="274" y="288"/>
                  <a:pt x="257" y="284"/>
                  <a:pt x="242" y="278"/>
                </a:cubicBezTo>
                <a:cubicBezTo>
                  <a:pt x="228" y="271"/>
                  <a:pt x="218" y="262"/>
                  <a:pt x="211" y="250"/>
                </a:cubicBezTo>
                <a:cubicBezTo>
                  <a:pt x="211" y="251"/>
                  <a:pt x="210" y="252"/>
                  <a:pt x="209" y="253"/>
                </a:cubicBezTo>
                <a:cubicBezTo>
                  <a:pt x="192" y="276"/>
                  <a:pt x="171" y="288"/>
                  <a:pt x="146" y="288"/>
                </a:cubicBezTo>
                <a:cubicBezTo>
                  <a:pt x="135" y="288"/>
                  <a:pt x="125" y="287"/>
                  <a:pt x="115" y="284"/>
                </a:cubicBezTo>
                <a:cubicBezTo>
                  <a:pt x="104" y="281"/>
                  <a:pt x="95" y="277"/>
                  <a:pt x="85" y="272"/>
                </a:cubicBezTo>
                <a:cubicBezTo>
                  <a:pt x="75" y="267"/>
                  <a:pt x="67" y="258"/>
                  <a:pt x="61" y="247"/>
                </a:cubicBezTo>
                <a:cubicBezTo>
                  <a:pt x="56" y="236"/>
                  <a:pt x="53" y="223"/>
                  <a:pt x="53" y="207"/>
                </a:cubicBezTo>
                <a:cubicBezTo>
                  <a:pt x="53" y="185"/>
                  <a:pt x="60" y="154"/>
                  <a:pt x="74" y="115"/>
                </a:cubicBezTo>
                <a:cubicBezTo>
                  <a:pt x="88" y="76"/>
                  <a:pt x="96" y="52"/>
                  <a:pt x="96" y="41"/>
                </a:cubicBezTo>
                <a:lnTo>
                  <a:pt x="96" y="40"/>
                </a:lnTo>
                <a:cubicBezTo>
                  <a:pt x="96" y="36"/>
                  <a:pt x="96" y="34"/>
                  <a:pt x="96" y="32"/>
                </a:cubicBezTo>
                <a:cubicBezTo>
                  <a:pt x="96" y="31"/>
                  <a:pt x="95" y="30"/>
                  <a:pt x="94" y="28"/>
                </a:cubicBezTo>
                <a:cubicBezTo>
                  <a:pt x="92" y="26"/>
                  <a:pt x="90" y="25"/>
                  <a:pt x="87" y="25"/>
                </a:cubicBezTo>
                <a:lnTo>
                  <a:pt x="84" y="25"/>
                </a:lnTo>
                <a:cubicBezTo>
                  <a:pt x="74" y="25"/>
                  <a:pt x="66" y="29"/>
                  <a:pt x="58" y="37"/>
                </a:cubicBezTo>
                <a:cubicBezTo>
                  <a:pt x="50" y="45"/>
                  <a:pt x="43" y="54"/>
                  <a:pt x="39" y="63"/>
                </a:cubicBezTo>
                <a:cubicBezTo>
                  <a:pt x="34" y="73"/>
                  <a:pt x="30" y="81"/>
                  <a:pt x="28" y="90"/>
                </a:cubicBezTo>
                <a:cubicBezTo>
                  <a:pt x="25" y="98"/>
                  <a:pt x="24" y="103"/>
                  <a:pt x="23" y="104"/>
                </a:cubicBezTo>
                <a:cubicBezTo>
                  <a:pt x="22" y="105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1"/>
                  <a:pt x="0" y="99"/>
                </a:cubicBezTo>
                <a:cubicBezTo>
                  <a:pt x="0" y="97"/>
                  <a:pt x="2" y="91"/>
                  <a:pt x="5" y="82"/>
                </a:cubicBezTo>
                <a:cubicBezTo>
                  <a:pt x="9" y="72"/>
                  <a:pt x="13" y="62"/>
                  <a:pt x="20" y="49"/>
                </a:cubicBezTo>
                <a:cubicBezTo>
                  <a:pt x="26" y="37"/>
                  <a:pt x="35" y="26"/>
                  <a:pt x="48" y="15"/>
                </a:cubicBezTo>
                <a:cubicBezTo>
                  <a:pt x="60" y="6"/>
                  <a:pt x="73" y="1"/>
                  <a:pt x="89" y="1"/>
                </a:cubicBezTo>
                <a:cubicBezTo>
                  <a:pt x="107" y="1"/>
                  <a:pt x="121" y="6"/>
                  <a:pt x="130" y="18"/>
                </a:cubicBezTo>
                <a:cubicBezTo>
                  <a:pt x="140" y="28"/>
                  <a:pt x="145" y="41"/>
                  <a:pt x="145" y="54"/>
                </a:cubicBezTo>
                <a:cubicBezTo>
                  <a:pt x="145" y="62"/>
                  <a:pt x="138" y="85"/>
                  <a:pt x="124" y="123"/>
                </a:cubicBezTo>
                <a:cubicBezTo>
                  <a:pt x="110" y="161"/>
                  <a:pt x="103" y="190"/>
                  <a:pt x="103" y="211"/>
                </a:cubicBezTo>
                <a:cubicBezTo>
                  <a:pt x="103" y="230"/>
                  <a:pt x="108" y="244"/>
                  <a:pt x="116" y="252"/>
                </a:cubicBezTo>
                <a:cubicBezTo>
                  <a:pt x="125" y="260"/>
                  <a:pt x="136" y="264"/>
                  <a:pt x="150" y="264"/>
                </a:cubicBezTo>
                <a:cubicBezTo>
                  <a:pt x="168" y="264"/>
                  <a:pt x="184" y="252"/>
                  <a:pt x="198" y="226"/>
                </a:cubicBezTo>
                <a:lnTo>
                  <a:pt x="201" y="220"/>
                </a:lnTo>
                <a:lnTo>
                  <a:pt x="201" y="206"/>
                </a:lnTo>
                <a:cubicBezTo>
                  <a:pt x="201" y="204"/>
                  <a:pt x="201" y="202"/>
                  <a:pt x="201" y="200"/>
                </a:cubicBezTo>
                <a:cubicBezTo>
                  <a:pt x="201" y="197"/>
                  <a:pt x="201" y="196"/>
                  <a:pt x="202" y="195"/>
                </a:cubicBezTo>
                <a:cubicBezTo>
                  <a:pt x="202" y="194"/>
                  <a:pt x="202" y="193"/>
                  <a:pt x="202" y="190"/>
                </a:cubicBezTo>
                <a:cubicBezTo>
                  <a:pt x="202" y="188"/>
                  <a:pt x="203" y="186"/>
                  <a:pt x="203" y="185"/>
                </a:cubicBezTo>
                <a:cubicBezTo>
                  <a:pt x="204" y="183"/>
                  <a:pt x="204" y="180"/>
                  <a:pt x="205" y="176"/>
                </a:cubicBezTo>
                <a:cubicBezTo>
                  <a:pt x="206" y="173"/>
                  <a:pt x="206" y="169"/>
                  <a:pt x="207" y="166"/>
                </a:cubicBezTo>
                <a:cubicBezTo>
                  <a:pt x="207" y="162"/>
                  <a:pt x="209" y="157"/>
                  <a:pt x="211" y="151"/>
                </a:cubicBezTo>
                <a:cubicBezTo>
                  <a:pt x="213" y="144"/>
                  <a:pt x="214" y="137"/>
                  <a:pt x="216" y="130"/>
                </a:cubicBezTo>
                <a:cubicBezTo>
                  <a:pt x="217" y="124"/>
                  <a:pt x="219" y="115"/>
                  <a:pt x="223" y="103"/>
                </a:cubicBezTo>
                <a:cubicBezTo>
                  <a:pt x="235" y="55"/>
                  <a:pt x="242" y="29"/>
                  <a:pt x="244" y="25"/>
                </a:cubicBezTo>
                <a:cubicBezTo>
                  <a:pt x="249" y="13"/>
                  <a:pt x="258" y="7"/>
                  <a:pt x="272" y="7"/>
                </a:cubicBezTo>
                <a:cubicBezTo>
                  <a:pt x="280" y="7"/>
                  <a:pt x="285" y="9"/>
                  <a:pt x="288" y="14"/>
                </a:cubicBezTo>
                <a:cubicBezTo>
                  <a:pt x="291" y="19"/>
                  <a:pt x="293" y="23"/>
                  <a:pt x="293" y="27"/>
                </a:cubicBezTo>
                <a:cubicBezTo>
                  <a:pt x="293" y="32"/>
                  <a:pt x="287" y="59"/>
                  <a:pt x="275" y="108"/>
                </a:cubicBezTo>
                <a:cubicBezTo>
                  <a:pt x="262" y="156"/>
                  <a:pt x="255" y="184"/>
                  <a:pt x="254" y="191"/>
                </a:cubicBezTo>
                <a:cubicBezTo>
                  <a:pt x="253" y="196"/>
                  <a:pt x="252" y="203"/>
                  <a:pt x="252" y="213"/>
                </a:cubicBezTo>
                <a:lnTo>
                  <a:pt x="252" y="218"/>
                </a:lnTo>
                <a:cubicBezTo>
                  <a:pt x="252" y="224"/>
                  <a:pt x="253" y="230"/>
                  <a:pt x="254" y="236"/>
                </a:cubicBezTo>
                <a:cubicBezTo>
                  <a:pt x="256" y="242"/>
                  <a:pt x="260" y="248"/>
                  <a:pt x="266" y="254"/>
                </a:cubicBezTo>
                <a:cubicBezTo>
                  <a:pt x="274" y="261"/>
                  <a:pt x="284" y="264"/>
                  <a:pt x="296" y="264"/>
                </a:cubicBezTo>
                <a:cubicBezTo>
                  <a:pt x="326" y="264"/>
                  <a:pt x="350" y="239"/>
                  <a:pt x="367" y="187"/>
                </a:cubicBezTo>
                <a:cubicBezTo>
                  <a:pt x="371" y="178"/>
                  <a:pt x="375" y="164"/>
                  <a:pt x="380" y="146"/>
                </a:cubicBezTo>
                <a:cubicBezTo>
                  <a:pt x="385" y="128"/>
                  <a:pt x="387" y="116"/>
                  <a:pt x="388" y="108"/>
                </a:cubicBezTo>
                <a:cubicBezTo>
                  <a:pt x="388" y="94"/>
                  <a:pt x="385" y="83"/>
                  <a:pt x="379" y="75"/>
                </a:cubicBezTo>
                <a:cubicBezTo>
                  <a:pt x="374" y="67"/>
                  <a:pt x="368" y="61"/>
                  <a:pt x="363" y="55"/>
                </a:cubicBezTo>
                <a:cubicBezTo>
                  <a:pt x="357" y="50"/>
                  <a:pt x="355" y="44"/>
                  <a:pt x="355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2" name=""/>
          <p:cNvSpPr/>
          <p:nvPr/>
        </p:nvSpPr>
        <p:spPr>
          <a:xfrm>
            <a:off x="4102200" y="4620240"/>
            <a:ext cx="67320" cy="139680"/>
          </a:xfrm>
          <a:custGeom>
            <a:avLst/>
            <a:gdLst/>
            <a:ahLst/>
            <a:rect l="0" t="0" r="r" b="b"/>
            <a:pathLst>
              <a:path w="187" h="388">
                <a:moveTo>
                  <a:pt x="138" y="29"/>
                </a:moveTo>
                <a:cubicBezTo>
                  <a:pt x="138" y="20"/>
                  <a:pt x="141" y="13"/>
                  <a:pt x="148" y="8"/>
                </a:cubicBezTo>
                <a:cubicBezTo>
                  <a:pt x="154" y="3"/>
                  <a:pt x="160" y="0"/>
                  <a:pt x="167" y="0"/>
                </a:cubicBezTo>
                <a:cubicBezTo>
                  <a:pt x="173" y="0"/>
                  <a:pt x="177" y="2"/>
                  <a:pt x="180" y="5"/>
                </a:cubicBezTo>
                <a:cubicBezTo>
                  <a:pt x="184" y="8"/>
                  <a:pt x="186" y="12"/>
                  <a:pt x="187" y="17"/>
                </a:cubicBezTo>
                <a:cubicBezTo>
                  <a:pt x="187" y="25"/>
                  <a:pt x="184" y="32"/>
                  <a:pt x="178" y="38"/>
                </a:cubicBezTo>
                <a:cubicBezTo>
                  <a:pt x="173" y="44"/>
                  <a:pt x="165" y="47"/>
                  <a:pt x="158" y="47"/>
                </a:cubicBezTo>
                <a:cubicBezTo>
                  <a:pt x="152" y="47"/>
                  <a:pt x="148" y="45"/>
                  <a:pt x="144" y="42"/>
                </a:cubicBezTo>
                <a:cubicBezTo>
                  <a:pt x="141" y="39"/>
                  <a:pt x="139" y="35"/>
                  <a:pt x="138" y="29"/>
                </a:cubicBezTo>
                <a:moveTo>
                  <a:pt x="134" y="129"/>
                </a:moveTo>
                <a:cubicBezTo>
                  <a:pt x="134" y="120"/>
                  <a:pt x="130" y="116"/>
                  <a:pt x="123" y="116"/>
                </a:cubicBezTo>
                <a:cubicBezTo>
                  <a:pt x="116" y="116"/>
                  <a:pt x="110" y="117"/>
                  <a:pt x="104" y="121"/>
                </a:cubicBezTo>
                <a:cubicBezTo>
                  <a:pt x="98" y="125"/>
                  <a:pt x="93" y="129"/>
                  <a:pt x="88" y="135"/>
                </a:cubicBezTo>
                <a:cubicBezTo>
                  <a:pt x="84" y="141"/>
                  <a:pt x="80" y="146"/>
                  <a:pt x="77" y="151"/>
                </a:cubicBezTo>
                <a:cubicBezTo>
                  <a:pt x="75" y="157"/>
                  <a:pt x="72" y="162"/>
                  <a:pt x="70" y="166"/>
                </a:cubicBezTo>
                <a:lnTo>
                  <a:pt x="67" y="172"/>
                </a:lnTo>
                <a:cubicBezTo>
                  <a:pt x="66" y="172"/>
                  <a:pt x="64" y="172"/>
                  <a:pt x="60" y="172"/>
                </a:cubicBezTo>
                <a:lnTo>
                  <a:pt x="53" y="172"/>
                </a:lnTo>
                <a:cubicBezTo>
                  <a:pt x="52" y="171"/>
                  <a:pt x="51" y="169"/>
                  <a:pt x="51" y="169"/>
                </a:cubicBezTo>
                <a:cubicBezTo>
                  <a:pt x="51" y="168"/>
                  <a:pt x="51" y="166"/>
                  <a:pt x="52" y="163"/>
                </a:cubicBezTo>
                <a:cubicBezTo>
                  <a:pt x="59" y="148"/>
                  <a:pt x="68" y="135"/>
                  <a:pt x="79" y="122"/>
                </a:cubicBezTo>
                <a:cubicBezTo>
                  <a:pt x="90" y="109"/>
                  <a:pt x="103" y="102"/>
                  <a:pt x="118" y="100"/>
                </a:cubicBezTo>
                <a:cubicBezTo>
                  <a:pt x="118" y="100"/>
                  <a:pt x="120" y="100"/>
                  <a:pt x="122" y="100"/>
                </a:cubicBezTo>
                <a:cubicBezTo>
                  <a:pt x="124" y="100"/>
                  <a:pt x="126" y="99"/>
                  <a:pt x="127" y="99"/>
                </a:cubicBezTo>
                <a:cubicBezTo>
                  <a:pt x="134" y="99"/>
                  <a:pt x="141" y="101"/>
                  <a:pt x="147" y="104"/>
                </a:cubicBezTo>
                <a:cubicBezTo>
                  <a:pt x="154" y="108"/>
                  <a:pt x="160" y="112"/>
                  <a:pt x="164" y="117"/>
                </a:cubicBezTo>
                <a:cubicBezTo>
                  <a:pt x="169" y="122"/>
                  <a:pt x="171" y="130"/>
                  <a:pt x="171" y="141"/>
                </a:cubicBezTo>
                <a:lnTo>
                  <a:pt x="171" y="148"/>
                </a:lnTo>
                <a:lnTo>
                  <a:pt x="148" y="237"/>
                </a:lnTo>
                <a:cubicBezTo>
                  <a:pt x="132" y="297"/>
                  <a:pt x="124" y="328"/>
                  <a:pt x="124" y="330"/>
                </a:cubicBezTo>
                <a:cubicBezTo>
                  <a:pt x="118" y="345"/>
                  <a:pt x="108" y="358"/>
                  <a:pt x="92" y="370"/>
                </a:cubicBezTo>
                <a:cubicBezTo>
                  <a:pt x="77" y="382"/>
                  <a:pt x="59" y="388"/>
                  <a:pt x="39" y="388"/>
                </a:cubicBezTo>
                <a:cubicBezTo>
                  <a:pt x="24" y="388"/>
                  <a:pt x="14" y="385"/>
                  <a:pt x="9" y="379"/>
                </a:cubicBezTo>
                <a:cubicBezTo>
                  <a:pt x="3" y="372"/>
                  <a:pt x="0" y="365"/>
                  <a:pt x="0" y="358"/>
                </a:cubicBezTo>
                <a:cubicBezTo>
                  <a:pt x="0" y="350"/>
                  <a:pt x="3" y="343"/>
                  <a:pt x="9" y="337"/>
                </a:cubicBezTo>
                <a:cubicBezTo>
                  <a:pt x="14" y="332"/>
                  <a:pt x="21" y="329"/>
                  <a:pt x="29" y="328"/>
                </a:cubicBezTo>
                <a:cubicBezTo>
                  <a:pt x="34" y="328"/>
                  <a:pt x="39" y="330"/>
                  <a:pt x="42" y="333"/>
                </a:cubicBezTo>
                <a:cubicBezTo>
                  <a:pt x="46" y="336"/>
                  <a:pt x="48" y="341"/>
                  <a:pt x="48" y="347"/>
                </a:cubicBezTo>
                <a:cubicBezTo>
                  <a:pt x="48" y="358"/>
                  <a:pt x="43" y="366"/>
                  <a:pt x="34" y="371"/>
                </a:cubicBezTo>
                <a:cubicBezTo>
                  <a:pt x="35" y="372"/>
                  <a:pt x="38" y="372"/>
                  <a:pt x="40" y="372"/>
                </a:cubicBezTo>
                <a:cubicBezTo>
                  <a:pt x="50" y="372"/>
                  <a:pt x="59" y="368"/>
                  <a:pt x="68" y="359"/>
                </a:cubicBezTo>
                <a:cubicBezTo>
                  <a:pt x="76" y="351"/>
                  <a:pt x="82" y="341"/>
                  <a:pt x="87" y="330"/>
                </a:cubicBezTo>
                <a:lnTo>
                  <a:pt x="92" y="311"/>
                </a:lnTo>
                <a:cubicBezTo>
                  <a:pt x="95" y="298"/>
                  <a:pt x="99" y="283"/>
                  <a:pt x="103" y="265"/>
                </a:cubicBezTo>
                <a:cubicBezTo>
                  <a:pt x="108" y="246"/>
                  <a:pt x="113" y="228"/>
                  <a:pt x="118" y="209"/>
                </a:cubicBezTo>
                <a:cubicBezTo>
                  <a:pt x="123" y="190"/>
                  <a:pt x="127" y="173"/>
                  <a:pt x="130" y="159"/>
                </a:cubicBezTo>
                <a:cubicBezTo>
                  <a:pt x="133" y="145"/>
                  <a:pt x="134" y="136"/>
                  <a:pt x="135" y="134"/>
                </a:cubicBezTo>
                <a:cubicBezTo>
                  <a:pt x="135" y="131"/>
                  <a:pt x="135" y="130"/>
                  <a:pt x="134" y="1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3" name=""/>
          <p:cNvSpPr/>
          <p:nvPr/>
        </p:nvSpPr>
        <p:spPr>
          <a:xfrm>
            <a:off x="4257720" y="460908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28"/>
                </a:moveTo>
                <a:cubicBezTo>
                  <a:pt x="0" y="96"/>
                  <a:pt x="10" y="67"/>
                  <a:pt x="29" y="40"/>
                </a:cubicBezTo>
                <a:cubicBezTo>
                  <a:pt x="48" y="13"/>
                  <a:pt x="74" y="0"/>
                  <a:pt x="105" y="0"/>
                </a:cubicBezTo>
                <a:cubicBezTo>
                  <a:pt x="121" y="0"/>
                  <a:pt x="137" y="4"/>
                  <a:pt x="152" y="11"/>
                </a:cubicBezTo>
                <a:cubicBezTo>
                  <a:pt x="167" y="19"/>
                  <a:pt x="182" y="28"/>
                  <a:pt x="195" y="40"/>
                </a:cubicBezTo>
                <a:cubicBezTo>
                  <a:pt x="208" y="51"/>
                  <a:pt x="220" y="63"/>
                  <a:pt x="232" y="73"/>
                </a:cubicBezTo>
                <a:cubicBezTo>
                  <a:pt x="245" y="84"/>
                  <a:pt x="258" y="93"/>
                  <a:pt x="272" y="101"/>
                </a:cubicBezTo>
                <a:cubicBezTo>
                  <a:pt x="287" y="109"/>
                  <a:pt x="301" y="113"/>
                  <a:pt x="316" y="113"/>
                </a:cubicBezTo>
                <a:cubicBezTo>
                  <a:pt x="343" y="113"/>
                  <a:pt x="364" y="103"/>
                  <a:pt x="380" y="84"/>
                </a:cubicBezTo>
                <a:cubicBezTo>
                  <a:pt x="397" y="64"/>
                  <a:pt x="405" y="41"/>
                  <a:pt x="405" y="18"/>
                </a:cubicBezTo>
                <a:cubicBezTo>
                  <a:pt x="405" y="13"/>
                  <a:pt x="406" y="9"/>
                  <a:pt x="408" y="5"/>
                </a:cubicBezTo>
                <a:cubicBezTo>
                  <a:pt x="409" y="2"/>
                  <a:pt x="411" y="0"/>
                  <a:pt x="414" y="0"/>
                </a:cubicBezTo>
                <a:cubicBezTo>
                  <a:pt x="420" y="0"/>
                  <a:pt x="423" y="7"/>
                  <a:pt x="423" y="21"/>
                </a:cubicBezTo>
                <a:cubicBezTo>
                  <a:pt x="423" y="52"/>
                  <a:pt x="413" y="82"/>
                  <a:pt x="394" y="108"/>
                </a:cubicBezTo>
                <a:cubicBezTo>
                  <a:pt x="375" y="135"/>
                  <a:pt x="351" y="148"/>
                  <a:pt x="322" y="148"/>
                </a:cubicBezTo>
                <a:lnTo>
                  <a:pt x="316" y="148"/>
                </a:lnTo>
                <a:cubicBezTo>
                  <a:pt x="301" y="148"/>
                  <a:pt x="285" y="144"/>
                  <a:pt x="270" y="137"/>
                </a:cubicBezTo>
                <a:cubicBezTo>
                  <a:pt x="255" y="129"/>
                  <a:pt x="241" y="120"/>
                  <a:pt x="228" y="109"/>
                </a:cubicBezTo>
                <a:cubicBezTo>
                  <a:pt x="215" y="98"/>
                  <a:pt x="202" y="87"/>
                  <a:pt x="191" y="76"/>
                </a:cubicBezTo>
                <a:cubicBezTo>
                  <a:pt x="179" y="65"/>
                  <a:pt x="165" y="55"/>
                  <a:pt x="150" y="47"/>
                </a:cubicBezTo>
                <a:cubicBezTo>
                  <a:pt x="135" y="39"/>
                  <a:pt x="120" y="35"/>
                  <a:pt x="106" y="35"/>
                </a:cubicBezTo>
                <a:cubicBezTo>
                  <a:pt x="88" y="35"/>
                  <a:pt x="71" y="40"/>
                  <a:pt x="57" y="51"/>
                </a:cubicBezTo>
                <a:cubicBezTo>
                  <a:pt x="42" y="64"/>
                  <a:pt x="31" y="79"/>
                  <a:pt x="26" y="95"/>
                </a:cubicBezTo>
                <a:cubicBezTo>
                  <a:pt x="20" y="111"/>
                  <a:pt x="17" y="124"/>
                  <a:pt x="16" y="134"/>
                </a:cubicBezTo>
                <a:cubicBezTo>
                  <a:pt x="14" y="144"/>
                  <a:pt x="12" y="149"/>
                  <a:pt x="9" y="149"/>
                </a:cubicBezTo>
                <a:cubicBezTo>
                  <a:pt x="3" y="149"/>
                  <a:pt x="0" y="142"/>
                  <a:pt x="0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4" name=""/>
          <p:cNvSpPr/>
          <p:nvPr/>
        </p:nvSpPr>
        <p:spPr>
          <a:xfrm>
            <a:off x="4491360" y="4537080"/>
            <a:ext cx="127080" cy="155880"/>
          </a:xfrm>
          <a:custGeom>
            <a:avLst/>
            <a:gdLst/>
            <a:ahLst/>
            <a:rect l="0" t="0" r="r" b="b"/>
            <a:pathLst>
              <a:path w="353" h="433">
                <a:moveTo>
                  <a:pt x="66" y="38"/>
                </a:moveTo>
                <a:cubicBezTo>
                  <a:pt x="63" y="36"/>
                  <a:pt x="61" y="34"/>
                  <a:pt x="59" y="33"/>
                </a:cubicBezTo>
                <a:cubicBezTo>
                  <a:pt x="57" y="32"/>
                  <a:pt x="54" y="31"/>
                  <a:pt x="49" y="31"/>
                </a:cubicBezTo>
                <a:cubicBezTo>
                  <a:pt x="44" y="30"/>
                  <a:pt x="35" y="30"/>
                  <a:pt x="22" y="29"/>
                </a:cubicBezTo>
                <a:lnTo>
                  <a:pt x="0" y="29"/>
                </a:lnTo>
                <a:lnTo>
                  <a:pt x="0" y="0"/>
                </a:lnTo>
                <a:lnTo>
                  <a:pt x="7" y="0"/>
                </a:lnTo>
                <a:cubicBezTo>
                  <a:pt x="12" y="1"/>
                  <a:pt x="43" y="2"/>
                  <a:pt x="100" y="2"/>
                </a:cubicBezTo>
                <a:cubicBezTo>
                  <a:pt x="160" y="2"/>
                  <a:pt x="195" y="1"/>
                  <a:pt x="205" y="0"/>
                </a:cubicBezTo>
                <a:lnTo>
                  <a:pt x="213" y="0"/>
                </a:lnTo>
                <a:lnTo>
                  <a:pt x="213" y="29"/>
                </a:lnTo>
                <a:lnTo>
                  <a:pt x="195" y="29"/>
                </a:lnTo>
                <a:cubicBezTo>
                  <a:pt x="170" y="29"/>
                  <a:pt x="154" y="29"/>
                  <a:pt x="148" y="30"/>
                </a:cubicBezTo>
                <a:cubicBezTo>
                  <a:pt x="142" y="31"/>
                  <a:pt x="136" y="34"/>
                  <a:pt x="132" y="38"/>
                </a:cubicBezTo>
                <a:lnTo>
                  <a:pt x="132" y="217"/>
                </a:lnTo>
                <a:lnTo>
                  <a:pt x="132" y="351"/>
                </a:lnTo>
                <a:cubicBezTo>
                  <a:pt x="132" y="382"/>
                  <a:pt x="133" y="398"/>
                  <a:pt x="135" y="400"/>
                </a:cubicBezTo>
                <a:cubicBezTo>
                  <a:pt x="137" y="402"/>
                  <a:pt x="153" y="403"/>
                  <a:pt x="183" y="403"/>
                </a:cubicBezTo>
                <a:cubicBezTo>
                  <a:pt x="213" y="403"/>
                  <a:pt x="233" y="402"/>
                  <a:pt x="244" y="399"/>
                </a:cubicBezTo>
                <a:cubicBezTo>
                  <a:pt x="269" y="392"/>
                  <a:pt x="288" y="380"/>
                  <a:pt x="300" y="363"/>
                </a:cubicBezTo>
                <a:cubicBezTo>
                  <a:pt x="312" y="346"/>
                  <a:pt x="320" y="323"/>
                  <a:pt x="324" y="293"/>
                </a:cubicBezTo>
                <a:cubicBezTo>
                  <a:pt x="324" y="291"/>
                  <a:pt x="324" y="287"/>
                  <a:pt x="324" y="282"/>
                </a:cubicBezTo>
                <a:cubicBezTo>
                  <a:pt x="325" y="277"/>
                  <a:pt x="326" y="272"/>
                  <a:pt x="326" y="268"/>
                </a:cubicBezTo>
                <a:cubicBezTo>
                  <a:pt x="327" y="263"/>
                  <a:pt x="328" y="261"/>
                  <a:pt x="328" y="261"/>
                </a:cubicBezTo>
                <a:cubicBezTo>
                  <a:pt x="328" y="261"/>
                  <a:pt x="332" y="261"/>
                  <a:pt x="340" y="260"/>
                </a:cubicBezTo>
                <a:lnTo>
                  <a:pt x="353" y="260"/>
                </a:lnTo>
                <a:lnTo>
                  <a:pt x="353" y="263"/>
                </a:lnTo>
                <a:cubicBezTo>
                  <a:pt x="352" y="265"/>
                  <a:pt x="349" y="292"/>
                  <a:pt x="344" y="346"/>
                </a:cubicBezTo>
                <a:cubicBezTo>
                  <a:pt x="339" y="400"/>
                  <a:pt x="336" y="428"/>
                  <a:pt x="335" y="430"/>
                </a:cubicBezTo>
                <a:lnTo>
                  <a:pt x="335" y="433"/>
                </a:lnTo>
                <a:lnTo>
                  <a:pt x="0" y="433"/>
                </a:lnTo>
                <a:lnTo>
                  <a:pt x="0" y="404"/>
                </a:lnTo>
                <a:lnTo>
                  <a:pt x="22" y="404"/>
                </a:lnTo>
                <a:cubicBezTo>
                  <a:pt x="39" y="403"/>
                  <a:pt x="50" y="403"/>
                  <a:pt x="54" y="402"/>
                </a:cubicBezTo>
                <a:cubicBezTo>
                  <a:pt x="58" y="401"/>
                  <a:pt x="62" y="398"/>
                  <a:pt x="66" y="394"/>
                </a:cubicBezTo>
                <a:lnTo>
                  <a:pt x="66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5" name=""/>
          <p:cNvSpPr/>
          <p:nvPr/>
        </p:nvSpPr>
        <p:spPr>
          <a:xfrm>
            <a:off x="4635720" y="4590720"/>
            <a:ext cx="104760" cy="104760"/>
          </a:xfrm>
          <a:custGeom>
            <a:avLst/>
            <a:gdLst/>
            <a:ahLst/>
            <a:rect l="0" t="0" r="r" b="b"/>
            <a:pathLst>
              <a:path w="291" h="291">
                <a:moveTo>
                  <a:pt x="66" y="90"/>
                </a:moveTo>
                <a:cubicBezTo>
                  <a:pt x="66" y="90"/>
                  <a:pt x="61" y="90"/>
                  <a:pt x="52" y="90"/>
                </a:cubicBezTo>
                <a:cubicBezTo>
                  <a:pt x="43" y="90"/>
                  <a:pt x="35" y="87"/>
                  <a:pt x="27" y="80"/>
                </a:cubicBezTo>
                <a:cubicBezTo>
                  <a:pt x="21" y="74"/>
                  <a:pt x="18" y="66"/>
                  <a:pt x="18" y="56"/>
                </a:cubicBezTo>
                <a:cubicBezTo>
                  <a:pt x="18" y="41"/>
                  <a:pt x="25" y="28"/>
                  <a:pt x="40" y="17"/>
                </a:cubicBezTo>
                <a:cubicBezTo>
                  <a:pt x="55" y="5"/>
                  <a:pt x="80" y="0"/>
                  <a:pt x="117" y="0"/>
                </a:cubicBezTo>
                <a:cubicBezTo>
                  <a:pt x="148" y="0"/>
                  <a:pt x="173" y="6"/>
                  <a:pt x="192" y="20"/>
                </a:cubicBezTo>
                <a:cubicBezTo>
                  <a:pt x="211" y="33"/>
                  <a:pt x="223" y="49"/>
                  <a:pt x="230" y="68"/>
                </a:cubicBezTo>
                <a:cubicBezTo>
                  <a:pt x="232" y="74"/>
                  <a:pt x="233" y="80"/>
                  <a:pt x="233" y="87"/>
                </a:cubicBezTo>
                <a:cubicBezTo>
                  <a:pt x="233" y="95"/>
                  <a:pt x="233" y="119"/>
                  <a:pt x="233" y="161"/>
                </a:cubicBezTo>
                <a:lnTo>
                  <a:pt x="233" y="205"/>
                </a:lnTo>
                <a:cubicBezTo>
                  <a:pt x="233" y="226"/>
                  <a:pt x="234" y="240"/>
                  <a:pt x="237" y="247"/>
                </a:cubicBezTo>
                <a:cubicBezTo>
                  <a:pt x="239" y="255"/>
                  <a:pt x="243" y="259"/>
                  <a:pt x="250" y="259"/>
                </a:cubicBezTo>
                <a:cubicBezTo>
                  <a:pt x="256" y="259"/>
                  <a:pt x="260" y="255"/>
                  <a:pt x="262" y="248"/>
                </a:cubicBezTo>
                <a:cubicBezTo>
                  <a:pt x="265" y="242"/>
                  <a:pt x="266" y="231"/>
                  <a:pt x="266" y="215"/>
                </a:cubicBezTo>
                <a:lnTo>
                  <a:pt x="266" y="192"/>
                </a:lnTo>
                <a:lnTo>
                  <a:pt x="291" y="192"/>
                </a:lnTo>
                <a:lnTo>
                  <a:pt x="291" y="217"/>
                </a:lnTo>
                <a:cubicBezTo>
                  <a:pt x="291" y="234"/>
                  <a:pt x="290" y="244"/>
                  <a:pt x="289" y="247"/>
                </a:cubicBezTo>
                <a:cubicBezTo>
                  <a:pt x="285" y="259"/>
                  <a:pt x="278" y="269"/>
                  <a:pt x="267" y="276"/>
                </a:cubicBezTo>
                <a:cubicBezTo>
                  <a:pt x="256" y="283"/>
                  <a:pt x="244" y="287"/>
                  <a:pt x="232" y="288"/>
                </a:cubicBezTo>
                <a:cubicBezTo>
                  <a:pt x="220" y="288"/>
                  <a:pt x="210" y="284"/>
                  <a:pt x="202" y="276"/>
                </a:cubicBezTo>
                <a:cubicBezTo>
                  <a:pt x="195" y="268"/>
                  <a:pt x="190" y="259"/>
                  <a:pt x="187" y="250"/>
                </a:cubicBezTo>
                <a:lnTo>
                  <a:pt x="187" y="247"/>
                </a:lnTo>
                <a:lnTo>
                  <a:pt x="186" y="249"/>
                </a:lnTo>
                <a:cubicBezTo>
                  <a:pt x="185" y="250"/>
                  <a:pt x="184" y="252"/>
                  <a:pt x="183" y="253"/>
                </a:cubicBezTo>
                <a:cubicBezTo>
                  <a:pt x="182" y="254"/>
                  <a:pt x="180" y="256"/>
                  <a:pt x="178" y="259"/>
                </a:cubicBezTo>
                <a:cubicBezTo>
                  <a:pt x="176" y="261"/>
                  <a:pt x="173" y="263"/>
                  <a:pt x="170" y="266"/>
                </a:cubicBezTo>
                <a:cubicBezTo>
                  <a:pt x="167" y="268"/>
                  <a:pt x="164" y="270"/>
                  <a:pt x="161" y="273"/>
                </a:cubicBezTo>
                <a:cubicBezTo>
                  <a:pt x="157" y="276"/>
                  <a:pt x="153" y="278"/>
                  <a:pt x="149" y="280"/>
                </a:cubicBezTo>
                <a:cubicBezTo>
                  <a:pt x="145" y="282"/>
                  <a:pt x="140" y="283"/>
                  <a:pt x="135" y="285"/>
                </a:cubicBezTo>
                <a:cubicBezTo>
                  <a:pt x="130" y="287"/>
                  <a:pt x="125" y="288"/>
                  <a:pt x="119" y="289"/>
                </a:cubicBezTo>
                <a:cubicBezTo>
                  <a:pt x="113" y="290"/>
                  <a:pt x="106" y="290"/>
                  <a:pt x="99" y="291"/>
                </a:cubicBezTo>
                <a:cubicBezTo>
                  <a:pt x="74" y="291"/>
                  <a:pt x="51" y="284"/>
                  <a:pt x="31" y="271"/>
                </a:cubicBezTo>
                <a:cubicBezTo>
                  <a:pt x="10" y="258"/>
                  <a:pt x="0" y="240"/>
                  <a:pt x="0" y="216"/>
                </a:cubicBezTo>
                <a:cubicBezTo>
                  <a:pt x="0" y="207"/>
                  <a:pt x="1" y="199"/>
                  <a:pt x="4" y="191"/>
                </a:cubicBezTo>
                <a:cubicBezTo>
                  <a:pt x="7" y="183"/>
                  <a:pt x="13" y="174"/>
                  <a:pt x="21" y="165"/>
                </a:cubicBezTo>
                <a:cubicBezTo>
                  <a:pt x="31" y="156"/>
                  <a:pt x="41" y="147"/>
                  <a:pt x="52" y="141"/>
                </a:cubicBezTo>
                <a:cubicBezTo>
                  <a:pt x="64" y="134"/>
                  <a:pt x="81" y="128"/>
                  <a:pt x="102" y="123"/>
                </a:cubicBezTo>
                <a:cubicBezTo>
                  <a:pt x="123" y="117"/>
                  <a:pt x="146" y="114"/>
                  <a:pt x="171" y="113"/>
                </a:cubicBezTo>
                <a:lnTo>
                  <a:pt x="180" y="113"/>
                </a:lnTo>
                <a:lnTo>
                  <a:pt x="180" y="99"/>
                </a:lnTo>
                <a:cubicBezTo>
                  <a:pt x="180" y="85"/>
                  <a:pt x="179" y="75"/>
                  <a:pt x="176" y="68"/>
                </a:cubicBezTo>
                <a:cubicBezTo>
                  <a:pt x="167" y="38"/>
                  <a:pt x="147" y="23"/>
                  <a:pt x="115" y="23"/>
                </a:cubicBezTo>
                <a:cubicBezTo>
                  <a:pt x="108" y="23"/>
                  <a:pt x="100" y="23"/>
                  <a:pt x="94" y="24"/>
                </a:cubicBezTo>
                <a:cubicBezTo>
                  <a:pt x="87" y="24"/>
                  <a:pt x="82" y="25"/>
                  <a:pt x="78" y="26"/>
                </a:cubicBezTo>
                <a:cubicBezTo>
                  <a:pt x="74" y="27"/>
                  <a:pt x="72" y="28"/>
                  <a:pt x="73" y="28"/>
                </a:cubicBezTo>
                <a:cubicBezTo>
                  <a:pt x="82" y="34"/>
                  <a:pt x="87" y="44"/>
                  <a:pt x="87" y="56"/>
                </a:cubicBezTo>
                <a:cubicBezTo>
                  <a:pt x="87" y="66"/>
                  <a:pt x="83" y="75"/>
                  <a:pt x="77" y="80"/>
                </a:cubicBezTo>
                <a:lnTo>
                  <a:pt x="66" y="90"/>
                </a:lnTo>
                <a:moveTo>
                  <a:pt x="59" y="217"/>
                </a:moveTo>
                <a:cubicBezTo>
                  <a:pt x="59" y="230"/>
                  <a:pt x="64" y="241"/>
                  <a:pt x="74" y="252"/>
                </a:cubicBezTo>
                <a:cubicBezTo>
                  <a:pt x="84" y="262"/>
                  <a:pt x="97" y="267"/>
                  <a:pt x="111" y="267"/>
                </a:cubicBezTo>
                <a:cubicBezTo>
                  <a:pt x="127" y="267"/>
                  <a:pt x="141" y="263"/>
                  <a:pt x="154" y="253"/>
                </a:cubicBezTo>
                <a:cubicBezTo>
                  <a:pt x="166" y="243"/>
                  <a:pt x="174" y="231"/>
                  <a:pt x="178" y="215"/>
                </a:cubicBezTo>
                <a:cubicBezTo>
                  <a:pt x="179" y="212"/>
                  <a:pt x="180" y="198"/>
                  <a:pt x="180" y="173"/>
                </a:cubicBezTo>
                <a:cubicBezTo>
                  <a:pt x="180" y="148"/>
                  <a:pt x="180" y="135"/>
                  <a:pt x="180" y="135"/>
                </a:cubicBezTo>
                <a:cubicBezTo>
                  <a:pt x="176" y="135"/>
                  <a:pt x="172" y="136"/>
                  <a:pt x="166" y="136"/>
                </a:cubicBezTo>
                <a:cubicBezTo>
                  <a:pt x="161" y="137"/>
                  <a:pt x="151" y="138"/>
                  <a:pt x="138" y="142"/>
                </a:cubicBezTo>
                <a:cubicBezTo>
                  <a:pt x="124" y="145"/>
                  <a:pt x="112" y="149"/>
                  <a:pt x="101" y="155"/>
                </a:cubicBezTo>
                <a:cubicBezTo>
                  <a:pt x="90" y="161"/>
                  <a:pt x="81" y="168"/>
                  <a:pt x="72" y="179"/>
                </a:cubicBezTo>
                <a:cubicBezTo>
                  <a:pt x="64" y="189"/>
                  <a:pt x="59" y="202"/>
                  <a:pt x="59" y="2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6" name=""/>
          <p:cNvSpPr/>
          <p:nvPr/>
        </p:nvSpPr>
        <p:spPr>
          <a:xfrm>
            <a:off x="4746240" y="4591800"/>
            <a:ext cx="114480" cy="145440"/>
          </a:xfrm>
          <a:custGeom>
            <a:avLst/>
            <a:gdLst/>
            <a:ahLst/>
            <a:rect l="0" t="0" r="r" b="b"/>
            <a:pathLst>
              <a:path w="318" h="404">
                <a:moveTo>
                  <a:pt x="10" y="374"/>
                </a:moveTo>
                <a:lnTo>
                  <a:pt x="19" y="374"/>
                </a:lnTo>
                <a:cubicBezTo>
                  <a:pt x="35" y="374"/>
                  <a:pt x="45" y="372"/>
                  <a:pt x="49" y="366"/>
                </a:cubicBezTo>
                <a:lnTo>
                  <a:pt x="49" y="361"/>
                </a:lnTo>
                <a:cubicBezTo>
                  <a:pt x="49" y="358"/>
                  <a:pt x="49" y="354"/>
                  <a:pt x="49" y="349"/>
                </a:cubicBezTo>
                <a:cubicBezTo>
                  <a:pt x="49" y="343"/>
                  <a:pt x="49" y="337"/>
                  <a:pt x="49" y="330"/>
                </a:cubicBezTo>
                <a:cubicBezTo>
                  <a:pt x="49" y="322"/>
                  <a:pt x="49" y="314"/>
                  <a:pt x="49" y="304"/>
                </a:cubicBezTo>
                <a:cubicBezTo>
                  <a:pt x="50" y="295"/>
                  <a:pt x="50" y="286"/>
                  <a:pt x="49" y="276"/>
                </a:cubicBezTo>
                <a:cubicBezTo>
                  <a:pt x="49" y="266"/>
                  <a:pt x="49" y="256"/>
                  <a:pt x="49" y="245"/>
                </a:cubicBezTo>
                <a:cubicBezTo>
                  <a:pt x="50" y="234"/>
                  <a:pt x="50" y="223"/>
                  <a:pt x="49" y="213"/>
                </a:cubicBezTo>
                <a:cubicBezTo>
                  <a:pt x="49" y="198"/>
                  <a:pt x="49" y="184"/>
                  <a:pt x="49" y="168"/>
                </a:cubicBezTo>
                <a:cubicBezTo>
                  <a:pt x="49" y="152"/>
                  <a:pt x="49" y="138"/>
                  <a:pt x="49" y="126"/>
                </a:cubicBezTo>
                <a:cubicBezTo>
                  <a:pt x="49" y="114"/>
                  <a:pt x="49" y="103"/>
                  <a:pt x="49" y="93"/>
                </a:cubicBezTo>
                <a:cubicBezTo>
                  <a:pt x="49" y="83"/>
                  <a:pt x="49" y="74"/>
                  <a:pt x="49" y="68"/>
                </a:cubicBezTo>
                <a:cubicBezTo>
                  <a:pt x="48" y="62"/>
                  <a:pt x="48" y="58"/>
                  <a:pt x="49" y="58"/>
                </a:cubicBezTo>
                <a:cubicBezTo>
                  <a:pt x="47" y="50"/>
                  <a:pt x="44" y="45"/>
                  <a:pt x="40" y="42"/>
                </a:cubicBezTo>
                <a:cubicBezTo>
                  <a:pt x="35" y="40"/>
                  <a:pt x="26" y="38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8" y="7"/>
                </a:lnTo>
                <a:cubicBezTo>
                  <a:pt x="12" y="6"/>
                  <a:pt x="18" y="6"/>
                  <a:pt x="26" y="5"/>
                </a:cubicBezTo>
                <a:cubicBezTo>
                  <a:pt x="34" y="5"/>
                  <a:pt x="42" y="5"/>
                  <a:pt x="49" y="4"/>
                </a:cubicBezTo>
                <a:cubicBezTo>
                  <a:pt x="57" y="4"/>
                  <a:pt x="64" y="3"/>
                  <a:pt x="73" y="3"/>
                </a:cubicBezTo>
                <a:cubicBezTo>
                  <a:pt x="81" y="2"/>
                  <a:pt x="87" y="2"/>
                  <a:pt x="92" y="1"/>
                </a:cubicBezTo>
                <a:cubicBezTo>
                  <a:pt x="96" y="0"/>
                  <a:pt x="98" y="0"/>
                  <a:pt x="99" y="0"/>
                </a:cubicBezTo>
                <a:lnTo>
                  <a:pt x="101" y="0"/>
                </a:lnTo>
                <a:lnTo>
                  <a:pt x="101" y="17"/>
                </a:lnTo>
                <a:lnTo>
                  <a:pt x="101" y="33"/>
                </a:lnTo>
                <a:lnTo>
                  <a:pt x="106" y="29"/>
                </a:lnTo>
                <a:cubicBezTo>
                  <a:pt x="131" y="10"/>
                  <a:pt x="160" y="1"/>
                  <a:pt x="194" y="1"/>
                </a:cubicBezTo>
                <a:cubicBezTo>
                  <a:pt x="228" y="1"/>
                  <a:pt x="257" y="14"/>
                  <a:pt x="281" y="41"/>
                </a:cubicBezTo>
                <a:cubicBezTo>
                  <a:pt x="306" y="68"/>
                  <a:pt x="318" y="102"/>
                  <a:pt x="318" y="143"/>
                </a:cubicBezTo>
                <a:cubicBezTo>
                  <a:pt x="318" y="186"/>
                  <a:pt x="305" y="220"/>
                  <a:pt x="276" y="247"/>
                </a:cubicBezTo>
                <a:cubicBezTo>
                  <a:pt x="249" y="274"/>
                  <a:pt x="218" y="287"/>
                  <a:pt x="183" y="287"/>
                </a:cubicBezTo>
                <a:cubicBezTo>
                  <a:pt x="155" y="287"/>
                  <a:pt x="129" y="278"/>
                  <a:pt x="108" y="259"/>
                </a:cubicBezTo>
                <a:lnTo>
                  <a:pt x="102" y="255"/>
                </a:lnTo>
                <a:lnTo>
                  <a:pt x="102" y="308"/>
                </a:lnTo>
                <a:lnTo>
                  <a:pt x="102" y="345"/>
                </a:lnTo>
                <a:cubicBezTo>
                  <a:pt x="102" y="356"/>
                  <a:pt x="103" y="363"/>
                  <a:pt x="104" y="366"/>
                </a:cubicBezTo>
                <a:cubicBezTo>
                  <a:pt x="105" y="368"/>
                  <a:pt x="107" y="370"/>
                  <a:pt x="111" y="373"/>
                </a:cubicBezTo>
                <a:cubicBezTo>
                  <a:pt x="120" y="374"/>
                  <a:pt x="130" y="374"/>
                  <a:pt x="142" y="374"/>
                </a:cubicBezTo>
                <a:lnTo>
                  <a:pt x="152" y="374"/>
                </a:lnTo>
                <a:lnTo>
                  <a:pt x="152" y="404"/>
                </a:lnTo>
                <a:lnTo>
                  <a:pt x="147" y="404"/>
                </a:lnTo>
                <a:lnTo>
                  <a:pt x="132" y="403"/>
                </a:lnTo>
                <a:cubicBezTo>
                  <a:pt x="122" y="402"/>
                  <a:pt x="111" y="402"/>
                  <a:pt x="100" y="402"/>
                </a:cubicBezTo>
                <a:cubicBezTo>
                  <a:pt x="89" y="402"/>
                  <a:pt x="81" y="402"/>
                  <a:pt x="76" y="402"/>
                </a:cubicBezTo>
                <a:cubicBezTo>
                  <a:pt x="32" y="402"/>
                  <a:pt x="9" y="402"/>
                  <a:pt x="5" y="404"/>
                </a:cubicBezTo>
                <a:lnTo>
                  <a:pt x="0" y="404"/>
                </a:lnTo>
                <a:lnTo>
                  <a:pt x="0" y="374"/>
                </a:lnTo>
                <a:lnTo>
                  <a:pt x="10" y="374"/>
                </a:lnTo>
                <a:moveTo>
                  <a:pt x="256" y="142"/>
                </a:moveTo>
                <a:cubicBezTo>
                  <a:pt x="256" y="111"/>
                  <a:pt x="248" y="84"/>
                  <a:pt x="234" y="60"/>
                </a:cubicBezTo>
                <a:cubicBezTo>
                  <a:pt x="220" y="37"/>
                  <a:pt x="202" y="26"/>
                  <a:pt x="180" y="26"/>
                </a:cubicBezTo>
                <a:cubicBezTo>
                  <a:pt x="150" y="26"/>
                  <a:pt x="124" y="39"/>
                  <a:pt x="102" y="67"/>
                </a:cubicBezTo>
                <a:lnTo>
                  <a:pt x="102" y="218"/>
                </a:lnTo>
                <a:cubicBezTo>
                  <a:pt x="119" y="248"/>
                  <a:pt x="143" y="263"/>
                  <a:pt x="173" y="263"/>
                </a:cubicBezTo>
                <a:cubicBezTo>
                  <a:pt x="195" y="263"/>
                  <a:pt x="214" y="252"/>
                  <a:pt x="230" y="229"/>
                </a:cubicBezTo>
                <a:cubicBezTo>
                  <a:pt x="247" y="206"/>
                  <a:pt x="255" y="177"/>
                  <a:pt x="256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7" name=""/>
          <p:cNvSpPr/>
          <p:nvPr/>
        </p:nvSpPr>
        <p:spPr>
          <a:xfrm>
            <a:off x="4874040" y="453456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1" y="411"/>
                </a:moveTo>
                <a:lnTo>
                  <a:pt x="19" y="411"/>
                </a:lnTo>
                <a:cubicBezTo>
                  <a:pt x="36" y="411"/>
                  <a:pt x="46" y="408"/>
                  <a:pt x="49" y="402"/>
                </a:cubicBezTo>
                <a:lnTo>
                  <a:pt x="49" y="397"/>
                </a:lnTo>
                <a:cubicBezTo>
                  <a:pt x="49" y="393"/>
                  <a:pt x="49" y="388"/>
                  <a:pt x="49" y="382"/>
                </a:cubicBezTo>
                <a:cubicBezTo>
                  <a:pt x="49" y="376"/>
                  <a:pt x="49" y="369"/>
                  <a:pt x="49" y="361"/>
                </a:cubicBezTo>
                <a:cubicBezTo>
                  <a:pt x="49" y="352"/>
                  <a:pt x="49" y="343"/>
                  <a:pt x="50" y="333"/>
                </a:cubicBezTo>
                <a:cubicBezTo>
                  <a:pt x="50" y="323"/>
                  <a:pt x="50" y="313"/>
                  <a:pt x="50" y="302"/>
                </a:cubicBezTo>
                <a:cubicBezTo>
                  <a:pt x="49" y="291"/>
                  <a:pt x="49" y="279"/>
                  <a:pt x="50" y="267"/>
                </a:cubicBezTo>
                <a:cubicBezTo>
                  <a:pt x="50" y="255"/>
                  <a:pt x="50" y="243"/>
                  <a:pt x="50" y="231"/>
                </a:cubicBezTo>
                <a:cubicBezTo>
                  <a:pt x="50" y="215"/>
                  <a:pt x="50" y="199"/>
                  <a:pt x="50" y="181"/>
                </a:cubicBezTo>
                <a:cubicBezTo>
                  <a:pt x="50" y="164"/>
                  <a:pt x="50" y="148"/>
                  <a:pt x="50" y="134"/>
                </a:cubicBezTo>
                <a:cubicBezTo>
                  <a:pt x="50" y="120"/>
                  <a:pt x="50" y="107"/>
                  <a:pt x="50" y="96"/>
                </a:cubicBezTo>
                <a:cubicBezTo>
                  <a:pt x="50" y="85"/>
                  <a:pt x="50" y="76"/>
                  <a:pt x="49" y="68"/>
                </a:cubicBezTo>
                <a:cubicBezTo>
                  <a:pt x="49" y="61"/>
                  <a:pt x="49" y="57"/>
                  <a:pt x="49" y="57"/>
                </a:cubicBezTo>
                <a:cubicBezTo>
                  <a:pt x="48" y="49"/>
                  <a:pt x="45" y="44"/>
                  <a:pt x="40" y="42"/>
                </a:cubicBezTo>
                <a:cubicBezTo>
                  <a:pt x="36" y="39"/>
                  <a:pt x="26" y="37"/>
                  <a:pt x="12" y="36"/>
                </a:cubicBezTo>
                <a:lnTo>
                  <a:pt x="0" y="36"/>
                </a:lnTo>
                <a:lnTo>
                  <a:pt x="0" y="21"/>
                </a:lnTo>
                <a:cubicBezTo>
                  <a:pt x="0" y="12"/>
                  <a:pt x="1" y="7"/>
                  <a:pt x="2" y="7"/>
                </a:cubicBezTo>
                <a:lnTo>
                  <a:pt x="8" y="6"/>
                </a:lnTo>
                <a:cubicBezTo>
                  <a:pt x="12" y="6"/>
                  <a:pt x="18" y="5"/>
                  <a:pt x="26" y="5"/>
                </a:cubicBezTo>
                <a:cubicBezTo>
                  <a:pt x="34" y="5"/>
                  <a:pt x="42" y="4"/>
                  <a:pt x="50" y="4"/>
                </a:cubicBezTo>
                <a:cubicBezTo>
                  <a:pt x="57" y="3"/>
                  <a:pt x="65" y="3"/>
                  <a:pt x="73" y="2"/>
                </a:cubicBezTo>
                <a:cubicBezTo>
                  <a:pt x="82" y="2"/>
                  <a:pt x="88" y="1"/>
                  <a:pt x="92" y="1"/>
                </a:cubicBezTo>
                <a:cubicBezTo>
                  <a:pt x="97" y="0"/>
                  <a:pt x="100" y="0"/>
                  <a:pt x="100" y="0"/>
                </a:cubicBezTo>
                <a:lnTo>
                  <a:pt x="102" y="0"/>
                </a:lnTo>
                <a:lnTo>
                  <a:pt x="102" y="199"/>
                </a:lnTo>
                <a:cubicBezTo>
                  <a:pt x="102" y="333"/>
                  <a:pt x="102" y="401"/>
                  <a:pt x="103" y="402"/>
                </a:cubicBezTo>
                <a:cubicBezTo>
                  <a:pt x="104" y="405"/>
                  <a:pt x="107" y="408"/>
                  <a:pt x="110" y="409"/>
                </a:cubicBezTo>
                <a:cubicBezTo>
                  <a:pt x="119" y="410"/>
                  <a:pt x="129" y="411"/>
                  <a:pt x="141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2" y="439"/>
                </a:lnTo>
                <a:cubicBezTo>
                  <a:pt x="122" y="439"/>
                  <a:pt x="112" y="439"/>
                  <a:pt x="101" y="439"/>
                </a:cubicBezTo>
                <a:cubicBezTo>
                  <a:pt x="89" y="439"/>
                  <a:pt x="81" y="438"/>
                  <a:pt x="76" y="438"/>
                </a:cubicBezTo>
                <a:cubicBezTo>
                  <a:pt x="71" y="438"/>
                  <a:pt x="63" y="438"/>
                  <a:pt x="52" y="438"/>
                </a:cubicBezTo>
                <a:cubicBezTo>
                  <a:pt x="41" y="438"/>
                  <a:pt x="30" y="439"/>
                  <a:pt x="20" y="439"/>
                </a:cubicBezTo>
                <a:lnTo>
                  <a:pt x="6" y="440"/>
                </a:lnTo>
                <a:lnTo>
                  <a:pt x="0" y="440"/>
                </a:lnTo>
                <a:lnTo>
                  <a:pt x="0" y="411"/>
                </a:lnTo>
                <a:lnTo>
                  <a:pt x="11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8" name=""/>
          <p:cNvSpPr/>
          <p:nvPr/>
        </p:nvSpPr>
        <p:spPr>
          <a:xfrm>
            <a:off x="4939200" y="4590720"/>
            <a:ext cx="105120" cy="104760"/>
          </a:xfrm>
          <a:custGeom>
            <a:avLst/>
            <a:gdLst/>
            <a:ahLst/>
            <a:rect l="0" t="0" r="r" b="b"/>
            <a:pathLst>
              <a:path w="292" h="291">
                <a:moveTo>
                  <a:pt x="66" y="90"/>
                </a:moveTo>
                <a:cubicBezTo>
                  <a:pt x="66" y="90"/>
                  <a:pt x="62" y="90"/>
                  <a:pt x="52" y="90"/>
                </a:cubicBezTo>
                <a:cubicBezTo>
                  <a:pt x="42" y="90"/>
                  <a:pt x="34" y="87"/>
                  <a:pt x="28" y="80"/>
                </a:cubicBezTo>
                <a:cubicBezTo>
                  <a:pt x="22" y="74"/>
                  <a:pt x="19" y="66"/>
                  <a:pt x="19" y="56"/>
                </a:cubicBezTo>
                <a:cubicBezTo>
                  <a:pt x="19" y="41"/>
                  <a:pt x="26" y="28"/>
                  <a:pt x="40" y="17"/>
                </a:cubicBezTo>
                <a:cubicBezTo>
                  <a:pt x="55" y="5"/>
                  <a:pt x="81" y="0"/>
                  <a:pt x="118" y="0"/>
                </a:cubicBezTo>
                <a:cubicBezTo>
                  <a:pt x="148" y="0"/>
                  <a:pt x="173" y="6"/>
                  <a:pt x="192" y="20"/>
                </a:cubicBezTo>
                <a:cubicBezTo>
                  <a:pt x="211" y="33"/>
                  <a:pt x="224" y="49"/>
                  <a:pt x="230" y="68"/>
                </a:cubicBezTo>
                <a:cubicBezTo>
                  <a:pt x="232" y="74"/>
                  <a:pt x="233" y="80"/>
                  <a:pt x="233" y="87"/>
                </a:cubicBezTo>
                <a:cubicBezTo>
                  <a:pt x="233" y="95"/>
                  <a:pt x="234" y="119"/>
                  <a:pt x="234" y="161"/>
                </a:cubicBezTo>
                <a:lnTo>
                  <a:pt x="234" y="205"/>
                </a:lnTo>
                <a:cubicBezTo>
                  <a:pt x="234" y="226"/>
                  <a:pt x="235" y="240"/>
                  <a:pt x="237" y="247"/>
                </a:cubicBezTo>
                <a:cubicBezTo>
                  <a:pt x="239" y="255"/>
                  <a:pt x="244" y="259"/>
                  <a:pt x="251" y="259"/>
                </a:cubicBezTo>
                <a:cubicBezTo>
                  <a:pt x="257" y="259"/>
                  <a:pt x="261" y="255"/>
                  <a:pt x="263" y="248"/>
                </a:cubicBezTo>
                <a:cubicBezTo>
                  <a:pt x="265" y="242"/>
                  <a:pt x="266" y="231"/>
                  <a:pt x="266" y="215"/>
                </a:cubicBezTo>
                <a:lnTo>
                  <a:pt x="266" y="192"/>
                </a:lnTo>
                <a:lnTo>
                  <a:pt x="292" y="192"/>
                </a:lnTo>
                <a:lnTo>
                  <a:pt x="292" y="217"/>
                </a:lnTo>
                <a:cubicBezTo>
                  <a:pt x="291" y="234"/>
                  <a:pt x="291" y="244"/>
                  <a:pt x="290" y="247"/>
                </a:cubicBezTo>
                <a:cubicBezTo>
                  <a:pt x="286" y="259"/>
                  <a:pt x="279" y="269"/>
                  <a:pt x="268" y="276"/>
                </a:cubicBezTo>
                <a:cubicBezTo>
                  <a:pt x="257" y="283"/>
                  <a:pt x="245" y="287"/>
                  <a:pt x="233" y="288"/>
                </a:cubicBezTo>
                <a:cubicBezTo>
                  <a:pt x="221" y="288"/>
                  <a:pt x="211" y="284"/>
                  <a:pt x="203" y="276"/>
                </a:cubicBezTo>
                <a:cubicBezTo>
                  <a:pt x="195" y="268"/>
                  <a:pt x="190" y="259"/>
                  <a:pt x="188" y="250"/>
                </a:cubicBezTo>
                <a:lnTo>
                  <a:pt x="188" y="247"/>
                </a:lnTo>
                <a:lnTo>
                  <a:pt x="187" y="249"/>
                </a:lnTo>
                <a:cubicBezTo>
                  <a:pt x="186" y="250"/>
                  <a:pt x="185" y="252"/>
                  <a:pt x="183" y="253"/>
                </a:cubicBezTo>
                <a:cubicBezTo>
                  <a:pt x="182" y="254"/>
                  <a:pt x="181" y="256"/>
                  <a:pt x="178" y="259"/>
                </a:cubicBezTo>
                <a:cubicBezTo>
                  <a:pt x="176" y="261"/>
                  <a:pt x="174" y="263"/>
                  <a:pt x="171" y="266"/>
                </a:cubicBezTo>
                <a:cubicBezTo>
                  <a:pt x="168" y="268"/>
                  <a:pt x="165" y="270"/>
                  <a:pt x="161" y="273"/>
                </a:cubicBezTo>
                <a:cubicBezTo>
                  <a:pt x="158" y="276"/>
                  <a:pt x="154" y="278"/>
                  <a:pt x="150" y="280"/>
                </a:cubicBezTo>
                <a:cubicBezTo>
                  <a:pt x="146" y="282"/>
                  <a:pt x="141" y="283"/>
                  <a:pt x="136" y="285"/>
                </a:cubicBezTo>
                <a:cubicBezTo>
                  <a:pt x="131" y="287"/>
                  <a:pt x="126" y="288"/>
                  <a:pt x="120" y="289"/>
                </a:cubicBezTo>
                <a:cubicBezTo>
                  <a:pt x="114" y="290"/>
                  <a:pt x="107" y="290"/>
                  <a:pt x="100" y="291"/>
                </a:cubicBezTo>
                <a:cubicBezTo>
                  <a:pt x="75" y="291"/>
                  <a:pt x="51" y="284"/>
                  <a:pt x="31" y="271"/>
                </a:cubicBezTo>
                <a:cubicBezTo>
                  <a:pt x="10" y="258"/>
                  <a:pt x="0" y="240"/>
                  <a:pt x="0" y="216"/>
                </a:cubicBezTo>
                <a:cubicBezTo>
                  <a:pt x="0" y="207"/>
                  <a:pt x="2" y="199"/>
                  <a:pt x="5" y="191"/>
                </a:cubicBezTo>
                <a:cubicBezTo>
                  <a:pt x="8" y="183"/>
                  <a:pt x="13" y="174"/>
                  <a:pt x="22" y="165"/>
                </a:cubicBezTo>
                <a:cubicBezTo>
                  <a:pt x="30" y="156"/>
                  <a:pt x="40" y="147"/>
                  <a:pt x="52" y="141"/>
                </a:cubicBezTo>
                <a:cubicBezTo>
                  <a:pt x="65" y="134"/>
                  <a:pt x="81" y="128"/>
                  <a:pt x="103" y="123"/>
                </a:cubicBezTo>
                <a:cubicBezTo>
                  <a:pt x="124" y="117"/>
                  <a:pt x="147" y="114"/>
                  <a:pt x="172" y="113"/>
                </a:cubicBezTo>
                <a:lnTo>
                  <a:pt x="181" y="113"/>
                </a:lnTo>
                <a:lnTo>
                  <a:pt x="181" y="99"/>
                </a:lnTo>
                <a:cubicBezTo>
                  <a:pt x="181" y="85"/>
                  <a:pt x="180" y="75"/>
                  <a:pt x="177" y="68"/>
                </a:cubicBezTo>
                <a:cubicBezTo>
                  <a:pt x="168" y="38"/>
                  <a:pt x="147" y="23"/>
                  <a:pt x="116" y="23"/>
                </a:cubicBezTo>
                <a:cubicBezTo>
                  <a:pt x="108" y="23"/>
                  <a:pt x="101" y="23"/>
                  <a:pt x="94" y="24"/>
                </a:cubicBezTo>
                <a:cubicBezTo>
                  <a:pt x="88" y="24"/>
                  <a:pt x="82" y="25"/>
                  <a:pt x="78" y="26"/>
                </a:cubicBezTo>
                <a:cubicBezTo>
                  <a:pt x="75" y="27"/>
                  <a:pt x="73" y="28"/>
                  <a:pt x="73" y="28"/>
                </a:cubicBezTo>
                <a:cubicBezTo>
                  <a:pt x="83" y="34"/>
                  <a:pt x="87" y="44"/>
                  <a:pt x="87" y="56"/>
                </a:cubicBezTo>
                <a:cubicBezTo>
                  <a:pt x="87" y="66"/>
                  <a:pt x="84" y="75"/>
                  <a:pt x="77" y="80"/>
                </a:cubicBezTo>
                <a:lnTo>
                  <a:pt x="66" y="90"/>
                </a:lnTo>
                <a:moveTo>
                  <a:pt x="60" y="217"/>
                </a:moveTo>
                <a:cubicBezTo>
                  <a:pt x="60" y="230"/>
                  <a:pt x="65" y="241"/>
                  <a:pt x="75" y="252"/>
                </a:cubicBezTo>
                <a:cubicBezTo>
                  <a:pt x="85" y="262"/>
                  <a:pt x="97" y="267"/>
                  <a:pt x="112" y="267"/>
                </a:cubicBezTo>
                <a:cubicBezTo>
                  <a:pt x="128" y="267"/>
                  <a:pt x="142" y="263"/>
                  <a:pt x="154" y="253"/>
                </a:cubicBezTo>
                <a:cubicBezTo>
                  <a:pt x="167" y="243"/>
                  <a:pt x="175" y="231"/>
                  <a:pt x="179" y="215"/>
                </a:cubicBezTo>
                <a:cubicBezTo>
                  <a:pt x="180" y="212"/>
                  <a:pt x="181" y="198"/>
                  <a:pt x="181" y="173"/>
                </a:cubicBezTo>
                <a:cubicBezTo>
                  <a:pt x="181" y="148"/>
                  <a:pt x="181" y="135"/>
                  <a:pt x="180" y="135"/>
                </a:cubicBezTo>
                <a:cubicBezTo>
                  <a:pt x="177" y="135"/>
                  <a:pt x="173" y="136"/>
                  <a:pt x="167" y="136"/>
                </a:cubicBezTo>
                <a:cubicBezTo>
                  <a:pt x="162" y="137"/>
                  <a:pt x="152" y="138"/>
                  <a:pt x="139" y="142"/>
                </a:cubicBezTo>
                <a:cubicBezTo>
                  <a:pt x="125" y="145"/>
                  <a:pt x="113" y="149"/>
                  <a:pt x="102" y="155"/>
                </a:cubicBezTo>
                <a:cubicBezTo>
                  <a:pt x="91" y="161"/>
                  <a:pt x="81" y="168"/>
                  <a:pt x="73" y="179"/>
                </a:cubicBezTo>
                <a:cubicBezTo>
                  <a:pt x="64" y="189"/>
                  <a:pt x="60" y="202"/>
                  <a:pt x="60" y="2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9" name=""/>
          <p:cNvSpPr/>
          <p:nvPr/>
        </p:nvSpPr>
        <p:spPr>
          <a:xfrm>
            <a:off x="5053320" y="4590720"/>
            <a:ext cx="87120" cy="104760"/>
          </a:xfrm>
          <a:custGeom>
            <a:avLst/>
            <a:gdLst/>
            <a:ahLst/>
            <a:rect l="0" t="0" r="r" b="b"/>
            <a:pathLst>
              <a:path w="242" h="291">
                <a:moveTo>
                  <a:pt x="213" y="90"/>
                </a:moveTo>
                <a:cubicBezTo>
                  <a:pt x="213" y="90"/>
                  <a:pt x="209" y="90"/>
                  <a:pt x="200" y="90"/>
                </a:cubicBezTo>
                <a:cubicBezTo>
                  <a:pt x="191" y="90"/>
                  <a:pt x="183" y="87"/>
                  <a:pt x="177" y="80"/>
                </a:cubicBezTo>
                <a:cubicBezTo>
                  <a:pt x="171" y="74"/>
                  <a:pt x="167" y="66"/>
                  <a:pt x="167" y="56"/>
                </a:cubicBezTo>
                <a:cubicBezTo>
                  <a:pt x="167" y="47"/>
                  <a:pt x="170" y="39"/>
                  <a:pt x="176" y="32"/>
                </a:cubicBezTo>
                <a:cubicBezTo>
                  <a:pt x="178" y="30"/>
                  <a:pt x="180" y="29"/>
                  <a:pt x="180" y="29"/>
                </a:cubicBezTo>
                <a:cubicBezTo>
                  <a:pt x="180" y="28"/>
                  <a:pt x="177" y="28"/>
                  <a:pt x="173" y="27"/>
                </a:cubicBezTo>
                <a:cubicBezTo>
                  <a:pt x="162" y="26"/>
                  <a:pt x="152" y="25"/>
                  <a:pt x="142" y="25"/>
                </a:cubicBezTo>
                <a:cubicBezTo>
                  <a:pt x="122" y="25"/>
                  <a:pt x="105" y="32"/>
                  <a:pt x="92" y="45"/>
                </a:cubicBezTo>
                <a:cubicBezTo>
                  <a:pt x="72" y="65"/>
                  <a:pt x="62" y="98"/>
                  <a:pt x="62" y="144"/>
                </a:cubicBezTo>
                <a:cubicBezTo>
                  <a:pt x="62" y="180"/>
                  <a:pt x="68" y="207"/>
                  <a:pt x="82" y="227"/>
                </a:cubicBezTo>
                <a:cubicBezTo>
                  <a:pt x="99" y="253"/>
                  <a:pt x="122" y="266"/>
                  <a:pt x="151" y="266"/>
                </a:cubicBezTo>
                <a:cubicBezTo>
                  <a:pt x="168" y="266"/>
                  <a:pt x="182" y="260"/>
                  <a:pt x="193" y="249"/>
                </a:cubicBezTo>
                <a:cubicBezTo>
                  <a:pt x="203" y="238"/>
                  <a:pt x="211" y="225"/>
                  <a:pt x="216" y="210"/>
                </a:cubicBezTo>
                <a:cubicBezTo>
                  <a:pt x="216" y="206"/>
                  <a:pt x="218" y="204"/>
                  <a:pt x="219" y="204"/>
                </a:cubicBezTo>
                <a:cubicBezTo>
                  <a:pt x="220" y="203"/>
                  <a:pt x="223" y="202"/>
                  <a:pt x="229" y="202"/>
                </a:cubicBezTo>
                <a:lnTo>
                  <a:pt x="238" y="202"/>
                </a:lnTo>
                <a:cubicBezTo>
                  <a:pt x="240" y="205"/>
                  <a:pt x="242" y="207"/>
                  <a:pt x="242" y="208"/>
                </a:cubicBezTo>
                <a:cubicBezTo>
                  <a:pt x="242" y="210"/>
                  <a:pt x="241" y="213"/>
                  <a:pt x="239" y="218"/>
                </a:cubicBezTo>
                <a:cubicBezTo>
                  <a:pt x="237" y="223"/>
                  <a:pt x="234" y="230"/>
                  <a:pt x="229" y="239"/>
                </a:cubicBezTo>
                <a:cubicBezTo>
                  <a:pt x="224" y="248"/>
                  <a:pt x="218" y="256"/>
                  <a:pt x="211" y="263"/>
                </a:cubicBezTo>
                <a:cubicBezTo>
                  <a:pt x="203" y="270"/>
                  <a:pt x="193" y="277"/>
                  <a:pt x="180" y="283"/>
                </a:cubicBezTo>
                <a:cubicBezTo>
                  <a:pt x="167" y="288"/>
                  <a:pt x="153" y="291"/>
                  <a:pt x="137" y="291"/>
                </a:cubicBezTo>
                <a:cubicBezTo>
                  <a:pt x="100" y="291"/>
                  <a:pt x="69" y="277"/>
                  <a:pt x="42" y="250"/>
                </a:cubicBezTo>
                <a:cubicBezTo>
                  <a:pt x="15" y="223"/>
                  <a:pt x="0" y="189"/>
                  <a:pt x="0" y="148"/>
                </a:cubicBezTo>
                <a:cubicBezTo>
                  <a:pt x="0" y="104"/>
                  <a:pt x="14" y="68"/>
                  <a:pt x="42" y="41"/>
                </a:cubicBezTo>
                <a:cubicBezTo>
                  <a:pt x="69" y="13"/>
                  <a:pt x="101" y="0"/>
                  <a:pt x="137" y="0"/>
                </a:cubicBezTo>
                <a:cubicBezTo>
                  <a:pt x="173" y="0"/>
                  <a:pt x="199" y="5"/>
                  <a:pt x="213" y="17"/>
                </a:cubicBezTo>
                <a:cubicBezTo>
                  <a:pt x="227" y="28"/>
                  <a:pt x="235" y="41"/>
                  <a:pt x="235" y="57"/>
                </a:cubicBezTo>
                <a:cubicBezTo>
                  <a:pt x="235" y="67"/>
                  <a:pt x="231" y="75"/>
                  <a:pt x="224" y="80"/>
                </a:cubicBezTo>
                <a:lnTo>
                  <a:pt x="213" y="9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0" name=""/>
          <p:cNvSpPr/>
          <p:nvPr/>
        </p:nvSpPr>
        <p:spPr>
          <a:xfrm>
            <a:off x="5153040" y="4590720"/>
            <a:ext cx="88200" cy="104760"/>
          </a:xfrm>
          <a:custGeom>
            <a:avLst/>
            <a:gdLst/>
            <a:ahLst/>
            <a:rect l="0" t="0" r="r" b="b"/>
            <a:pathLst>
              <a:path w="245" h="291">
                <a:moveTo>
                  <a:pt x="0" y="145"/>
                </a:moveTo>
                <a:cubicBezTo>
                  <a:pt x="0" y="122"/>
                  <a:pt x="4" y="101"/>
                  <a:pt x="12" y="82"/>
                </a:cubicBezTo>
                <a:cubicBezTo>
                  <a:pt x="21" y="63"/>
                  <a:pt x="31" y="47"/>
                  <a:pt x="44" y="36"/>
                </a:cubicBezTo>
                <a:cubicBezTo>
                  <a:pt x="57" y="24"/>
                  <a:pt x="70" y="15"/>
                  <a:pt x="85" y="9"/>
                </a:cubicBezTo>
                <a:cubicBezTo>
                  <a:pt x="100" y="3"/>
                  <a:pt x="114" y="0"/>
                  <a:pt x="127" y="0"/>
                </a:cubicBezTo>
                <a:cubicBezTo>
                  <a:pt x="149" y="0"/>
                  <a:pt x="168" y="3"/>
                  <a:pt x="184" y="11"/>
                </a:cubicBezTo>
                <a:cubicBezTo>
                  <a:pt x="200" y="18"/>
                  <a:pt x="214" y="29"/>
                  <a:pt x="222" y="43"/>
                </a:cubicBezTo>
                <a:cubicBezTo>
                  <a:pt x="230" y="56"/>
                  <a:pt x="236" y="70"/>
                  <a:pt x="240" y="83"/>
                </a:cubicBezTo>
                <a:cubicBezTo>
                  <a:pt x="243" y="96"/>
                  <a:pt x="245" y="111"/>
                  <a:pt x="245" y="128"/>
                </a:cubicBezTo>
                <a:cubicBezTo>
                  <a:pt x="245" y="131"/>
                  <a:pt x="244" y="134"/>
                  <a:pt x="241" y="137"/>
                </a:cubicBezTo>
                <a:lnTo>
                  <a:pt x="62" y="137"/>
                </a:lnTo>
                <a:lnTo>
                  <a:pt x="62" y="146"/>
                </a:lnTo>
                <a:cubicBezTo>
                  <a:pt x="62" y="210"/>
                  <a:pt x="83" y="248"/>
                  <a:pt x="125" y="261"/>
                </a:cubicBezTo>
                <a:cubicBezTo>
                  <a:pt x="133" y="264"/>
                  <a:pt x="143" y="265"/>
                  <a:pt x="153" y="265"/>
                </a:cubicBezTo>
                <a:cubicBezTo>
                  <a:pt x="170" y="265"/>
                  <a:pt x="186" y="258"/>
                  <a:pt x="198" y="245"/>
                </a:cubicBezTo>
                <a:cubicBezTo>
                  <a:pt x="206" y="237"/>
                  <a:pt x="212" y="229"/>
                  <a:pt x="216" y="218"/>
                </a:cubicBezTo>
                <a:lnTo>
                  <a:pt x="223" y="203"/>
                </a:lnTo>
                <a:cubicBezTo>
                  <a:pt x="224" y="202"/>
                  <a:pt x="227" y="201"/>
                  <a:pt x="233" y="201"/>
                </a:cubicBezTo>
                <a:lnTo>
                  <a:pt x="235" y="201"/>
                </a:lnTo>
                <a:cubicBezTo>
                  <a:pt x="242" y="201"/>
                  <a:pt x="245" y="203"/>
                  <a:pt x="245" y="207"/>
                </a:cubicBezTo>
                <a:cubicBezTo>
                  <a:pt x="245" y="209"/>
                  <a:pt x="245" y="212"/>
                  <a:pt x="243" y="216"/>
                </a:cubicBezTo>
                <a:cubicBezTo>
                  <a:pt x="235" y="239"/>
                  <a:pt x="222" y="257"/>
                  <a:pt x="203" y="271"/>
                </a:cubicBezTo>
                <a:cubicBezTo>
                  <a:pt x="184" y="284"/>
                  <a:pt x="163" y="291"/>
                  <a:pt x="140" y="291"/>
                </a:cubicBezTo>
                <a:cubicBezTo>
                  <a:pt x="100" y="291"/>
                  <a:pt x="67" y="276"/>
                  <a:pt x="40" y="247"/>
                </a:cubicBezTo>
                <a:cubicBezTo>
                  <a:pt x="14" y="218"/>
                  <a:pt x="0" y="184"/>
                  <a:pt x="0" y="145"/>
                </a:cubicBezTo>
                <a:moveTo>
                  <a:pt x="192" y="109"/>
                </a:moveTo>
                <a:cubicBezTo>
                  <a:pt x="188" y="55"/>
                  <a:pt x="168" y="26"/>
                  <a:pt x="132" y="23"/>
                </a:cubicBezTo>
                <a:lnTo>
                  <a:pt x="131" y="23"/>
                </a:lnTo>
                <a:cubicBezTo>
                  <a:pt x="128" y="23"/>
                  <a:pt x="124" y="23"/>
                  <a:pt x="121" y="24"/>
                </a:cubicBezTo>
                <a:cubicBezTo>
                  <a:pt x="118" y="24"/>
                  <a:pt x="112" y="26"/>
                  <a:pt x="105" y="29"/>
                </a:cubicBezTo>
                <a:cubicBezTo>
                  <a:pt x="98" y="32"/>
                  <a:pt x="92" y="36"/>
                  <a:pt x="87" y="42"/>
                </a:cubicBezTo>
                <a:cubicBezTo>
                  <a:pt x="82" y="48"/>
                  <a:pt x="77" y="56"/>
                  <a:pt x="72" y="68"/>
                </a:cubicBezTo>
                <a:cubicBezTo>
                  <a:pt x="68" y="79"/>
                  <a:pt x="64" y="93"/>
                  <a:pt x="62" y="110"/>
                </a:cubicBezTo>
                <a:lnTo>
                  <a:pt x="62" y="114"/>
                </a:lnTo>
                <a:lnTo>
                  <a:pt x="192" y="114"/>
                </a:lnTo>
                <a:lnTo>
                  <a:pt x="192" y="1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1" name=""/>
          <p:cNvSpPr/>
          <p:nvPr/>
        </p:nvSpPr>
        <p:spPr>
          <a:xfrm>
            <a:off x="5268960" y="45219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6" y="146"/>
                  <a:pt x="34" y="128"/>
                  <a:pt x="44" y="110"/>
                </a:cubicBezTo>
                <a:cubicBezTo>
                  <a:pt x="55" y="91"/>
                  <a:pt x="63" y="77"/>
                  <a:pt x="68" y="67"/>
                </a:cubicBezTo>
                <a:cubicBezTo>
                  <a:pt x="74" y="57"/>
                  <a:pt x="83" y="46"/>
                  <a:pt x="96" y="34"/>
                </a:cubicBezTo>
                <a:cubicBezTo>
                  <a:pt x="108" y="22"/>
                  <a:pt x="115" y="15"/>
                  <a:pt x="117" y="13"/>
                </a:cubicBezTo>
                <a:cubicBezTo>
                  <a:pt x="119" y="10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1"/>
                  <a:pt x="152" y="5"/>
                </a:cubicBezTo>
                <a:cubicBezTo>
                  <a:pt x="152" y="6"/>
                  <a:pt x="149" y="11"/>
                  <a:pt x="142" y="18"/>
                </a:cubicBezTo>
                <a:cubicBezTo>
                  <a:pt x="134" y="26"/>
                  <a:pt x="126" y="37"/>
                  <a:pt x="116" y="52"/>
                </a:cubicBezTo>
                <a:cubicBezTo>
                  <a:pt x="106" y="67"/>
                  <a:pt x="95" y="85"/>
                  <a:pt x="84" y="106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0"/>
                  <a:pt x="46" y="271"/>
                  <a:pt x="46" y="316"/>
                </a:cubicBezTo>
                <a:cubicBezTo>
                  <a:pt x="46" y="360"/>
                  <a:pt x="50" y="402"/>
                  <a:pt x="57" y="438"/>
                </a:cubicBezTo>
                <a:cubicBezTo>
                  <a:pt x="64" y="474"/>
                  <a:pt x="73" y="504"/>
                  <a:pt x="83" y="526"/>
                </a:cubicBezTo>
                <a:cubicBezTo>
                  <a:pt x="94" y="548"/>
                  <a:pt x="104" y="567"/>
                  <a:pt x="115" y="580"/>
                </a:cubicBezTo>
                <a:cubicBezTo>
                  <a:pt x="126" y="594"/>
                  <a:pt x="134" y="606"/>
                  <a:pt x="142" y="614"/>
                </a:cubicBezTo>
                <a:cubicBezTo>
                  <a:pt x="149" y="622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4" y="582"/>
                  <a:pt x="45" y="537"/>
                  <a:pt x="27" y="484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2" name=""/>
          <p:cNvSpPr/>
          <p:nvPr/>
        </p:nvSpPr>
        <p:spPr>
          <a:xfrm>
            <a:off x="5344920" y="4541040"/>
            <a:ext cx="96480" cy="156960"/>
          </a:xfrm>
          <a:custGeom>
            <a:avLst/>
            <a:gdLst/>
            <a:ahLst/>
            <a:rect l="0" t="0" r="r" b="b"/>
            <a:pathLst>
              <a:path w="268" h="436">
                <a:moveTo>
                  <a:pt x="36" y="51"/>
                </a:moveTo>
                <a:cubicBezTo>
                  <a:pt x="60" y="17"/>
                  <a:pt x="92" y="0"/>
                  <a:pt x="133" y="0"/>
                </a:cubicBezTo>
                <a:cubicBezTo>
                  <a:pt x="153" y="0"/>
                  <a:pt x="174" y="5"/>
                  <a:pt x="195" y="16"/>
                </a:cubicBezTo>
                <a:cubicBezTo>
                  <a:pt x="215" y="27"/>
                  <a:pt x="232" y="46"/>
                  <a:pt x="244" y="74"/>
                </a:cubicBezTo>
                <a:cubicBezTo>
                  <a:pt x="260" y="109"/>
                  <a:pt x="268" y="157"/>
                  <a:pt x="268" y="218"/>
                </a:cubicBezTo>
                <a:cubicBezTo>
                  <a:pt x="268" y="285"/>
                  <a:pt x="259" y="335"/>
                  <a:pt x="240" y="369"/>
                </a:cubicBezTo>
                <a:cubicBezTo>
                  <a:pt x="232" y="387"/>
                  <a:pt x="220" y="401"/>
                  <a:pt x="206" y="412"/>
                </a:cubicBezTo>
                <a:cubicBezTo>
                  <a:pt x="191" y="422"/>
                  <a:pt x="177" y="429"/>
                  <a:pt x="166" y="431"/>
                </a:cubicBezTo>
                <a:cubicBezTo>
                  <a:pt x="155" y="434"/>
                  <a:pt x="144" y="435"/>
                  <a:pt x="134" y="436"/>
                </a:cubicBezTo>
                <a:cubicBezTo>
                  <a:pt x="123" y="436"/>
                  <a:pt x="112" y="435"/>
                  <a:pt x="101" y="432"/>
                </a:cubicBezTo>
                <a:cubicBezTo>
                  <a:pt x="90" y="429"/>
                  <a:pt x="77" y="423"/>
                  <a:pt x="62" y="412"/>
                </a:cubicBezTo>
                <a:cubicBezTo>
                  <a:pt x="48" y="401"/>
                  <a:pt x="36" y="387"/>
                  <a:pt x="28" y="369"/>
                </a:cubicBezTo>
                <a:cubicBezTo>
                  <a:pt x="9" y="335"/>
                  <a:pt x="0" y="285"/>
                  <a:pt x="0" y="218"/>
                </a:cubicBezTo>
                <a:cubicBezTo>
                  <a:pt x="0" y="145"/>
                  <a:pt x="12" y="89"/>
                  <a:pt x="36" y="51"/>
                </a:cubicBezTo>
                <a:moveTo>
                  <a:pt x="179" y="43"/>
                </a:moveTo>
                <a:cubicBezTo>
                  <a:pt x="166" y="30"/>
                  <a:pt x="151" y="23"/>
                  <a:pt x="134" y="23"/>
                </a:cubicBezTo>
                <a:cubicBezTo>
                  <a:pt x="116" y="23"/>
                  <a:pt x="101" y="30"/>
                  <a:pt x="88" y="43"/>
                </a:cubicBezTo>
                <a:cubicBezTo>
                  <a:pt x="78" y="54"/>
                  <a:pt x="71" y="69"/>
                  <a:pt x="67" y="89"/>
                </a:cubicBezTo>
                <a:cubicBezTo>
                  <a:pt x="64" y="108"/>
                  <a:pt x="62" y="149"/>
                  <a:pt x="62" y="210"/>
                </a:cubicBezTo>
                <a:cubicBezTo>
                  <a:pt x="62" y="278"/>
                  <a:pt x="64" y="322"/>
                  <a:pt x="67" y="343"/>
                </a:cubicBezTo>
                <a:cubicBezTo>
                  <a:pt x="71" y="364"/>
                  <a:pt x="78" y="381"/>
                  <a:pt x="90" y="393"/>
                </a:cubicBezTo>
                <a:cubicBezTo>
                  <a:pt x="102" y="405"/>
                  <a:pt x="117" y="412"/>
                  <a:pt x="134" y="412"/>
                </a:cubicBezTo>
                <a:cubicBezTo>
                  <a:pt x="151" y="412"/>
                  <a:pt x="165" y="405"/>
                  <a:pt x="177" y="393"/>
                </a:cubicBezTo>
                <a:cubicBezTo>
                  <a:pt x="190" y="380"/>
                  <a:pt x="198" y="362"/>
                  <a:pt x="201" y="340"/>
                </a:cubicBezTo>
                <a:cubicBezTo>
                  <a:pt x="204" y="317"/>
                  <a:pt x="205" y="274"/>
                  <a:pt x="206" y="210"/>
                </a:cubicBezTo>
                <a:cubicBezTo>
                  <a:pt x="206" y="149"/>
                  <a:pt x="204" y="109"/>
                  <a:pt x="201" y="89"/>
                </a:cubicBezTo>
                <a:cubicBezTo>
                  <a:pt x="197" y="70"/>
                  <a:pt x="190" y="55"/>
                  <a:pt x="179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3" name=""/>
          <p:cNvSpPr/>
          <p:nvPr/>
        </p:nvSpPr>
        <p:spPr>
          <a:xfrm>
            <a:off x="5467680" y="4664880"/>
            <a:ext cx="30600" cy="72360"/>
          </a:xfrm>
          <a:custGeom>
            <a:avLst/>
            <a:gdLst/>
            <a:ahLst/>
            <a:rect l="0" t="0" r="r" b="b"/>
            <a:pathLst>
              <a:path w="85" h="201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4" y="19"/>
                  <a:pt x="10" y="12"/>
                </a:cubicBezTo>
                <a:cubicBezTo>
                  <a:pt x="17" y="4"/>
                  <a:pt x="26" y="0"/>
                  <a:pt x="38" y="0"/>
                </a:cubicBezTo>
                <a:cubicBezTo>
                  <a:pt x="50" y="0"/>
                  <a:pt x="61" y="6"/>
                  <a:pt x="70" y="16"/>
                </a:cubicBezTo>
                <a:cubicBezTo>
                  <a:pt x="80" y="27"/>
                  <a:pt x="84" y="45"/>
                  <a:pt x="85" y="72"/>
                </a:cubicBezTo>
                <a:cubicBezTo>
                  <a:pt x="85" y="88"/>
                  <a:pt x="83" y="102"/>
                  <a:pt x="79" y="116"/>
                </a:cubicBezTo>
                <a:cubicBezTo>
                  <a:pt x="75" y="130"/>
                  <a:pt x="71" y="142"/>
                  <a:pt x="66" y="152"/>
                </a:cubicBezTo>
                <a:cubicBezTo>
                  <a:pt x="61" y="162"/>
                  <a:pt x="55" y="171"/>
                  <a:pt x="49" y="178"/>
                </a:cubicBezTo>
                <a:cubicBezTo>
                  <a:pt x="42" y="185"/>
                  <a:pt x="37" y="191"/>
                  <a:pt x="33" y="195"/>
                </a:cubicBezTo>
                <a:cubicBezTo>
                  <a:pt x="29" y="199"/>
                  <a:pt x="26" y="201"/>
                  <a:pt x="25" y="201"/>
                </a:cubicBezTo>
                <a:cubicBezTo>
                  <a:pt x="23" y="201"/>
                  <a:pt x="21" y="199"/>
                  <a:pt x="17" y="195"/>
                </a:cubicBezTo>
                <a:cubicBezTo>
                  <a:pt x="13" y="191"/>
                  <a:pt x="11" y="188"/>
                  <a:pt x="11" y="187"/>
                </a:cubicBezTo>
                <a:cubicBezTo>
                  <a:pt x="11" y="185"/>
                  <a:pt x="13" y="182"/>
                  <a:pt x="18" y="177"/>
                </a:cubicBezTo>
                <a:cubicBezTo>
                  <a:pt x="23" y="171"/>
                  <a:pt x="28" y="165"/>
                  <a:pt x="34" y="158"/>
                </a:cubicBezTo>
                <a:cubicBezTo>
                  <a:pt x="40" y="150"/>
                  <a:pt x="46" y="139"/>
                  <a:pt x="51" y="126"/>
                </a:cubicBezTo>
                <a:cubicBezTo>
                  <a:pt x="56" y="112"/>
                  <a:pt x="60" y="97"/>
                  <a:pt x="61" y="80"/>
                </a:cubicBezTo>
                <a:lnTo>
                  <a:pt x="61" y="71"/>
                </a:lnTo>
                <a:lnTo>
                  <a:pt x="61" y="72"/>
                </a:lnTo>
                <a:cubicBezTo>
                  <a:pt x="60" y="72"/>
                  <a:pt x="59" y="73"/>
                  <a:pt x="58" y="73"/>
                </a:cubicBezTo>
                <a:cubicBezTo>
                  <a:pt x="56" y="73"/>
                  <a:pt x="55" y="74"/>
                  <a:pt x="54" y="75"/>
                </a:cubicBezTo>
                <a:cubicBezTo>
                  <a:pt x="53" y="76"/>
                  <a:pt x="51" y="76"/>
                  <a:pt x="48" y="76"/>
                </a:cubicBezTo>
                <a:cubicBezTo>
                  <a:pt x="46" y="76"/>
                  <a:pt x="42" y="76"/>
                  <a:pt x="39" y="78"/>
                </a:cubicBezTo>
                <a:cubicBezTo>
                  <a:pt x="28" y="78"/>
                  <a:pt x="19" y="73"/>
                  <a:pt x="12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4" name=""/>
          <p:cNvSpPr/>
          <p:nvPr/>
        </p:nvSpPr>
        <p:spPr>
          <a:xfrm>
            <a:off x="5621400" y="449568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8" y="39"/>
                </a:moveTo>
                <a:lnTo>
                  <a:pt x="52" y="41"/>
                </a:lnTo>
                <a:cubicBezTo>
                  <a:pt x="48" y="43"/>
                  <a:pt x="42" y="44"/>
                  <a:pt x="34" y="46"/>
                </a:cubicBezTo>
                <a:cubicBezTo>
                  <a:pt x="27" y="47"/>
                  <a:pt x="18" y="48"/>
                  <a:pt x="8" y="49"/>
                </a:cubicBezTo>
                <a:lnTo>
                  <a:pt x="0" y="49"/>
                </a:lnTo>
                <a:lnTo>
                  <a:pt x="0" y="28"/>
                </a:lnTo>
                <a:lnTo>
                  <a:pt x="8" y="28"/>
                </a:lnTo>
                <a:cubicBezTo>
                  <a:pt x="23" y="28"/>
                  <a:pt x="35" y="26"/>
                  <a:pt x="47" y="22"/>
                </a:cubicBezTo>
                <a:cubicBezTo>
                  <a:pt x="59" y="18"/>
                  <a:pt x="69" y="14"/>
                  <a:pt x="73" y="11"/>
                </a:cubicBezTo>
                <a:cubicBezTo>
                  <a:pt x="78" y="8"/>
                  <a:pt x="82" y="4"/>
                  <a:pt x="86" y="1"/>
                </a:cubicBezTo>
                <a:cubicBezTo>
                  <a:pt x="87" y="0"/>
                  <a:pt x="88" y="0"/>
                  <a:pt x="91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7"/>
                </a:lnTo>
                <a:lnTo>
                  <a:pt x="99" y="271"/>
                </a:lnTo>
                <a:cubicBezTo>
                  <a:pt x="101" y="273"/>
                  <a:pt x="103" y="275"/>
                  <a:pt x="105" y="275"/>
                </a:cubicBezTo>
                <a:cubicBezTo>
                  <a:pt x="106" y="276"/>
                  <a:pt x="110" y="277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7"/>
                  <a:pt x="79" y="297"/>
                </a:cubicBezTo>
                <a:cubicBezTo>
                  <a:pt x="37" y="297"/>
                  <a:pt x="14" y="298"/>
                  <a:pt x="8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6" y="278"/>
                  <a:pt x="39" y="278"/>
                  <a:pt x="42" y="278"/>
                </a:cubicBezTo>
                <a:cubicBezTo>
                  <a:pt x="45" y="277"/>
                  <a:pt x="47" y="277"/>
                  <a:pt x="49" y="276"/>
                </a:cubicBezTo>
                <a:cubicBezTo>
                  <a:pt x="51" y="276"/>
                  <a:pt x="52" y="275"/>
                  <a:pt x="53" y="275"/>
                </a:cubicBezTo>
                <a:cubicBezTo>
                  <a:pt x="53" y="275"/>
                  <a:pt x="54" y="275"/>
                  <a:pt x="55" y="273"/>
                </a:cubicBezTo>
                <a:cubicBezTo>
                  <a:pt x="57" y="272"/>
                  <a:pt x="58" y="271"/>
                  <a:pt x="58" y="271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5" name=""/>
          <p:cNvSpPr/>
          <p:nvPr/>
        </p:nvSpPr>
        <p:spPr>
          <a:xfrm>
            <a:off x="5608800" y="4659480"/>
            <a:ext cx="82440" cy="113760"/>
          </a:xfrm>
          <a:custGeom>
            <a:avLst/>
            <a:gdLst/>
            <a:ahLst/>
            <a:rect l="0" t="0" r="r" b="b"/>
            <a:pathLst>
              <a:path w="229" h="316">
                <a:moveTo>
                  <a:pt x="54" y="9"/>
                </a:moveTo>
                <a:cubicBezTo>
                  <a:pt x="54" y="6"/>
                  <a:pt x="56" y="2"/>
                  <a:pt x="61" y="0"/>
                </a:cubicBezTo>
                <a:lnTo>
                  <a:pt x="70" y="0"/>
                </a:lnTo>
                <a:cubicBezTo>
                  <a:pt x="97" y="1"/>
                  <a:pt x="114" y="8"/>
                  <a:pt x="121" y="22"/>
                </a:cubicBezTo>
                <a:cubicBezTo>
                  <a:pt x="122" y="27"/>
                  <a:pt x="131" y="50"/>
                  <a:pt x="146" y="93"/>
                </a:cubicBezTo>
                <a:cubicBezTo>
                  <a:pt x="161" y="136"/>
                  <a:pt x="176" y="178"/>
                  <a:pt x="191" y="218"/>
                </a:cubicBezTo>
                <a:cubicBezTo>
                  <a:pt x="207" y="259"/>
                  <a:pt x="215" y="280"/>
                  <a:pt x="215" y="281"/>
                </a:cubicBezTo>
                <a:cubicBezTo>
                  <a:pt x="217" y="287"/>
                  <a:pt x="219" y="292"/>
                  <a:pt x="220" y="296"/>
                </a:cubicBezTo>
                <a:cubicBezTo>
                  <a:pt x="222" y="300"/>
                  <a:pt x="224" y="303"/>
                  <a:pt x="224" y="304"/>
                </a:cubicBezTo>
                <a:cubicBezTo>
                  <a:pt x="225" y="306"/>
                  <a:pt x="226" y="307"/>
                  <a:pt x="227" y="308"/>
                </a:cubicBezTo>
                <a:cubicBezTo>
                  <a:pt x="227" y="309"/>
                  <a:pt x="228" y="310"/>
                  <a:pt x="229" y="310"/>
                </a:cubicBezTo>
                <a:cubicBezTo>
                  <a:pt x="229" y="310"/>
                  <a:pt x="229" y="311"/>
                  <a:pt x="229" y="312"/>
                </a:cubicBezTo>
                <a:cubicBezTo>
                  <a:pt x="229" y="313"/>
                  <a:pt x="228" y="314"/>
                  <a:pt x="226" y="316"/>
                </a:cubicBezTo>
                <a:lnTo>
                  <a:pt x="195" y="316"/>
                </a:lnTo>
                <a:cubicBezTo>
                  <a:pt x="187" y="312"/>
                  <a:pt x="183" y="307"/>
                  <a:pt x="181" y="303"/>
                </a:cubicBezTo>
                <a:cubicBezTo>
                  <a:pt x="178" y="299"/>
                  <a:pt x="171" y="279"/>
                  <a:pt x="158" y="243"/>
                </a:cubicBezTo>
                <a:lnTo>
                  <a:pt x="138" y="187"/>
                </a:lnTo>
                <a:lnTo>
                  <a:pt x="131" y="194"/>
                </a:lnTo>
                <a:cubicBezTo>
                  <a:pt x="128" y="199"/>
                  <a:pt x="121" y="207"/>
                  <a:pt x="110" y="218"/>
                </a:cubicBezTo>
                <a:cubicBezTo>
                  <a:pt x="100" y="230"/>
                  <a:pt x="92" y="240"/>
                  <a:pt x="85" y="248"/>
                </a:cubicBezTo>
                <a:cubicBezTo>
                  <a:pt x="77" y="257"/>
                  <a:pt x="68" y="267"/>
                  <a:pt x="57" y="280"/>
                </a:cubicBezTo>
                <a:cubicBezTo>
                  <a:pt x="42" y="298"/>
                  <a:pt x="33" y="309"/>
                  <a:pt x="29" y="312"/>
                </a:cubicBezTo>
                <a:cubicBezTo>
                  <a:pt x="25" y="314"/>
                  <a:pt x="21" y="316"/>
                  <a:pt x="16" y="316"/>
                </a:cubicBezTo>
                <a:cubicBezTo>
                  <a:pt x="6" y="316"/>
                  <a:pt x="0" y="312"/>
                  <a:pt x="0" y="302"/>
                </a:cubicBezTo>
                <a:cubicBezTo>
                  <a:pt x="0" y="297"/>
                  <a:pt x="2" y="292"/>
                  <a:pt x="7" y="288"/>
                </a:cubicBezTo>
                <a:cubicBezTo>
                  <a:pt x="11" y="283"/>
                  <a:pt x="31" y="263"/>
                  <a:pt x="68" y="227"/>
                </a:cubicBezTo>
                <a:cubicBezTo>
                  <a:pt x="77" y="219"/>
                  <a:pt x="87" y="209"/>
                  <a:pt x="98" y="198"/>
                </a:cubicBezTo>
                <a:cubicBezTo>
                  <a:pt x="109" y="188"/>
                  <a:pt x="118" y="180"/>
                  <a:pt x="123" y="174"/>
                </a:cubicBezTo>
                <a:lnTo>
                  <a:pt x="130" y="167"/>
                </a:lnTo>
                <a:cubicBezTo>
                  <a:pt x="130" y="167"/>
                  <a:pt x="123" y="146"/>
                  <a:pt x="108" y="103"/>
                </a:cubicBezTo>
                <a:cubicBezTo>
                  <a:pt x="93" y="62"/>
                  <a:pt x="85" y="40"/>
                  <a:pt x="84" y="36"/>
                </a:cubicBezTo>
                <a:cubicBezTo>
                  <a:pt x="78" y="23"/>
                  <a:pt x="70" y="16"/>
                  <a:pt x="61" y="16"/>
                </a:cubicBezTo>
                <a:cubicBezTo>
                  <a:pt x="56" y="16"/>
                  <a:pt x="54" y="14"/>
                  <a:pt x="54" y="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6" name=""/>
          <p:cNvSpPr/>
          <p:nvPr/>
        </p:nvSpPr>
        <p:spPr>
          <a:xfrm>
            <a:off x="5578560" y="4628880"/>
            <a:ext cx="139680" cy="14040"/>
          </a:xfrm>
          <a:custGeom>
            <a:avLst/>
            <a:gdLst/>
            <a:ahLst/>
            <a:rect l="0" t="0" r="r" b="b"/>
            <a:pathLst>
              <a:path w="388" h="39">
                <a:moveTo>
                  <a:pt x="0" y="39"/>
                </a:moveTo>
                <a:lnTo>
                  <a:pt x="388" y="39"/>
                </a:lnTo>
                <a:lnTo>
                  <a:pt x="388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7" name=""/>
          <p:cNvSpPr/>
          <p:nvPr/>
        </p:nvSpPr>
        <p:spPr>
          <a:xfrm>
            <a:off x="5757840" y="45219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7" y="95"/>
                  <a:pt x="125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4"/>
                  <a:pt x="150" y="372"/>
                  <a:pt x="146" y="400"/>
                </a:cubicBezTo>
                <a:cubicBezTo>
                  <a:pt x="142" y="426"/>
                  <a:pt x="137" y="449"/>
                  <a:pt x="131" y="467"/>
                </a:cubicBezTo>
                <a:cubicBezTo>
                  <a:pt x="126" y="486"/>
                  <a:pt x="118" y="504"/>
                  <a:pt x="108" y="523"/>
                </a:cubicBezTo>
                <a:cubicBezTo>
                  <a:pt x="98" y="541"/>
                  <a:pt x="90" y="556"/>
                  <a:pt x="83" y="565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1"/>
                  <a:pt x="30" y="625"/>
                  <a:pt x="22" y="630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3" y="622"/>
                  <a:pt x="7" y="617"/>
                </a:cubicBezTo>
                <a:cubicBezTo>
                  <a:pt x="72" y="549"/>
                  <a:pt x="106" y="449"/>
                  <a:pt x="106" y="316"/>
                </a:cubicBezTo>
                <a:cubicBezTo>
                  <a:pt x="106" y="183"/>
                  <a:pt x="72" y="83"/>
                  <a:pt x="7" y="15"/>
                </a:cubicBezTo>
                <a:cubicBezTo>
                  <a:pt x="3" y="10"/>
                  <a:pt x="0" y="8"/>
                  <a:pt x="0" y="7"/>
                </a:cubicBezTo>
                <a:cubicBezTo>
                  <a:pt x="0" y="4"/>
                  <a:pt x="1" y="1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8" name=""/>
          <p:cNvSpPr txBox="1"/>
          <p:nvPr/>
        </p:nvSpPr>
        <p:spPr>
          <a:xfrm>
            <a:off x="1509840" y="4523400"/>
            <a:ext cx="2428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L1: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Эквивалентно априору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5834520" y="45234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747720" y="2258280"/>
            <a:ext cx="20930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Более двух классов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7" name=""/>
          <p:cNvSpPr/>
          <p:nvPr/>
        </p:nvSpPr>
        <p:spPr>
          <a:xfrm>
            <a:off x="952200" y="3495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8" name=""/>
          <p:cNvSpPr/>
          <p:nvPr/>
        </p:nvSpPr>
        <p:spPr>
          <a:xfrm>
            <a:off x="1138680" y="347976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69" y="0"/>
                  <a:pt x="86" y="0"/>
                </a:cubicBezTo>
                <a:cubicBezTo>
                  <a:pt x="104" y="0"/>
                  <a:pt x="118" y="5"/>
                  <a:pt x="128" y="15"/>
                </a:cubicBezTo>
                <a:cubicBezTo>
                  <a:pt x="139" y="25"/>
                  <a:pt x="144" y="38"/>
                  <a:pt x="145" y="55"/>
                </a:cubicBezTo>
                <a:cubicBezTo>
                  <a:pt x="144" y="63"/>
                  <a:pt x="143" y="68"/>
                  <a:pt x="143" y="69"/>
                </a:cubicBezTo>
                <a:cubicBezTo>
                  <a:pt x="143" y="70"/>
                  <a:pt x="139" y="79"/>
                  <a:pt x="133" y="98"/>
                </a:cubicBezTo>
                <a:cubicBezTo>
                  <a:pt x="126" y="116"/>
                  <a:pt x="119" y="136"/>
                  <a:pt x="112" y="159"/>
                </a:cubicBezTo>
                <a:cubicBezTo>
                  <a:pt x="105" y="182"/>
                  <a:pt x="101" y="200"/>
                  <a:pt x="102" y="213"/>
                </a:cubicBezTo>
                <a:cubicBezTo>
                  <a:pt x="102" y="231"/>
                  <a:pt x="105" y="244"/>
                  <a:pt x="110" y="251"/>
                </a:cubicBezTo>
                <a:cubicBezTo>
                  <a:pt x="116" y="258"/>
                  <a:pt x="125" y="262"/>
                  <a:pt x="137" y="263"/>
                </a:cubicBezTo>
                <a:cubicBezTo>
                  <a:pt x="147" y="263"/>
                  <a:pt x="156" y="260"/>
                  <a:pt x="164" y="256"/>
                </a:cubicBezTo>
                <a:cubicBezTo>
                  <a:pt x="173" y="251"/>
                  <a:pt x="179" y="246"/>
                  <a:pt x="184" y="241"/>
                </a:cubicBezTo>
                <a:cubicBezTo>
                  <a:pt x="188" y="236"/>
                  <a:pt x="194" y="229"/>
                  <a:pt x="201" y="220"/>
                </a:cubicBezTo>
                <a:cubicBezTo>
                  <a:pt x="201" y="220"/>
                  <a:pt x="202" y="216"/>
                  <a:pt x="204" y="208"/>
                </a:cubicBezTo>
                <a:cubicBezTo>
                  <a:pt x="206" y="200"/>
                  <a:pt x="209" y="187"/>
                  <a:pt x="213" y="170"/>
                </a:cubicBezTo>
                <a:cubicBezTo>
                  <a:pt x="217" y="153"/>
                  <a:pt x="221" y="138"/>
                  <a:pt x="225" y="124"/>
                </a:cubicBezTo>
                <a:cubicBezTo>
                  <a:pt x="241" y="60"/>
                  <a:pt x="250" y="27"/>
                  <a:pt x="251" y="24"/>
                </a:cubicBezTo>
                <a:cubicBezTo>
                  <a:pt x="257" y="13"/>
                  <a:pt x="266" y="7"/>
                  <a:pt x="279" y="7"/>
                </a:cubicBezTo>
                <a:cubicBezTo>
                  <a:pt x="284" y="7"/>
                  <a:pt x="290" y="9"/>
                  <a:pt x="293" y="12"/>
                </a:cubicBezTo>
                <a:cubicBezTo>
                  <a:pt x="296" y="15"/>
                  <a:pt x="299" y="17"/>
                  <a:pt x="300" y="19"/>
                </a:cubicBezTo>
                <a:cubicBezTo>
                  <a:pt x="301" y="21"/>
                  <a:pt x="302" y="23"/>
                  <a:pt x="301" y="25"/>
                </a:cubicBezTo>
                <a:cubicBezTo>
                  <a:pt x="301" y="30"/>
                  <a:pt x="291" y="75"/>
                  <a:pt x="269" y="158"/>
                </a:cubicBezTo>
                <a:cubicBezTo>
                  <a:pt x="248" y="241"/>
                  <a:pt x="237" y="286"/>
                  <a:pt x="234" y="294"/>
                </a:cubicBezTo>
                <a:cubicBezTo>
                  <a:pt x="222" y="329"/>
                  <a:pt x="202" y="358"/>
                  <a:pt x="172" y="379"/>
                </a:cubicBezTo>
                <a:cubicBezTo>
                  <a:pt x="143" y="399"/>
                  <a:pt x="114" y="410"/>
                  <a:pt x="85" y="410"/>
                </a:cubicBezTo>
                <a:cubicBezTo>
                  <a:pt x="66" y="410"/>
                  <a:pt x="50" y="406"/>
                  <a:pt x="35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5"/>
                  <a:pt x="15" y="338"/>
                  <a:pt x="18" y="331"/>
                </a:cubicBezTo>
                <a:cubicBezTo>
                  <a:pt x="21" y="324"/>
                  <a:pt x="25" y="319"/>
                  <a:pt x="30" y="316"/>
                </a:cubicBezTo>
                <a:cubicBezTo>
                  <a:pt x="35" y="313"/>
                  <a:pt x="39" y="311"/>
                  <a:pt x="43" y="310"/>
                </a:cubicBezTo>
                <a:cubicBezTo>
                  <a:pt x="46" y="309"/>
                  <a:pt x="50" y="308"/>
                  <a:pt x="54" y="308"/>
                </a:cubicBezTo>
                <a:cubicBezTo>
                  <a:pt x="72" y="308"/>
                  <a:pt x="81" y="317"/>
                  <a:pt x="81" y="336"/>
                </a:cubicBezTo>
                <a:cubicBezTo>
                  <a:pt x="81" y="344"/>
                  <a:pt x="79" y="351"/>
                  <a:pt x="74" y="358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5" y="373"/>
                  <a:pt x="52" y="374"/>
                  <a:pt x="51" y="374"/>
                </a:cubicBezTo>
                <a:lnTo>
                  <a:pt x="49" y="374"/>
                </a:lnTo>
                <a:cubicBezTo>
                  <a:pt x="50" y="376"/>
                  <a:pt x="54" y="379"/>
                  <a:pt x="61" y="382"/>
                </a:cubicBezTo>
                <a:cubicBezTo>
                  <a:pt x="68" y="385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0" y="386"/>
                  <a:pt x="104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5" y="349"/>
                  <a:pt x="164" y="336"/>
                  <a:pt x="170" y="321"/>
                </a:cubicBezTo>
                <a:cubicBezTo>
                  <a:pt x="176" y="307"/>
                  <a:pt x="181" y="295"/>
                  <a:pt x="184" y="285"/>
                </a:cubicBezTo>
                <a:cubicBezTo>
                  <a:pt x="188" y="276"/>
                  <a:pt x="189" y="269"/>
                  <a:pt x="189" y="266"/>
                </a:cubicBezTo>
                <a:lnTo>
                  <a:pt x="186" y="269"/>
                </a:lnTo>
                <a:cubicBezTo>
                  <a:pt x="183" y="271"/>
                  <a:pt x="179" y="273"/>
                  <a:pt x="174" y="276"/>
                </a:cubicBezTo>
                <a:cubicBezTo>
                  <a:pt x="168" y="279"/>
                  <a:pt x="163" y="281"/>
                  <a:pt x="157" y="283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3" y="287"/>
                  <a:pt x="96" y="282"/>
                  <a:pt x="81" y="273"/>
                </a:cubicBezTo>
                <a:cubicBezTo>
                  <a:pt x="67" y="263"/>
                  <a:pt x="57" y="248"/>
                  <a:pt x="52" y="228"/>
                </a:cubicBezTo>
                <a:cubicBezTo>
                  <a:pt x="52" y="225"/>
                  <a:pt x="52" y="218"/>
                  <a:pt x="52" y="208"/>
                </a:cubicBezTo>
                <a:cubicBezTo>
                  <a:pt x="52" y="184"/>
                  <a:pt x="59" y="153"/>
                  <a:pt x="74" y="114"/>
                </a:cubicBezTo>
                <a:cubicBezTo>
                  <a:pt x="89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3"/>
                  <a:pt x="96" y="31"/>
                </a:cubicBezTo>
                <a:cubicBezTo>
                  <a:pt x="96" y="30"/>
                  <a:pt x="95" y="29"/>
                  <a:pt x="93" y="27"/>
                </a:cubicBezTo>
                <a:cubicBezTo>
                  <a:pt x="92" y="25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3"/>
                  <a:pt x="38" y="62"/>
                </a:cubicBezTo>
                <a:cubicBezTo>
                  <a:pt x="34" y="71"/>
                  <a:pt x="30" y="80"/>
                  <a:pt x="28" y="89"/>
                </a:cubicBezTo>
                <a:cubicBezTo>
                  <a:pt x="25" y="97"/>
                  <a:pt x="23" y="102"/>
                  <a:pt x="23" y="103"/>
                </a:cubicBezTo>
                <a:cubicBezTo>
                  <a:pt x="22" y="104"/>
                  <a:pt x="18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9" name=""/>
          <p:cNvSpPr/>
          <p:nvPr/>
        </p:nvSpPr>
        <p:spPr>
          <a:xfrm>
            <a:off x="1327680" y="3457440"/>
            <a:ext cx="113760" cy="132840"/>
          </a:xfrm>
          <a:custGeom>
            <a:avLst/>
            <a:gdLst/>
            <a:ahLst/>
            <a:rect l="0" t="0" r="r" b="b"/>
            <a:pathLst>
              <a:path w="316" h="369">
                <a:moveTo>
                  <a:pt x="0" y="185"/>
                </a:moveTo>
                <a:cubicBezTo>
                  <a:pt x="0" y="133"/>
                  <a:pt x="17" y="90"/>
                  <a:pt x="52" y="57"/>
                </a:cubicBezTo>
                <a:cubicBezTo>
                  <a:pt x="86" y="24"/>
                  <a:pt x="127" y="6"/>
                  <a:pt x="174" y="1"/>
                </a:cubicBezTo>
                <a:cubicBezTo>
                  <a:pt x="175" y="1"/>
                  <a:pt x="178" y="1"/>
                  <a:pt x="185" y="1"/>
                </a:cubicBezTo>
                <a:cubicBezTo>
                  <a:pt x="192" y="1"/>
                  <a:pt x="201" y="1"/>
                  <a:pt x="212" y="0"/>
                </a:cubicBezTo>
                <a:cubicBezTo>
                  <a:pt x="223" y="0"/>
                  <a:pt x="233" y="0"/>
                  <a:pt x="243" y="0"/>
                </a:cubicBezTo>
                <a:lnTo>
                  <a:pt x="307" y="0"/>
                </a:lnTo>
                <a:cubicBezTo>
                  <a:pt x="313" y="4"/>
                  <a:pt x="316" y="8"/>
                  <a:pt x="316" y="13"/>
                </a:cubicBezTo>
                <a:cubicBezTo>
                  <a:pt x="316" y="17"/>
                  <a:pt x="314" y="21"/>
                  <a:pt x="308" y="25"/>
                </a:cubicBezTo>
                <a:lnTo>
                  <a:pt x="241" y="26"/>
                </a:lnTo>
                <a:cubicBezTo>
                  <a:pt x="195" y="26"/>
                  <a:pt x="166" y="27"/>
                  <a:pt x="155" y="29"/>
                </a:cubicBezTo>
                <a:cubicBezTo>
                  <a:pt x="134" y="34"/>
                  <a:pt x="116" y="42"/>
                  <a:pt x="100" y="52"/>
                </a:cubicBezTo>
                <a:cubicBezTo>
                  <a:pt x="84" y="62"/>
                  <a:pt x="71" y="73"/>
                  <a:pt x="63" y="83"/>
                </a:cubicBezTo>
                <a:cubicBezTo>
                  <a:pt x="54" y="94"/>
                  <a:pt x="46" y="105"/>
                  <a:pt x="40" y="118"/>
                </a:cubicBezTo>
                <a:cubicBezTo>
                  <a:pt x="34" y="132"/>
                  <a:pt x="30" y="142"/>
                  <a:pt x="28" y="149"/>
                </a:cubicBezTo>
                <a:cubicBezTo>
                  <a:pt x="27" y="157"/>
                  <a:pt x="26" y="164"/>
                  <a:pt x="25" y="171"/>
                </a:cubicBezTo>
                <a:lnTo>
                  <a:pt x="25" y="172"/>
                </a:lnTo>
                <a:lnTo>
                  <a:pt x="307" y="172"/>
                </a:lnTo>
                <a:cubicBezTo>
                  <a:pt x="313" y="175"/>
                  <a:pt x="316" y="180"/>
                  <a:pt x="316" y="185"/>
                </a:cubicBezTo>
                <a:cubicBezTo>
                  <a:pt x="316" y="190"/>
                  <a:pt x="313" y="194"/>
                  <a:pt x="307" y="197"/>
                </a:cubicBezTo>
                <a:lnTo>
                  <a:pt x="25" y="197"/>
                </a:lnTo>
                <a:lnTo>
                  <a:pt x="25" y="199"/>
                </a:lnTo>
                <a:cubicBezTo>
                  <a:pt x="25" y="207"/>
                  <a:pt x="27" y="218"/>
                  <a:pt x="32" y="231"/>
                </a:cubicBezTo>
                <a:cubicBezTo>
                  <a:pt x="36" y="243"/>
                  <a:pt x="43" y="257"/>
                  <a:pt x="52" y="272"/>
                </a:cubicBezTo>
                <a:cubicBezTo>
                  <a:pt x="62" y="287"/>
                  <a:pt x="76" y="300"/>
                  <a:pt x="93" y="312"/>
                </a:cubicBezTo>
                <a:cubicBezTo>
                  <a:pt x="110" y="325"/>
                  <a:pt x="131" y="333"/>
                  <a:pt x="154" y="338"/>
                </a:cubicBezTo>
                <a:cubicBezTo>
                  <a:pt x="166" y="341"/>
                  <a:pt x="195" y="342"/>
                  <a:pt x="241" y="343"/>
                </a:cubicBezTo>
                <a:lnTo>
                  <a:pt x="308" y="343"/>
                </a:lnTo>
                <a:cubicBezTo>
                  <a:pt x="314" y="347"/>
                  <a:pt x="316" y="351"/>
                  <a:pt x="316" y="355"/>
                </a:cubicBezTo>
                <a:cubicBezTo>
                  <a:pt x="316" y="360"/>
                  <a:pt x="313" y="365"/>
                  <a:pt x="307" y="368"/>
                </a:cubicBezTo>
                <a:lnTo>
                  <a:pt x="245" y="368"/>
                </a:lnTo>
                <a:cubicBezTo>
                  <a:pt x="242" y="368"/>
                  <a:pt x="236" y="368"/>
                  <a:pt x="229" y="368"/>
                </a:cubicBezTo>
                <a:cubicBezTo>
                  <a:pt x="221" y="368"/>
                  <a:pt x="215" y="368"/>
                  <a:pt x="211" y="369"/>
                </a:cubicBezTo>
                <a:cubicBezTo>
                  <a:pt x="145" y="369"/>
                  <a:pt x="94" y="350"/>
                  <a:pt x="56" y="314"/>
                </a:cubicBezTo>
                <a:cubicBezTo>
                  <a:pt x="19" y="280"/>
                  <a:pt x="0" y="236"/>
                  <a:pt x="0" y="18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0" name=""/>
          <p:cNvSpPr/>
          <p:nvPr/>
        </p:nvSpPr>
        <p:spPr>
          <a:xfrm>
            <a:off x="1538280" y="3409920"/>
            <a:ext cx="84240" cy="227880"/>
          </a:xfrm>
          <a:custGeom>
            <a:avLst/>
            <a:gdLst/>
            <a:ahLst/>
            <a:rect l="0" t="0" r="r" b="b"/>
            <a:pathLst>
              <a:path w="234" h="633">
                <a:moveTo>
                  <a:pt x="234" y="621"/>
                </a:moveTo>
                <a:cubicBezTo>
                  <a:pt x="234" y="626"/>
                  <a:pt x="233" y="630"/>
                  <a:pt x="231" y="633"/>
                </a:cubicBezTo>
                <a:lnTo>
                  <a:pt x="219" y="633"/>
                </a:lnTo>
                <a:cubicBezTo>
                  <a:pt x="165" y="633"/>
                  <a:pt x="127" y="619"/>
                  <a:pt x="106" y="591"/>
                </a:cubicBezTo>
                <a:cubicBezTo>
                  <a:pt x="103" y="588"/>
                  <a:pt x="102" y="585"/>
                  <a:pt x="100" y="583"/>
                </a:cubicBezTo>
                <a:cubicBezTo>
                  <a:pt x="99" y="581"/>
                  <a:pt x="98" y="579"/>
                  <a:pt x="97" y="576"/>
                </a:cubicBezTo>
                <a:cubicBezTo>
                  <a:pt x="96" y="574"/>
                  <a:pt x="96" y="571"/>
                  <a:pt x="95" y="568"/>
                </a:cubicBezTo>
                <a:cubicBezTo>
                  <a:pt x="94" y="565"/>
                  <a:pt x="94" y="562"/>
                  <a:pt x="94" y="559"/>
                </a:cubicBezTo>
                <a:cubicBezTo>
                  <a:pt x="94" y="555"/>
                  <a:pt x="93" y="551"/>
                  <a:pt x="93" y="545"/>
                </a:cubicBezTo>
                <a:cubicBezTo>
                  <a:pt x="92" y="539"/>
                  <a:pt x="92" y="533"/>
                  <a:pt x="92" y="528"/>
                </a:cubicBezTo>
                <a:cubicBezTo>
                  <a:pt x="92" y="522"/>
                  <a:pt x="92" y="514"/>
                  <a:pt x="92" y="504"/>
                </a:cubicBezTo>
                <a:cubicBezTo>
                  <a:pt x="92" y="494"/>
                  <a:pt x="92" y="484"/>
                  <a:pt x="92" y="475"/>
                </a:cubicBezTo>
                <a:cubicBezTo>
                  <a:pt x="92" y="466"/>
                  <a:pt x="92" y="455"/>
                  <a:pt x="92" y="441"/>
                </a:cubicBezTo>
                <a:cubicBezTo>
                  <a:pt x="92" y="404"/>
                  <a:pt x="91" y="383"/>
                  <a:pt x="89" y="378"/>
                </a:cubicBezTo>
                <a:lnTo>
                  <a:pt x="88" y="377"/>
                </a:lnTo>
                <a:cubicBezTo>
                  <a:pt x="83" y="362"/>
                  <a:pt x="72" y="350"/>
                  <a:pt x="57" y="341"/>
                </a:cubicBezTo>
                <a:cubicBezTo>
                  <a:pt x="42" y="333"/>
                  <a:pt x="26" y="329"/>
                  <a:pt x="11" y="329"/>
                </a:cubicBezTo>
                <a:cubicBezTo>
                  <a:pt x="6" y="329"/>
                  <a:pt x="3" y="328"/>
                  <a:pt x="2" y="327"/>
                </a:cubicBezTo>
                <a:cubicBezTo>
                  <a:pt x="1" y="325"/>
                  <a:pt x="0" y="321"/>
                  <a:pt x="0" y="316"/>
                </a:cubicBezTo>
                <a:cubicBezTo>
                  <a:pt x="0" y="310"/>
                  <a:pt x="1" y="307"/>
                  <a:pt x="2" y="306"/>
                </a:cubicBezTo>
                <a:cubicBezTo>
                  <a:pt x="3" y="304"/>
                  <a:pt x="6" y="304"/>
                  <a:pt x="11" y="304"/>
                </a:cubicBezTo>
                <a:cubicBezTo>
                  <a:pt x="25" y="304"/>
                  <a:pt x="41" y="299"/>
                  <a:pt x="56" y="291"/>
                </a:cubicBezTo>
                <a:cubicBezTo>
                  <a:pt x="71" y="283"/>
                  <a:pt x="82" y="271"/>
                  <a:pt x="88" y="256"/>
                </a:cubicBezTo>
                <a:cubicBezTo>
                  <a:pt x="91" y="251"/>
                  <a:pt x="92" y="244"/>
                  <a:pt x="92" y="235"/>
                </a:cubicBezTo>
                <a:cubicBezTo>
                  <a:pt x="92" y="227"/>
                  <a:pt x="92" y="194"/>
                  <a:pt x="92" y="139"/>
                </a:cubicBezTo>
                <a:lnTo>
                  <a:pt x="92" y="108"/>
                </a:lnTo>
                <a:cubicBezTo>
                  <a:pt x="92" y="84"/>
                  <a:pt x="94" y="68"/>
                  <a:pt x="96" y="59"/>
                </a:cubicBezTo>
                <a:cubicBezTo>
                  <a:pt x="99" y="50"/>
                  <a:pt x="105" y="41"/>
                  <a:pt x="114" y="32"/>
                </a:cubicBezTo>
                <a:cubicBezTo>
                  <a:pt x="125" y="21"/>
                  <a:pt x="142" y="13"/>
                  <a:pt x="165" y="6"/>
                </a:cubicBezTo>
                <a:cubicBezTo>
                  <a:pt x="181" y="3"/>
                  <a:pt x="192" y="1"/>
                  <a:pt x="198" y="0"/>
                </a:cubicBezTo>
                <a:cubicBezTo>
                  <a:pt x="199" y="0"/>
                  <a:pt x="202" y="0"/>
                  <a:pt x="207" y="0"/>
                </a:cubicBezTo>
                <a:cubicBezTo>
                  <a:pt x="211" y="0"/>
                  <a:pt x="215" y="0"/>
                  <a:pt x="218" y="0"/>
                </a:cubicBezTo>
                <a:lnTo>
                  <a:pt x="231" y="0"/>
                </a:lnTo>
                <a:cubicBezTo>
                  <a:pt x="233" y="2"/>
                  <a:pt x="234" y="6"/>
                  <a:pt x="234" y="11"/>
                </a:cubicBezTo>
                <a:cubicBezTo>
                  <a:pt x="234" y="16"/>
                  <a:pt x="234" y="20"/>
                  <a:pt x="233" y="21"/>
                </a:cubicBezTo>
                <a:cubicBezTo>
                  <a:pt x="232" y="22"/>
                  <a:pt x="228" y="23"/>
                  <a:pt x="222" y="23"/>
                </a:cubicBezTo>
                <a:cubicBezTo>
                  <a:pt x="200" y="24"/>
                  <a:pt x="183" y="29"/>
                  <a:pt x="170" y="38"/>
                </a:cubicBezTo>
                <a:cubicBezTo>
                  <a:pt x="157" y="47"/>
                  <a:pt x="150" y="56"/>
                  <a:pt x="147" y="65"/>
                </a:cubicBezTo>
                <a:cubicBezTo>
                  <a:pt x="145" y="70"/>
                  <a:pt x="144" y="101"/>
                  <a:pt x="144" y="158"/>
                </a:cubicBezTo>
                <a:lnTo>
                  <a:pt x="144" y="210"/>
                </a:lnTo>
                <a:cubicBezTo>
                  <a:pt x="144" y="230"/>
                  <a:pt x="143" y="243"/>
                  <a:pt x="142" y="251"/>
                </a:cubicBezTo>
                <a:cubicBezTo>
                  <a:pt x="141" y="258"/>
                  <a:pt x="137" y="266"/>
                  <a:pt x="131" y="275"/>
                </a:cubicBezTo>
                <a:cubicBezTo>
                  <a:pt x="118" y="293"/>
                  <a:pt x="100" y="306"/>
                  <a:pt x="76" y="312"/>
                </a:cubicBezTo>
                <a:lnTo>
                  <a:pt x="68" y="316"/>
                </a:lnTo>
                <a:lnTo>
                  <a:pt x="76" y="319"/>
                </a:lnTo>
                <a:cubicBezTo>
                  <a:pt x="84" y="321"/>
                  <a:pt x="92" y="325"/>
                  <a:pt x="99" y="329"/>
                </a:cubicBezTo>
                <a:cubicBezTo>
                  <a:pt x="107" y="333"/>
                  <a:pt x="116" y="340"/>
                  <a:pt x="126" y="351"/>
                </a:cubicBezTo>
                <a:cubicBezTo>
                  <a:pt x="136" y="361"/>
                  <a:pt x="142" y="374"/>
                  <a:pt x="143" y="388"/>
                </a:cubicBezTo>
                <a:cubicBezTo>
                  <a:pt x="144" y="391"/>
                  <a:pt x="144" y="419"/>
                  <a:pt x="144" y="474"/>
                </a:cubicBezTo>
                <a:cubicBezTo>
                  <a:pt x="144" y="531"/>
                  <a:pt x="145" y="562"/>
                  <a:pt x="147" y="568"/>
                </a:cubicBezTo>
                <a:cubicBezTo>
                  <a:pt x="151" y="579"/>
                  <a:pt x="161" y="588"/>
                  <a:pt x="174" y="596"/>
                </a:cubicBezTo>
                <a:cubicBezTo>
                  <a:pt x="188" y="604"/>
                  <a:pt x="204" y="608"/>
                  <a:pt x="222" y="609"/>
                </a:cubicBezTo>
                <a:cubicBezTo>
                  <a:pt x="228" y="609"/>
                  <a:pt x="232" y="610"/>
                  <a:pt x="233" y="611"/>
                </a:cubicBezTo>
                <a:cubicBezTo>
                  <a:pt x="234" y="612"/>
                  <a:pt x="234" y="616"/>
                  <a:pt x="234" y="6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1" name=""/>
          <p:cNvSpPr/>
          <p:nvPr/>
        </p:nvSpPr>
        <p:spPr>
          <a:xfrm>
            <a:off x="1646280" y="342900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1"/>
                </a:moveTo>
                <a:cubicBezTo>
                  <a:pt x="59" y="17"/>
                  <a:pt x="93" y="0"/>
                  <a:pt x="134" y="0"/>
                </a:cubicBezTo>
                <a:cubicBezTo>
                  <a:pt x="154" y="0"/>
                  <a:pt x="174" y="5"/>
                  <a:pt x="194" y="16"/>
                </a:cubicBezTo>
                <a:cubicBezTo>
                  <a:pt x="214" y="27"/>
                  <a:pt x="231" y="46"/>
                  <a:pt x="244" y="74"/>
                </a:cubicBezTo>
                <a:cubicBezTo>
                  <a:pt x="259" y="109"/>
                  <a:pt x="267" y="157"/>
                  <a:pt x="267" y="218"/>
                </a:cubicBezTo>
                <a:cubicBezTo>
                  <a:pt x="267" y="285"/>
                  <a:pt x="258" y="335"/>
                  <a:pt x="240" y="369"/>
                </a:cubicBezTo>
                <a:cubicBezTo>
                  <a:pt x="231" y="387"/>
                  <a:pt x="220" y="401"/>
                  <a:pt x="205" y="412"/>
                </a:cubicBezTo>
                <a:cubicBezTo>
                  <a:pt x="190" y="422"/>
                  <a:pt x="177" y="429"/>
                  <a:pt x="166" y="431"/>
                </a:cubicBezTo>
                <a:cubicBezTo>
                  <a:pt x="155" y="434"/>
                  <a:pt x="145" y="435"/>
                  <a:pt x="134" y="436"/>
                </a:cubicBezTo>
                <a:cubicBezTo>
                  <a:pt x="123" y="436"/>
                  <a:pt x="112" y="434"/>
                  <a:pt x="101" y="432"/>
                </a:cubicBezTo>
                <a:cubicBezTo>
                  <a:pt x="90" y="429"/>
                  <a:pt x="77" y="423"/>
                  <a:pt x="62" y="412"/>
                </a:cubicBezTo>
                <a:cubicBezTo>
                  <a:pt x="47" y="401"/>
                  <a:pt x="35" y="386"/>
                  <a:pt x="27" y="369"/>
                </a:cubicBezTo>
                <a:cubicBezTo>
                  <a:pt x="9" y="335"/>
                  <a:pt x="0" y="285"/>
                  <a:pt x="0" y="218"/>
                </a:cubicBezTo>
                <a:cubicBezTo>
                  <a:pt x="0" y="145"/>
                  <a:pt x="12" y="89"/>
                  <a:pt x="36" y="51"/>
                </a:cubicBezTo>
                <a:moveTo>
                  <a:pt x="179" y="43"/>
                </a:moveTo>
                <a:cubicBezTo>
                  <a:pt x="166" y="30"/>
                  <a:pt x="151" y="23"/>
                  <a:pt x="134" y="23"/>
                </a:cubicBezTo>
                <a:cubicBezTo>
                  <a:pt x="117" y="23"/>
                  <a:pt x="101" y="30"/>
                  <a:pt x="89" y="43"/>
                </a:cubicBezTo>
                <a:cubicBezTo>
                  <a:pt x="77" y="54"/>
                  <a:pt x="70" y="69"/>
                  <a:pt x="67" y="89"/>
                </a:cubicBezTo>
                <a:cubicBezTo>
                  <a:pt x="63" y="108"/>
                  <a:pt x="62" y="149"/>
                  <a:pt x="62" y="210"/>
                </a:cubicBezTo>
                <a:cubicBezTo>
                  <a:pt x="62" y="278"/>
                  <a:pt x="63" y="322"/>
                  <a:pt x="67" y="343"/>
                </a:cubicBezTo>
                <a:cubicBezTo>
                  <a:pt x="70" y="364"/>
                  <a:pt x="78" y="380"/>
                  <a:pt x="91" y="393"/>
                </a:cubicBezTo>
                <a:cubicBezTo>
                  <a:pt x="102" y="405"/>
                  <a:pt x="117" y="412"/>
                  <a:pt x="134" y="412"/>
                </a:cubicBezTo>
                <a:cubicBezTo>
                  <a:pt x="151" y="412"/>
                  <a:pt x="165" y="405"/>
                  <a:pt x="177" y="393"/>
                </a:cubicBezTo>
                <a:cubicBezTo>
                  <a:pt x="189" y="380"/>
                  <a:pt x="197" y="362"/>
                  <a:pt x="200" y="339"/>
                </a:cubicBezTo>
                <a:cubicBezTo>
                  <a:pt x="203" y="317"/>
                  <a:pt x="205" y="274"/>
                  <a:pt x="205" y="210"/>
                </a:cubicBezTo>
                <a:cubicBezTo>
                  <a:pt x="205" y="149"/>
                  <a:pt x="203" y="109"/>
                  <a:pt x="200" y="89"/>
                </a:cubicBezTo>
                <a:cubicBezTo>
                  <a:pt x="197" y="70"/>
                  <a:pt x="190" y="55"/>
                  <a:pt x="179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2" name=""/>
          <p:cNvSpPr/>
          <p:nvPr/>
        </p:nvSpPr>
        <p:spPr>
          <a:xfrm>
            <a:off x="1769040" y="355284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3" y="19"/>
                  <a:pt x="10" y="12"/>
                </a:cubicBezTo>
                <a:cubicBezTo>
                  <a:pt x="16" y="4"/>
                  <a:pt x="26" y="0"/>
                  <a:pt x="38" y="0"/>
                </a:cubicBezTo>
                <a:cubicBezTo>
                  <a:pt x="50" y="0"/>
                  <a:pt x="60" y="5"/>
                  <a:pt x="69" y="16"/>
                </a:cubicBezTo>
                <a:cubicBezTo>
                  <a:pt x="79" y="27"/>
                  <a:pt x="84" y="45"/>
                  <a:pt x="84" y="72"/>
                </a:cubicBezTo>
                <a:cubicBezTo>
                  <a:pt x="84" y="86"/>
                  <a:pt x="82" y="101"/>
                  <a:pt x="78" y="115"/>
                </a:cubicBezTo>
                <a:cubicBezTo>
                  <a:pt x="75" y="128"/>
                  <a:pt x="70" y="141"/>
                  <a:pt x="65" y="151"/>
                </a:cubicBezTo>
                <a:cubicBezTo>
                  <a:pt x="60" y="161"/>
                  <a:pt x="54" y="169"/>
                  <a:pt x="49" y="177"/>
                </a:cubicBezTo>
                <a:cubicBezTo>
                  <a:pt x="43" y="185"/>
                  <a:pt x="38" y="190"/>
                  <a:pt x="33" y="195"/>
                </a:cubicBezTo>
                <a:cubicBezTo>
                  <a:pt x="29" y="199"/>
                  <a:pt x="26" y="201"/>
                  <a:pt x="24" y="200"/>
                </a:cubicBezTo>
                <a:cubicBezTo>
                  <a:pt x="23" y="200"/>
                  <a:pt x="20" y="198"/>
                  <a:pt x="16" y="195"/>
                </a:cubicBezTo>
                <a:cubicBezTo>
                  <a:pt x="12" y="191"/>
                  <a:pt x="10" y="188"/>
                  <a:pt x="10" y="186"/>
                </a:cubicBezTo>
                <a:cubicBezTo>
                  <a:pt x="10" y="185"/>
                  <a:pt x="13" y="180"/>
                  <a:pt x="17" y="175"/>
                </a:cubicBezTo>
                <a:cubicBezTo>
                  <a:pt x="22" y="170"/>
                  <a:pt x="28" y="164"/>
                  <a:pt x="34" y="156"/>
                </a:cubicBezTo>
                <a:cubicBezTo>
                  <a:pt x="40" y="149"/>
                  <a:pt x="45" y="138"/>
                  <a:pt x="50" y="125"/>
                </a:cubicBezTo>
                <a:cubicBezTo>
                  <a:pt x="56" y="111"/>
                  <a:pt x="59" y="96"/>
                  <a:pt x="61" y="79"/>
                </a:cubicBezTo>
                <a:lnTo>
                  <a:pt x="61" y="71"/>
                </a:lnTo>
                <a:lnTo>
                  <a:pt x="60" y="72"/>
                </a:lnTo>
                <a:cubicBezTo>
                  <a:pt x="59" y="72"/>
                  <a:pt x="58" y="72"/>
                  <a:pt x="57" y="73"/>
                </a:cubicBezTo>
                <a:cubicBezTo>
                  <a:pt x="56" y="73"/>
                  <a:pt x="54" y="74"/>
                  <a:pt x="53" y="75"/>
                </a:cubicBezTo>
                <a:cubicBezTo>
                  <a:pt x="52" y="76"/>
                  <a:pt x="50" y="76"/>
                  <a:pt x="47" y="76"/>
                </a:cubicBezTo>
                <a:cubicBezTo>
                  <a:pt x="45" y="76"/>
                  <a:pt x="42" y="76"/>
                  <a:pt x="40" y="77"/>
                </a:cubicBezTo>
                <a:cubicBezTo>
                  <a:pt x="28" y="77"/>
                  <a:pt x="18" y="73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3" name=""/>
          <p:cNvSpPr/>
          <p:nvPr/>
        </p:nvSpPr>
        <p:spPr>
          <a:xfrm>
            <a:off x="1871280" y="342900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2" y="55"/>
                </a:moveTo>
                <a:lnTo>
                  <a:pt x="74" y="58"/>
                </a:lnTo>
                <a:cubicBezTo>
                  <a:pt x="68" y="61"/>
                  <a:pt x="59" y="63"/>
                  <a:pt x="48" y="65"/>
                </a:cubicBezTo>
                <a:cubicBezTo>
                  <a:pt x="37" y="67"/>
                  <a:pt x="25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2" y="39"/>
                  <a:pt x="50" y="36"/>
                  <a:pt x="67" y="31"/>
                </a:cubicBezTo>
                <a:cubicBezTo>
                  <a:pt x="84" y="25"/>
                  <a:pt x="95" y="20"/>
                  <a:pt x="102" y="15"/>
                </a:cubicBezTo>
                <a:cubicBezTo>
                  <a:pt x="109" y="11"/>
                  <a:pt x="115" y="6"/>
                  <a:pt x="121" y="2"/>
                </a:cubicBezTo>
                <a:cubicBezTo>
                  <a:pt x="122" y="0"/>
                  <a:pt x="124" y="0"/>
                  <a:pt x="128" y="0"/>
                </a:cubicBezTo>
                <a:cubicBezTo>
                  <a:pt x="132" y="0"/>
                  <a:pt x="136" y="1"/>
                  <a:pt x="139" y="3"/>
                </a:cubicBezTo>
                <a:lnTo>
                  <a:pt x="139" y="192"/>
                </a:lnTo>
                <a:lnTo>
                  <a:pt x="140" y="383"/>
                </a:lnTo>
                <a:cubicBezTo>
                  <a:pt x="143" y="386"/>
                  <a:pt x="145" y="388"/>
                  <a:pt x="147" y="389"/>
                </a:cubicBezTo>
                <a:cubicBezTo>
                  <a:pt x="149" y="390"/>
                  <a:pt x="155" y="390"/>
                  <a:pt x="163" y="391"/>
                </a:cubicBezTo>
                <a:cubicBezTo>
                  <a:pt x="171" y="392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2" y="420"/>
                  <a:pt x="169" y="420"/>
                  <a:pt x="110" y="420"/>
                </a:cubicBezTo>
                <a:cubicBezTo>
                  <a:pt x="52" y="420"/>
                  <a:pt x="19" y="420"/>
                  <a:pt x="10" y="422"/>
                </a:cubicBezTo>
                <a:lnTo>
                  <a:pt x="3" y="422"/>
                </a:lnTo>
                <a:lnTo>
                  <a:pt x="3" y="393"/>
                </a:lnTo>
                <a:lnTo>
                  <a:pt x="19" y="393"/>
                </a:lnTo>
                <a:cubicBezTo>
                  <a:pt x="29" y="393"/>
                  <a:pt x="37" y="393"/>
                  <a:pt x="43" y="393"/>
                </a:cubicBezTo>
                <a:cubicBezTo>
                  <a:pt x="50" y="393"/>
                  <a:pt x="55" y="392"/>
                  <a:pt x="59" y="392"/>
                </a:cubicBezTo>
                <a:cubicBezTo>
                  <a:pt x="63" y="392"/>
                  <a:pt x="66" y="391"/>
                  <a:pt x="69" y="390"/>
                </a:cubicBezTo>
                <a:cubicBezTo>
                  <a:pt x="72" y="389"/>
                  <a:pt x="74" y="389"/>
                  <a:pt x="74" y="389"/>
                </a:cubicBezTo>
                <a:cubicBezTo>
                  <a:pt x="75" y="389"/>
                  <a:pt x="76" y="388"/>
                  <a:pt x="78" y="386"/>
                </a:cubicBezTo>
                <a:cubicBezTo>
                  <a:pt x="80" y="384"/>
                  <a:pt x="81" y="383"/>
                  <a:pt x="82" y="383"/>
                </a:cubicBezTo>
                <a:lnTo>
                  <a:pt x="82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4" name=""/>
          <p:cNvSpPr/>
          <p:nvPr/>
        </p:nvSpPr>
        <p:spPr>
          <a:xfrm>
            <a:off x="1983960" y="355284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3" y="19"/>
                  <a:pt x="11" y="12"/>
                </a:cubicBezTo>
                <a:cubicBezTo>
                  <a:pt x="17" y="4"/>
                  <a:pt x="27" y="0"/>
                  <a:pt x="38" y="0"/>
                </a:cubicBezTo>
                <a:cubicBezTo>
                  <a:pt x="50" y="0"/>
                  <a:pt x="60" y="5"/>
                  <a:pt x="70" y="16"/>
                </a:cubicBezTo>
                <a:cubicBezTo>
                  <a:pt x="79" y="27"/>
                  <a:pt x="84" y="45"/>
                  <a:pt x="84" y="72"/>
                </a:cubicBezTo>
                <a:cubicBezTo>
                  <a:pt x="84" y="86"/>
                  <a:pt x="82" y="101"/>
                  <a:pt x="78" y="115"/>
                </a:cubicBezTo>
                <a:cubicBezTo>
                  <a:pt x="75" y="128"/>
                  <a:pt x="70" y="141"/>
                  <a:pt x="65" y="151"/>
                </a:cubicBezTo>
                <a:cubicBezTo>
                  <a:pt x="60" y="161"/>
                  <a:pt x="55" y="169"/>
                  <a:pt x="49" y="177"/>
                </a:cubicBezTo>
                <a:cubicBezTo>
                  <a:pt x="43" y="185"/>
                  <a:pt x="38" y="190"/>
                  <a:pt x="34" y="195"/>
                </a:cubicBezTo>
                <a:cubicBezTo>
                  <a:pt x="29" y="199"/>
                  <a:pt x="27" y="201"/>
                  <a:pt x="25" y="200"/>
                </a:cubicBezTo>
                <a:cubicBezTo>
                  <a:pt x="24" y="200"/>
                  <a:pt x="21" y="198"/>
                  <a:pt x="17" y="195"/>
                </a:cubicBezTo>
                <a:cubicBezTo>
                  <a:pt x="13" y="191"/>
                  <a:pt x="11" y="188"/>
                  <a:pt x="11" y="186"/>
                </a:cubicBezTo>
                <a:cubicBezTo>
                  <a:pt x="11" y="185"/>
                  <a:pt x="14" y="180"/>
                  <a:pt x="18" y="175"/>
                </a:cubicBezTo>
                <a:cubicBezTo>
                  <a:pt x="23" y="170"/>
                  <a:pt x="28" y="164"/>
                  <a:pt x="34" y="156"/>
                </a:cubicBezTo>
                <a:cubicBezTo>
                  <a:pt x="40" y="149"/>
                  <a:pt x="46" y="138"/>
                  <a:pt x="51" y="125"/>
                </a:cubicBezTo>
                <a:cubicBezTo>
                  <a:pt x="56" y="111"/>
                  <a:pt x="59" y="96"/>
                  <a:pt x="61" y="79"/>
                </a:cubicBezTo>
                <a:lnTo>
                  <a:pt x="61" y="71"/>
                </a:lnTo>
                <a:lnTo>
                  <a:pt x="60" y="72"/>
                </a:lnTo>
                <a:cubicBezTo>
                  <a:pt x="59" y="72"/>
                  <a:pt x="58" y="72"/>
                  <a:pt x="57" y="73"/>
                </a:cubicBezTo>
                <a:cubicBezTo>
                  <a:pt x="56" y="73"/>
                  <a:pt x="54" y="74"/>
                  <a:pt x="53" y="75"/>
                </a:cubicBezTo>
                <a:cubicBezTo>
                  <a:pt x="52" y="76"/>
                  <a:pt x="50" y="76"/>
                  <a:pt x="47" y="76"/>
                </a:cubicBezTo>
                <a:cubicBezTo>
                  <a:pt x="45" y="76"/>
                  <a:pt x="42" y="76"/>
                  <a:pt x="40" y="77"/>
                </a:cubicBezTo>
                <a:cubicBezTo>
                  <a:pt x="28" y="77"/>
                  <a:pt x="19" y="73"/>
                  <a:pt x="12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5" name=""/>
          <p:cNvSpPr/>
          <p:nvPr/>
        </p:nvSpPr>
        <p:spPr>
          <a:xfrm>
            <a:off x="2078640" y="3429000"/>
            <a:ext cx="91080" cy="151920"/>
          </a:xfrm>
          <a:custGeom>
            <a:avLst/>
            <a:gdLst/>
            <a:ahLst/>
            <a:rect l="0" t="0" r="r" b="b"/>
            <a:pathLst>
              <a:path w="253" h="422">
                <a:moveTo>
                  <a:pt x="37" y="149"/>
                </a:moveTo>
                <a:cubicBezTo>
                  <a:pt x="26" y="149"/>
                  <a:pt x="17" y="146"/>
                  <a:pt x="10" y="138"/>
                </a:cubicBezTo>
                <a:cubicBezTo>
                  <a:pt x="3" y="131"/>
                  <a:pt x="0" y="121"/>
                  <a:pt x="0" y="110"/>
                </a:cubicBezTo>
                <a:cubicBezTo>
                  <a:pt x="0" y="80"/>
                  <a:pt x="11" y="54"/>
                  <a:pt x="34" y="33"/>
                </a:cubicBezTo>
                <a:cubicBezTo>
                  <a:pt x="56" y="11"/>
                  <a:pt x="84" y="0"/>
                  <a:pt x="117" y="0"/>
                </a:cubicBezTo>
                <a:cubicBezTo>
                  <a:pt x="156" y="0"/>
                  <a:pt x="188" y="11"/>
                  <a:pt x="214" y="35"/>
                </a:cubicBezTo>
                <a:cubicBezTo>
                  <a:pt x="240" y="59"/>
                  <a:pt x="253" y="89"/>
                  <a:pt x="253" y="127"/>
                </a:cubicBezTo>
                <a:cubicBezTo>
                  <a:pt x="253" y="145"/>
                  <a:pt x="249" y="162"/>
                  <a:pt x="241" y="179"/>
                </a:cubicBezTo>
                <a:cubicBezTo>
                  <a:pt x="232" y="195"/>
                  <a:pt x="222" y="209"/>
                  <a:pt x="210" y="222"/>
                </a:cubicBezTo>
                <a:cubicBezTo>
                  <a:pt x="198" y="234"/>
                  <a:pt x="182" y="249"/>
                  <a:pt x="160" y="268"/>
                </a:cubicBezTo>
                <a:cubicBezTo>
                  <a:pt x="144" y="281"/>
                  <a:pt x="122" y="301"/>
                  <a:pt x="95" y="326"/>
                </a:cubicBezTo>
                <a:lnTo>
                  <a:pt x="58" y="363"/>
                </a:lnTo>
                <a:lnTo>
                  <a:pt x="106" y="364"/>
                </a:lnTo>
                <a:cubicBezTo>
                  <a:pt x="173" y="364"/>
                  <a:pt x="209" y="362"/>
                  <a:pt x="213" y="360"/>
                </a:cubicBezTo>
                <a:cubicBezTo>
                  <a:pt x="216" y="360"/>
                  <a:pt x="221" y="340"/>
                  <a:pt x="228" y="303"/>
                </a:cubicBezTo>
                <a:lnTo>
                  <a:pt x="228" y="301"/>
                </a:lnTo>
                <a:lnTo>
                  <a:pt x="253" y="301"/>
                </a:lnTo>
                <a:lnTo>
                  <a:pt x="253" y="303"/>
                </a:lnTo>
                <a:cubicBezTo>
                  <a:pt x="253" y="304"/>
                  <a:pt x="250" y="324"/>
                  <a:pt x="245" y="362"/>
                </a:cubicBezTo>
                <a:cubicBezTo>
                  <a:pt x="240" y="399"/>
                  <a:pt x="237" y="418"/>
                  <a:pt x="236" y="420"/>
                </a:cubicBezTo>
                <a:lnTo>
                  <a:pt x="236" y="422"/>
                </a:lnTo>
                <a:lnTo>
                  <a:pt x="0" y="422"/>
                </a:lnTo>
                <a:lnTo>
                  <a:pt x="0" y="410"/>
                </a:lnTo>
                <a:lnTo>
                  <a:pt x="0" y="402"/>
                </a:lnTo>
                <a:cubicBezTo>
                  <a:pt x="0" y="399"/>
                  <a:pt x="1" y="396"/>
                  <a:pt x="4" y="393"/>
                </a:cubicBezTo>
                <a:cubicBezTo>
                  <a:pt x="6" y="389"/>
                  <a:pt x="13" y="382"/>
                  <a:pt x="23" y="370"/>
                </a:cubicBezTo>
                <a:cubicBezTo>
                  <a:pt x="35" y="357"/>
                  <a:pt x="46" y="344"/>
                  <a:pt x="54" y="334"/>
                </a:cubicBezTo>
                <a:cubicBezTo>
                  <a:pt x="58" y="330"/>
                  <a:pt x="65" y="322"/>
                  <a:pt x="76" y="311"/>
                </a:cubicBezTo>
                <a:cubicBezTo>
                  <a:pt x="86" y="299"/>
                  <a:pt x="94" y="292"/>
                  <a:pt x="97" y="287"/>
                </a:cubicBezTo>
                <a:cubicBezTo>
                  <a:pt x="101" y="283"/>
                  <a:pt x="107" y="276"/>
                  <a:pt x="116" y="266"/>
                </a:cubicBezTo>
                <a:cubicBezTo>
                  <a:pt x="124" y="257"/>
                  <a:pt x="130" y="250"/>
                  <a:pt x="133" y="245"/>
                </a:cubicBezTo>
                <a:cubicBezTo>
                  <a:pt x="137" y="240"/>
                  <a:pt x="142" y="234"/>
                  <a:pt x="149" y="226"/>
                </a:cubicBezTo>
                <a:cubicBezTo>
                  <a:pt x="155" y="218"/>
                  <a:pt x="160" y="211"/>
                  <a:pt x="162" y="206"/>
                </a:cubicBezTo>
                <a:cubicBezTo>
                  <a:pt x="165" y="200"/>
                  <a:pt x="168" y="194"/>
                  <a:pt x="172" y="187"/>
                </a:cubicBezTo>
                <a:cubicBezTo>
                  <a:pt x="175" y="181"/>
                  <a:pt x="178" y="174"/>
                  <a:pt x="180" y="167"/>
                </a:cubicBezTo>
                <a:cubicBezTo>
                  <a:pt x="182" y="160"/>
                  <a:pt x="183" y="154"/>
                  <a:pt x="184" y="148"/>
                </a:cubicBezTo>
                <a:cubicBezTo>
                  <a:pt x="186" y="142"/>
                  <a:pt x="186" y="135"/>
                  <a:pt x="186" y="127"/>
                </a:cubicBezTo>
                <a:cubicBezTo>
                  <a:pt x="186" y="101"/>
                  <a:pt x="179" y="78"/>
                  <a:pt x="165" y="58"/>
                </a:cubicBezTo>
                <a:cubicBezTo>
                  <a:pt x="150" y="39"/>
                  <a:pt x="129" y="29"/>
                  <a:pt x="102" y="29"/>
                </a:cubicBezTo>
                <a:cubicBezTo>
                  <a:pt x="89" y="29"/>
                  <a:pt x="76" y="33"/>
                  <a:pt x="66" y="40"/>
                </a:cubicBezTo>
                <a:cubicBezTo>
                  <a:pt x="55" y="47"/>
                  <a:pt x="48" y="54"/>
                  <a:pt x="44" y="61"/>
                </a:cubicBezTo>
                <a:cubicBezTo>
                  <a:pt x="39" y="68"/>
                  <a:pt x="37" y="72"/>
                  <a:pt x="37" y="73"/>
                </a:cubicBezTo>
                <a:cubicBezTo>
                  <a:pt x="37" y="73"/>
                  <a:pt x="38" y="74"/>
                  <a:pt x="40" y="74"/>
                </a:cubicBezTo>
                <a:cubicBezTo>
                  <a:pt x="48" y="74"/>
                  <a:pt x="56" y="77"/>
                  <a:pt x="64" y="82"/>
                </a:cubicBezTo>
                <a:cubicBezTo>
                  <a:pt x="72" y="88"/>
                  <a:pt x="76" y="98"/>
                  <a:pt x="76" y="112"/>
                </a:cubicBezTo>
                <a:cubicBezTo>
                  <a:pt x="76" y="122"/>
                  <a:pt x="73" y="131"/>
                  <a:pt x="66" y="138"/>
                </a:cubicBezTo>
                <a:cubicBezTo>
                  <a:pt x="59" y="145"/>
                  <a:pt x="50" y="149"/>
                  <a:pt x="37" y="14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6" name=""/>
          <p:cNvSpPr/>
          <p:nvPr/>
        </p:nvSpPr>
        <p:spPr>
          <a:xfrm>
            <a:off x="2198880" y="355284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3" y="19"/>
                  <a:pt x="10" y="12"/>
                </a:cubicBezTo>
                <a:cubicBezTo>
                  <a:pt x="17" y="4"/>
                  <a:pt x="26" y="0"/>
                  <a:pt x="37" y="0"/>
                </a:cubicBezTo>
                <a:cubicBezTo>
                  <a:pt x="49" y="0"/>
                  <a:pt x="59" y="5"/>
                  <a:pt x="69" y="16"/>
                </a:cubicBezTo>
                <a:cubicBezTo>
                  <a:pt x="79" y="27"/>
                  <a:pt x="84" y="45"/>
                  <a:pt x="84" y="72"/>
                </a:cubicBezTo>
                <a:cubicBezTo>
                  <a:pt x="84" y="86"/>
                  <a:pt x="82" y="101"/>
                  <a:pt x="79" y="115"/>
                </a:cubicBezTo>
                <a:cubicBezTo>
                  <a:pt x="74" y="128"/>
                  <a:pt x="69" y="141"/>
                  <a:pt x="64" y="151"/>
                </a:cubicBezTo>
                <a:cubicBezTo>
                  <a:pt x="59" y="161"/>
                  <a:pt x="54" y="169"/>
                  <a:pt x="48" y="177"/>
                </a:cubicBezTo>
                <a:cubicBezTo>
                  <a:pt x="42" y="185"/>
                  <a:pt x="37" y="190"/>
                  <a:pt x="33" y="195"/>
                </a:cubicBezTo>
                <a:cubicBezTo>
                  <a:pt x="28" y="199"/>
                  <a:pt x="26" y="201"/>
                  <a:pt x="24" y="200"/>
                </a:cubicBezTo>
                <a:cubicBezTo>
                  <a:pt x="23" y="200"/>
                  <a:pt x="20" y="198"/>
                  <a:pt x="16" y="195"/>
                </a:cubicBezTo>
                <a:cubicBezTo>
                  <a:pt x="12" y="191"/>
                  <a:pt x="11" y="188"/>
                  <a:pt x="11" y="186"/>
                </a:cubicBezTo>
                <a:cubicBezTo>
                  <a:pt x="11" y="185"/>
                  <a:pt x="13" y="180"/>
                  <a:pt x="17" y="175"/>
                </a:cubicBezTo>
                <a:cubicBezTo>
                  <a:pt x="22" y="170"/>
                  <a:pt x="27" y="164"/>
                  <a:pt x="33" y="156"/>
                </a:cubicBezTo>
                <a:cubicBezTo>
                  <a:pt x="39" y="149"/>
                  <a:pt x="45" y="138"/>
                  <a:pt x="50" y="125"/>
                </a:cubicBezTo>
                <a:cubicBezTo>
                  <a:pt x="55" y="111"/>
                  <a:pt x="58" y="96"/>
                  <a:pt x="60" y="79"/>
                </a:cubicBezTo>
                <a:lnTo>
                  <a:pt x="60" y="71"/>
                </a:lnTo>
                <a:lnTo>
                  <a:pt x="59" y="72"/>
                </a:lnTo>
                <a:cubicBezTo>
                  <a:pt x="58" y="72"/>
                  <a:pt x="57" y="72"/>
                  <a:pt x="56" y="73"/>
                </a:cubicBezTo>
                <a:cubicBezTo>
                  <a:pt x="55" y="73"/>
                  <a:pt x="54" y="74"/>
                  <a:pt x="52" y="75"/>
                </a:cubicBezTo>
                <a:cubicBezTo>
                  <a:pt x="51" y="76"/>
                  <a:pt x="49" y="76"/>
                  <a:pt x="47" y="76"/>
                </a:cubicBezTo>
                <a:cubicBezTo>
                  <a:pt x="44" y="76"/>
                  <a:pt x="42" y="76"/>
                  <a:pt x="39" y="77"/>
                </a:cubicBezTo>
                <a:cubicBezTo>
                  <a:pt x="28" y="77"/>
                  <a:pt x="18" y="73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7" name=""/>
          <p:cNvSpPr/>
          <p:nvPr/>
        </p:nvSpPr>
        <p:spPr>
          <a:xfrm>
            <a:off x="2300040" y="355320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8"/>
                </a:moveTo>
                <a:cubicBezTo>
                  <a:pt x="0" y="28"/>
                  <a:pt x="3" y="19"/>
                  <a:pt x="11" y="11"/>
                </a:cubicBezTo>
                <a:cubicBezTo>
                  <a:pt x="18" y="4"/>
                  <a:pt x="27" y="0"/>
                  <a:pt x="39" y="0"/>
                </a:cubicBezTo>
                <a:cubicBezTo>
                  <a:pt x="49" y="0"/>
                  <a:pt x="58" y="3"/>
                  <a:pt x="65" y="10"/>
                </a:cubicBezTo>
                <a:cubicBezTo>
                  <a:pt x="73" y="17"/>
                  <a:pt x="77" y="26"/>
                  <a:pt x="77" y="37"/>
                </a:cubicBezTo>
                <a:cubicBezTo>
                  <a:pt x="77" y="48"/>
                  <a:pt x="74" y="57"/>
                  <a:pt x="67" y="64"/>
                </a:cubicBezTo>
                <a:cubicBezTo>
                  <a:pt x="59" y="73"/>
                  <a:pt x="50" y="77"/>
                  <a:pt x="39" y="77"/>
                </a:cubicBezTo>
                <a:cubicBezTo>
                  <a:pt x="27" y="77"/>
                  <a:pt x="18" y="73"/>
                  <a:pt x="11" y="65"/>
                </a:cubicBezTo>
                <a:cubicBezTo>
                  <a:pt x="4" y="58"/>
                  <a:pt x="0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8" name=""/>
          <p:cNvSpPr/>
          <p:nvPr/>
        </p:nvSpPr>
        <p:spPr>
          <a:xfrm>
            <a:off x="2401200" y="355320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8"/>
                </a:moveTo>
                <a:cubicBezTo>
                  <a:pt x="0" y="28"/>
                  <a:pt x="3" y="19"/>
                  <a:pt x="11" y="11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8" y="3"/>
                  <a:pt x="65" y="10"/>
                </a:cubicBezTo>
                <a:cubicBezTo>
                  <a:pt x="73" y="17"/>
                  <a:pt x="77" y="26"/>
                  <a:pt x="77" y="37"/>
                </a:cubicBezTo>
                <a:cubicBezTo>
                  <a:pt x="77" y="48"/>
                  <a:pt x="74" y="57"/>
                  <a:pt x="67" y="64"/>
                </a:cubicBezTo>
                <a:cubicBezTo>
                  <a:pt x="59" y="73"/>
                  <a:pt x="49" y="77"/>
                  <a:pt x="38" y="77"/>
                </a:cubicBezTo>
                <a:cubicBezTo>
                  <a:pt x="28" y="77"/>
                  <a:pt x="18" y="73"/>
                  <a:pt x="11" y="65"/>
                </a:cubicBezTo>
                <a:cubicBezTo>
                  <a:pt x="4" y="58"/>
                  <a:pt x="0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9" name=""/>
          <p:cNvSpPr/>
          <p:nvPr/>
        </p:nvSpPr>
        <p:spPr>
          <a:xfrm>
            <a:off x="2502360" y="355320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8"/>
                </a:moveTo>
                <a:cubicBezTo>
                  <a:pt x="0" y="28"/>
                  <a:pt x="5" y="19"/>
                  <a:pt x="12" y="11"/>
                </a:cubicBezTo>
                <a:cubicBezTo>
                  <a:pt x="19" y="4"/>
                  <a:pt x="28" y="0"/>
                  <a:pt x="39" y="0"/>
                </a:cubicBezTo>
                <a:cubicBezTo>
                  <a:pt x="49" y="0"/>
                  <a:pt x="58" y="3"/>
                  <a:pt x="65" y="10"/>
                </a:cubicBezTo>
                <a:cubicBezTo>
                  <a:pt x="73" y="17"/>
                  <a:pt x="77" y="26"/>
                  <a:pt x="77" y="37"/>
                </a:cubicBezTo>
                <a:cubicBezTo>
                  <a:pt x="77" y="48"/>
                  <a:pt x="74" y="57"/>
                  <a:pt x="67" y="64"/>
                </a:cubicBezTo>
                <a:cubicBezTo>
                  <a:pt x="60" y="73"/>
                  <a:pt x="51" y="77"/>
                  <a:pt x="40" y="77"/>
                </a:cubicBezTo>
                <a:cubicBezTo>
                  <a:pt x="29" y="77"/>
                  <a:pt x="20" y="73"/>
                  <a:pt x="12" y="65"/>
                </a:cubicBezTo>
                <a:cubicBezTo>
                  <a:pt x="5" y="58"/>
                  <a:pt x="0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0" name=""/>
          <p:cNvSpPr/>
          <p:nvPr/>
        </p:nvSpPr>
        <p:spPr>
          <a:xfrm>
            <a:off x="2603520" y="3552840"/>
            <a:ext cx="30600" cy="72000"/>
          </a:xfrm>
          <a:custGeom>
            <a:avLst/>
            <a:gdLst/>
            <a:ahLst/>
            <a:rect l="0" t="0" r="r" b="b"/>
            <a:pathLst>
              <a:path w="85" h="200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3" y="19"/>
                  <a:pt x="10" y="12"/>
                </a:cubicBezTo>
                <a:cubicBezTo>
                  <a:pt x="17" y="4"/>
                  <a:pt x="26" y="0"/>
                  <a:pt x="38" y="0"/>
                </a:cubicBezTo>
                <a:cubicBezTo>
                  <a:pt x="50" y="0"/>
                  <a:pt x="61" y="5"/>
                  <a:pt x="70" y="16"/>
                </a:cubicBezTo>
                <a:cubicBezTo>
                  <a:pt x="79" y="27"/>
                  <a:pt x="84" y="45"/>
                  <a:pt x="85" y="72"/>
                </a:cubicBezTo>
                <a:cubicBezTo>
                  <a:pt x="85" y="86"/>
                  <a:pt x="83" y="101"/>
                  <a:pt x="79" y="115"/>
                </a:cubicBezTo>
                <a:cubicBezTo>
                  <a:pt x="75" y="128"/>
                  <a:pt x="71" y="141"/>
                  <a:pt x="66" y="151"/>
                </a:cubicBezTo>
                <a:cubicBezTo>
                  <a:pt x="61" y="161"/>
                  <a:pt x="55" y="169"/>
                  <a:pt x="49" y="177"/>
                </a:cubicBezTo>
                <a:cubicBezTo>
                  <a:pt x="43" y="185"/>
                  <a:pt x="38" y="190"/>
                  <a:pt x="34" y="195"/>
                </a:cubicBezTo>
                <a:cubicBezTo>
                  <a:pt x="29" y="199"/>
                  <a:pt x="26" y="201"/>
                  <a:pt x="25" y="200"/>
                </a:cubicBezTo>
                <a:cubicBezTo>
                  <a:pt x="23" y="200"/>
                  <a:pt x="20" y="198"/>
                  <a:pt x="17" y="195"/>
                </a:cubicBezTo>
                <a:cubicBezTo>
                  <a:pt x="13" y="191"/>
                  <a:pt x="11" y="188"/>
                  <a:pt x="11" y="186"/>
                </a:cubicBezTo>
                <a:cubicBezTo>
                  <a:pt x="11" y="185"/>
                  <a:pt x="13" y="180"/>
                  <a:pt x="18" y="175"/>
                </a:cubicBezTo>
                <a:cubicBezTo>
                  <a:pt x="22" y="170"/>
                  <a:pt x="28" y="164"/>
                  <a:pt x="35" y="156"/>
                </a:cubicBezTo>
                <a:cubicBezTo>
                  <a:pt x="41" y="149"/>
                  <a:pt x="46" y="138"/>
                  <a:pt x="51" y="125"/>
                </a:cubicBezTo>
                <a:cubicBezTo>
                  <a:pt x="56" y="111"/>
                  <a:pt x="59" y="96"/>
                  <a:pt x="61" y="79"/>
                </a:cubicBezTo>
                <a:lnTo>
                  <a:pt x="61" y="71"/>
                </a:lnTo>
                <a:lnTo>
                  <a:pt x="61" y="72"/>
                </a:lnTo>
                <a:cubicBezTo>
                  <a:pt x="60" y="72"/>
                  <a:pt x="59" y="72"/>
                  <a:pt x="57" y="73"/>
                </a:cubicBezTo>
                <a:cubicBezTo>
                  <a:pt x="56" y="73"/>
                  <a:pt x="55" y="74"/>
                  <a:pt x="54" y="75"/>
                </a:cubicBezTo>
                <a:cubicBezTo>
                  <a:pt x="52" y="76"/>
                  <a:pt x="50" y="76"/>
                  <a:pt x="48" y="76"/>
                </a:cubicBezTo>
                <a:cubicBezTo>
                  <a:pt x="45" y="76"/>
                  <a:pt x="43" y="76"/>
                  <a:pt x="40" y="77"/>
                </a:cubicBezTo>
                <a:cubicBezTo>
                  <a:pt x="28" y="77"/>
                  <a:pt x="19" y="73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2693880" y="3425040"/>
            <a:ext cx="195840" cy="155880"/>
          </a:xfrm>
          <a:custGeom>
            <a:avLst/>
            <a:gdLst/>
            <a:ahLst/>
            <a:rect l="0" t="0" r="r" b="b"/>
            <a:pathLst>
              <a:path w="544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9" y="29"/>
                  <a:pt x="106" y="28"/>
                </a:cubicBezTo>
                <a:cubicBezTo>
                  <a:pt x="103" y="28"/>
                  <a:pt x="102" y="26"/>
                  <a:pt x="102" y="23"/>
                </a:cubicBezTo>
                <a:cubicBezTo>
                  <a:pt x="102" y="22"/>
                  <a:pt x="102" y="19"/>
                  <a:pt x="103" y="14"/>
                </a:cubicBezTo>
                <a:cubicBezTo>
                  <a:pt x="105" y="5"/>
                  <a:pt x="107" y="1"/>
                  <a:pt x="109" y="1"/>
                </a:cubicBezTo>
                <a:cubicBezTo>
                  <a:pt x="110" y="0"/>
                  <a:pt x="112" y="0"/>
                  <a:pt x="116" y="0"/>
                </a:cubicBezTo>
                <a:lnTo>
                  <a:pt x="119" y="0"/>
                </a:lnTo>
                <a:cubicBezTo>
                  <a:pt x="137" y="1"/>
                  <a:pt x="165" y="1"/>
                  <a:pt x="205" y="1"/>
                </a:cubicBezTo>
                <a:cubicBezTo>
                  <a:pt x="220" y="1"/>
                  <a:pt x="233" y="1"/>
                  <a:pt x="245" y="1"/>
                </a:cubicBezTo>
                <a:cubicBezTo>
                  <a:pt x="257" y="1"/>
                  <a:pt x="267" y="1"/>
                  <a:pt x="274" y="1"/>
                </a:cubicBezTo>
                <a:cubicBezTo>
                  <a:pt x="280" y="0"/>
                  <a:pt x="284" y="0"/>
                  <a:pt x="286" y="1"/>
                </a:cubicBezTo>
                <a:cubicBezTo>
                  <a:pt x="293" y="1"/>
                  <a:pt x="297" y="2"/>
                  <a:pt x="297" y="6"/>
                </a:cubicBezTo>
                <a:cubicBezTo>
                  <a:pt x="297" y="8"/>
                  <a:pt x="296" y="11"/>
                  <a:pt x="295" y="14"/>
                </a:cubicBezTo>
                <a:cubicBezTo>
                  <a:pt x="295" y="15"/>
                  <a:pt x="294" y="17"/>
                  <a:pt x="294" y="18"/>
                </a:cubicBezTo>
                <a:cubicBezTo>
                  <a:pt x="294" y="20"/>
                  <a:pt x="294" y="21"/>
                  <a:pt x="294" y="22"/>
                </a:cubicBezTo>
                <a:cubicBezTo>
                  <a:pt x="293" y="23"/>
                  <a:pt x="293" y="24"/>
                  <a:pt x="292" y="25"/>
                </a:cubicBezTo>
                <a:lnTo>
                  <a:pt x="291" y="26"/>
                </a:lnTo>
                <a:cubicBezTo>
                  <a:pt x="290" y="27"/>
                  <a:pt x="289" y="27"/>
                  <a:pt x="288" y="28"/>
                </a:cubicBezTo>
                <a:cubicBezTo>
                  <a:pt x="287" y="28"/>
                  <a:pt x="286" y="28"/>
                  <a:pt x="284" y="28"/>
                </a:cubicBezTo>
                <a:cubicBezTo>
                  <a:pt x="282" y="28"/>
                  <a:pt x="280" y="29"/>
                  <a:pt x="278" y="29"/>
                </a:cubicBezTo>
                <a:cubicBezTo>
                  <a:pt x="276" y="29"/>
                  <a:pt x="273" y="29"/>
                  <a:pt x="269" y="29"/>
                </a:cubicBezTo>
                <a:cubicBezTo>
                  <a:pt x="252" y="29"/>
                  <a:pt x="241" y="30"/>
                  <a:pt x="237" y="31"/>
                </a:cubicBezTo>
                <a:cubicBezTo>
                  <a:pt x="232" y="32"/>
                  <a:pt x="228" y="34"/>
                  <a:pt x="225" y="38"/>
                </a:cubicBezTo>
                <a:lnTo>
                  <a:pt x="174" y="240"/>
                </a:lnTo>
                <a:cubicBezTo>
                  <a:pt x="175" y="240"/>
                  <a:pt x="213" y="210"/>
                  <a:pt x="291" y="148"/>
                </a:cubicBezTo>
                <a:cubicBezTo>
                  <a:pt x="368" y="87"/>
                  <a:pt x="408" y="56"/>
                  <a:pt x="410" y="54"/>
                </a:cubicBezTo>
                <a:cubicBezTo>
                  <a:pt x="416" y="48"/>
                  <a:pt x="419" y="44"/>
                  <a:pt x="419" y="40"/>
                </a:cubicBezTo>
                <a:cubicBezTo>
                  <a:pt x="419" y="33"/>
                  <a:pt x="414" y="30"/>
                  <a:pt x="403" y="29"/>
                </a:cubicBezTo>
                <a:cubicBezTo>
                  <a:pt x="397" y="29"/>
                  <a:pt x="393" y="27"/>
                  <a:pt x="393" y="22"/>
                </a:cubicBezTo>
                <a:cubicBezTo>
                  <a:pt x="393" y="21"/>
                  <a:pt x="394" y="18"/>
                  <a:pt x="395" y="13"/>
                </a:cubicBezTo>
                <a:cubicBezTo>
                  <a:pt x="397" y="8"/>
                  <a:pt x="398" y="5"/>
                  <a:pt x="398" y="4"/>
                </a:cubicBezTo>
                <a:cubicBezTo>
                  <a:pt x="400" y="2"/>
                  <a:pt x="403" y="1"/>
                  <a:pt x="409" y="1"/>
                </a:cubicBezTo>
                <a:cubicBezTo>
                  <a:pt x="411" y="1"/>
                  <a:pt x="418" y="1"/>
                  <a:pt x="431" y="1"/>
                </a:cubicBezTo>
                <a:cubicBezTo>
                  <a:pt x="444" y="2"/>
                  <a:pt x="461" y="2"/>
                  <a:pt x="482" y="2"/>
                </a:cubicBezTo>
                <a:cubicBezTo>
                  <a:pt x="492" y="2"/>
                  <a:pt x="502" y="2"/>
                  <a:pt x="512" y="1"/>
                </a:cubicBezTo>
                <a:cubicBezTo>
                  <a:pt x="523" y="1"/>
                  <a:pt x="529" y="1"/>
                  <a:pt x="531" y="1"/>
                </a:cubicBezTo>
                <a:cubicBezTo>
                  <a:pt x="540" y="1"/>
                  <a:pt x="544" y="3"/>
                  <a:pt x="544" y="7"/>
                </a:cubicBezTo>
                <a:cubicBezTo>
                  <a:pt x="544" y="16"/>
                  <a:pt x="542" y="22"/>
                  <a:pt x="539" y="26"/>
                </a:cubicBezTo>
                <a:cubicBezTo>
                  <a:pt x="537" y="28"/>
                  <a:pt x="533" y="29"/>
                  <a:pt x="527" y="29"/>
                </a:cubicBezTo>
                <a:cubicBezTo>
                  <a:pt x="495" y="31"/>
                  <a:pt x="466" y="42"/>
                  <a:pt x="441" y="61"/>
                </a:cubicBezTo>
                <a:cubicBezTo>
                  <a:pt x="434" y="65"/>
                  <a:pt x="419" y="76"/>
                  <a:pt x="397" y="94"/>
                </a:cubicBezTo>
                <a:cubicBezTo>
                  <a:pt x="373" y="112"/>
                  <a:pt x="352" y="128"/>
                  <a:pt x="332" y="144"/>
                </a:cubicBezTo>
                <a:lnTo>
                  <a:pt x="303" y="167"/>
                </a:lnTo>
                <a:lnTo>
                  <a:pt x="308" y="181"/>
                </a:lnTo>
                <a:cubicBezTo>
                  <a:pt x="312" y="192"/>
                  <a:pt x="318" y="206"/>
                  <a:pt x="326" y="225"/>
                </a:cubicBezTo>
                <a:cubicBezTo>
                  <a:pt x="334" y="244"/>
                  <a:pt x="341" y="262"/>
                  <a:pt x="348" y="278"/>
                </a:cubicBezTo>
                <a:cubicBezTo>
                  <a:pt x="381" y="353"/>
                  <a:pt x="398" y="392"/>
                  <a:pt x="400" y="394"/>
                </a:cubicBezTo>
                <a:cubicBezTo>
                  <a:pt x="401" y="395"/>
                  <a:pt x="402" y="396"/>
                  <a:pt x="403" y="397"/>
                </a:cubicBezTo>
                <a:cubicBezTo>
                  <a:pt x="409" y="401"/>
                  <a:pt x="419" y="403"/>
                  <a:pt x="435" y="404"/>
                </a:cubicBezTo>
                <a:lnTo>
                  <a:pt x="448" y="404"/>
                </a:lnTo>
                <a:cubicBezTo>
                  <a:pt x="451" y="407"/>
                  <a:pt x="452" y="409"/>
                  <a:pt x="452" y="409"/>
                </a:cubicBezTo>
                <a:cubicBezTo>
                  <a:pt x="452" y="410"/>
                  <a:pt x="451" y="413"/>
                  <a:pt x="450" y="421"/>
                </a:cubicBezTo>
                <a:cubicBezTo>
                  <a:pt x="449" y="426"/>
                  <a:pt x="446" y="430"/>
                  <a:pt x="444" y="433"/>
                </a:cubicBezTo>
                <a:lnTo>
                  <a:pt x="437" y="433"/>
                </a:lnTo>
                <a:cubicBezTo>
                  <a:pt x="420" y="431"/>
                  <a:pt x="400" y="431"/>
                  <a:pt x="377" y="431"/>
                </a:cubicBezTo>
                <a:cubicBezTo>
                  <a:pt x="324" y="431"/>
                  <a:pt x="296" y="431"/>
                  <a:pt x="289" y="433"/>
                </a:cubicBezTo>
                <a:lnTo>
                  <a:pt x="283" y="433"/>
                </a:lnTo>
                <a:cubicBezTo>
                  <a:pt x="280" y="430"/>
                  <a:pt x="279" y="428"/>
                  <a:pt x="279" y="427"/>
                </a:cubicBezTo>
                <a:cubicBezTo>
                  <a:pt x="279" y="426"/>
                  <a:pt x="280" y="422"/>
                  <a:pt x="280" y="416"/>
                </a:cubicBezTo>
                <a:cubicBezTo>
                  <a:pt x="282" y="410"/>
                  <a:pt x="283" y="407"/>
                  <a:pt x="284" y="405"/>
                </a:cubicBezTo>
                <a:cubicBezTo>
                  <a:pt x="285" y="404"/>
                  <a:pt x="287" y="404"/>
                  <a:pt x="291" y="404"/>
                </a:cubicBezTo>
                <a:lnTo>
                  <a:pt x="293" y="404"/>
                </a:lnTo>
                <a:cubicBezTo>
                  <a:pt x="314" y="404"/>
                  <a:pt x="325" y="398"/>
                  <a:pt x="325" y="388"/>
                </a:cubicBezTo>
                <a:cubicBezTo>
                  <a:pt x="325" y="386"/>
                  <a:pt x="319" y="371"/>
                  <a:pt x="308" y="344"/>
                </a:cubicBezTo>
                <a:cubicBezTo>
                  <a:pt x="296" y="316"/>
                  <a:pt x="290" y="300"/>
                  <a:pt x="287" y="296"/>
                </a:cubicBezTo>
                <a:lnTo>
                  <a:pt x="251" y="209"/>
                </a:lnTo>
                <a:lnTo>
                  <a:pt x="208" y="242"/>
                </a:lnTo>
                <a:lnTo>
                  <a:pt x="165" y="276"/>
                </a:lnTo>
                <a:lnTo>
                  <a:pt x="150" y="335"/>
                </a:lnTo>
                <a:cubicBezTo>
                  <a:pt x="141" y="373"/>
                  <a:pt x="136" y="394"/>
                  <a:pt x="136" y="396"/>
                </a:cubicBezTo>
                <a:cubicBezTo>
                  <a:pt x="136" y="399"/>
                  <a:pt x="137" y="401"/>
                  <a:pt x="141" y="402"/>
                </a:cubicBezTo>
                <a:cubicBezTo>
                  <a:pt x="144" y="403"/>
                  <a:pt x="155" y="403"/>
                  <a:pt x="172" y="404"/>
                </a:cubicBezTo>
                <a:lnTo>
                  <a:pt x="192" y="404"/>
                </a:lnTo>
                <a:cubicBezTo>
                  <a:pt x="194" y="407"/>
                  <a:pt x="196" y="410"/>
                  <a:pt x="196" y="411"/>
                </a:cubicBezTo>
                <a:cubicBezTo>
                  <a:pt x="196" y="417"/>
                  <a:pt x="194" y="424"/>
                  <a:pt x="191" y="430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2"/>
                  <a:pt x="158" y="432"/>
                </a:cubicBezTo>
                <a:cubicBezTo>
                  <a:pt x="144" y="432"/>
                  <a:pt x="122" y="431"/>
                  <a:pt x="95" y="431"/>
                </a:cubicBezTo>
                <a:cubicBezTo>
                  <a:pt x="68" y="431"/>
                  <a:pt x="48" y="431"/>
                  <a:pt x="35" y="431"/>
                </a:cubicBezTo>
                <a:cubicBezTo>
                  <a:pt x="21" y="431"/>
                  <a:pt x="13" y="432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6" y="406"/>
                  <a:pt x="7" y="405"/>
                </a:cubicBezTo>
                <a:cubicBezTo>
                  <a:pt x="9" y="405"/>
                  <a:pt x="14" y="404"/>
                  <a:pt x="22" y="404"/>
                </a:cubicBezTo>
                <a:cubicBezTo>
                  <a:pt x="33" y="404"/>
                  <a:pt x="46" y="403"/>
                  <a:pt x="60" y="402"/>
                </a:cubicBezTo>
                <a:cubicBezTo>
                  <a:pt x="66" y="400"/>
                  <a:pt x="70" y="398"/>
                  <a:pt x="72" y="394"/>
                </a:cubicBezTo>
                <a:cubicBezTo>
                  <a:pt x="73" y="392"/>
                  <a:pt x="88" y="334"/>
                  <a:pt x="117" y="218"/>
                </a:cubicBezTo>
                <a:cubicBezTo>
                  <a:pt x="146" y="102"/>
                  <a:pt x="161" y="41"/>
                  <a:pt x="161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2" name=""/>
          <p:cNvSpPr/>
          <p:nvPr/>
        </p:nvSpPr>
        <p:spPr>
          <a:xfrm>
            <a:off x="2904120" y="3409920"/>
            <a:ext cx="84240" cy="227880"/>
          </a:xfrm>
          <a:custGeom>
            <a:avLst/>
            <a:gdLst/>
            <a:ahLst/>
            <a:rect l="0" t="0" r="r" b="b"/>
            <a:pathLst>
              <a:path w="234" h="633">
                <a:moveTo>
                  <a:pt x="0" y="12"/>
                </a:moveTo>
                <a:cubicBezTo>
                  <a:pt x="0" y="6"/>
                  <a:pt x="1" y="2"/>
                  <a:pt x="2" y="1"/>
                </a:cubicBezTo>
                <a:cubicBezTo>
                  <a:pt x="3" y="1"/>
                  <a:pt x="7" y="0"/>
                  <a:pt x="14" y="0"/>
                </a:cubicBezTo>
                <a:cubicBezTo>
                  <a:pt x="49" y="0"/>
                  <a:pt x="76" y="5"/>
                  <a:pt x="95" y="15"/>
                </a:cubicBezTo>
                <a:cubicBezTo>
                  <a:pt x="114" y="26"/>
                  <a:pt x="128" y="38"/>
                  <a:pt x="135" y="50"/>
                </a:cubicBezTo>
                <a:cubicBezTo>
                  <a:pt x="139" y="59"/>
                  <a:pt x="141" y="66"/>
                  <a:pt x="141" y="72"/>
                </a:cubicBezTo>
                <a:cubicBezTo>
                  <a:pt x="142" y="78"/>
                  <a:pt x="142" y="106"/>
                  <a:pt x="143" y="157"/>
                </a:cubicBezTo>
                <a:cubicBezTo>
                  <a:pt x="143" y="216"/>
                  <a:pt x="144" y="246"/>
                  <a:pt x="144" y="248"/>
                </a:cubicBezTo>
                <a:cubicBezTo>
                  <a:pt x="149" y="267"/>
                  <a:pt x="160" y="281"/>
                  <a:pt x="177" y="290"/>
                </a:cubicBezTo>
                <a:cubicBezTo>
                  <a:pt x="193" y="299"/>
                  <a:pt x="209" y="303"/>
                  <a:pt x="223" y="304"/>
                </a:cubicBezTo>
                <a:cubicBezTo>
                  <a:pt x="228" y="304"/>
                  <a:pt x="231" y="304"/>
                  <a:pt x="232" y="306"/>
                </a:cubicBezTo>
                <a:cubicBezTo>
                  <a:pt x="233" y="307"/>
                  <a:pt x="234" y="310"/>
                  <a:pt x="234" y="316"/>
                </a:cubicBezTo>
                <a:cubicBezTo>
                  <a:pt x="234" y="321"/>
                  <a:pt x="233" y="325"/>
                  <a:pt x="232" y="327"/>
                </a:cubicBezTo>
                <a:cubicBezTo>
                  <a:pt x="231" y="328"/>
                  <a:pt x="228" y="329"/>
                  <a:pt x="223" y="329"/>
                </a:cubicBezTo>
                <a:cubicBezTo>
                  <a:pt x="208" y="329"/>
                  <a:pt x="192" y="333"/>
                  <a:pt x="177" y="342"/>
                </a:cubicBezTo>
                <a:cubicBezTo>
                  <a:pt x="162" y="351"/>
                  <a:pt x="152" y="362"/>
                  <a:pt x="147" y="375"/>
                </a:cubicBezTo>
                <a:cubicBezTo>
                  <a:pt x="145" y="381"/>
                  <a:pt x="144" y="389"/>
                  <a:pt x="143" y="398"/>
                </a:cubicBezTo>
                <a:cubicBezTo>
                  <a:pt x="143" y="407"/>
                  <a:pt x="143" y="439"/>
                  <a:pt x="143" y="492"/>
                </a:cubicBezTo>
                <a:lnTo>
                  <a:pt x="143" y="525"/>
                </a:lnTo>
                <a:cubicBezTo>
                  <a:pt x="143" y="548"/>
                  <a:pt x="141" y="564"/>
                  <a:pt x="139" y="573"/>
                </a:cubicBezTo>
                <a:cubicBezTo>
                  <a:pt x="136" y="583"/>
                  <a:pt x="130" y="591"/>
                  <a:pt x="121" y="600"/>
                </a:cubicBezTo>
                <a:cubicBezTo>
                  <a:pt x="98" y="622"/>
                  <a:pt x="63" y="633"/>
                  <a:pt x="15" y="633"/>
                </a:cubicBezTo>
                <a:cubicBezTo>
                  <a:pt x="7" y="633"/>
                  <a:pt x="3" y="632"/>
                  <a:pt x="2" y="631"/>
                </a:cubicBezTo>
                <a:cubicBezTo>
                  <a:pt x="1" y="630"/>
                  <a:pt x="0" y="626"/>
                  <a:pt x="0" y="620"/>
                </a:cubicBezTo>
                <a:cubicBezTo>
                  <a:pt x="0" y="618"/>
                  <a:pt x="0" y="616"/>
                  <a:pt x="0" y="616"/>
                </a:cubicBezTo>
                <a:cubicBezTo>
                  <a:pt x="0" y="615"/>
                  <a:pt x="0" y="614"/>
                  <a:pt x="1" y="612"/>
                </a:cubicBezTo>
                <a:cubicBezTo>
                  <a:pt x="1" y="611"/>
                  <a:pt x="2" y="610"/>
                  <a:pt x="2" y="610"/>
                </a:cubicBezTo>
                <a:cubicBezTo>
                  <a:pt x="3" y="610"/>
                  <a:pt x="5" y="610"/>
                  <a:pt x="7" y="609"/>
                </a:cubicBezTo>
                <a:cubicBezTo>
                  <a:pt x="13" y="609"/>
                  <a:pt x="20" y="609"/>
                  <a:pt x="27" y="607"/>
                </a:cubicBezTo>
                <a:cubicBezTo>
                  <a:pt x="34" y="606"/>
                  <a:pt x="42" y="604"/>
                  <a:pt x="51" y="601"/>
                </a:cubicBezTo>
                <a:cubicBezTo>
                  <a:pt x="60" y="598"/>
                  <a:pt x="68" y="593"/>
                  <a:pt x="74" y="587"/>
                </a:cubicBezTo>
                <a:cubicBezTo>
                  <a:pt x="81" y="580"/>
                  <a:pt x="86" y="572"/>
                  <a:pt x="90" y="563"/>
                </a:cubicBezTo>
                <a:cubicBezTo>
                  <a:pt x="90" y="560"/>
                  <a:pt x="90" y="530"/>
                  <a:pt x="91" y="473"/>
                </a:cubicBezTo>
                <a:lnTo>
                  <a:pt x="92" y="387"/>
                </a:lnTo>
                <a:cubicBezTo>
                  <a:pt x="97" y="363"/>
                  <a:pt x="112" y="344"/>
                  <a:pt x="136" y="329"/>
                </a:cubicBezTo>
                <a:cubicBezTo>
                  <a:pt x="151" y="321"/>
                  <a:pt x="161" y="317"/>
                  <a:pt x="167" y="316"/>
                </a:cubicBezTo>
                <a:cubicBezTo>
                  <a:pt x="157" y="313"/>
                  <a:pt x="146" y="308"/>
                  <a:pt x="136" y="303"/>
                </a:cubicBezTo>
                <a:cubicBezTo>
                  <a:pt x="113" y="289"/>
                  <a:pt x="98" y="271"/>
                  <a:pt x="93" y="251"/>
                </a:cubicBezTo>
                <a:lnTo>
                  <a:pt x="92" y="245"/>
                </a:lnTo>
                <a:lnTo>
                  <a:pt x="91" y="159"/>
                </a:lnTo>
                <a:cubicBezTo>
                  <a:pt x="90" y="101"/>
                  <a:pt x="90" y="71"/>
                  <a:pt x="90" y="69"/>
                </a:cubicBezTo>
                <a:cubicBezTo>
                  <a:pt x="85" y="52"/>
                  <a:pt x="73" y="40"/>
                  <a:pt x="56" y="34"/>
                </a:cubicBezTo>
                <a:cubicBezTo>
                  <a:pt x="39" y="27"/>
                  <a:pt x="23" y="23"/>
                  <a:pt x="7" y="23"/>
                </a:cubicBezTo>
                <a:cubicBezTo>
                  <a:pt x="4" y="23"/>
                  <a:pt x="2" y="22"/>
                  <a:pt x="1" y="21"/>
                </a:cubicBezTo>
                <a:cubicBezTo>
                  <a:pt x="1" y="20"/>
                  <a:pt x="0" y="17"/>
                  <a:pt x="0" y="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3" name=""/>
          <p:cNvSpPr txBox="1"/>
          <p:nvPr/>
        </p:nvSpPr>
        <p:spPr>
          <a:xfrm>
            <a:off x="747720" y="2762640"/>
            <a:ext cx="78919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Задача многоклассовой классификации (Multiclass)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4" name=""/>
          <p:cNvSpPr/>
          <p:nvPr/>
        </p:nvSpPr>
        <p:spPr>
          <a:xfrm>
            <a:off x="3445560" y="341928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60" y="35"/>
                </a:moveTo>
                <a:cubicBezTo>
                  <a:pt x="160" y="32"/>
                  <a:pt x="148" y="30"/>
                  <a:pt x="124" y="29"/>
                </a:cubicBezTo>
                <a:cubicBezTo>
                  <a:pt x="114" y="29"/>
                  <a:pt x="108" y="29"/>
                  <a:pt x="105" y="28"/>
                </a:cubicBezTo>
                <a:cubicBezTo>
                  <a:pt x="102" y="28"/>
                  <a:pt x="101" y="26"/>
                  <a:pt x="101" y="23"/>
                </a:cubicBezTo>
                <a:cubicBezTo>
                  <a:pt x="101" y="22"/>
                  <a:pt x="101" y="19"/>
                  <a:pt x="102" y="14"/>
                </a:cubicBezTo>
                <a:cubicBezTo>
                  <a:pt x="105" y="6"/>
                  <a:pt x="107" y="1"/>
                  <a:pt x="108" y="1"/>
                </a:cubicBezTo>
                <a:cubicBezTo>
                  <a:pt x="109" y="0"/>
                  <a:pt x="112" y="0"/>
                  <a:pt x="115" y="0"/>
                </a:cubicBezTo>
                <a:lnTo>
                  <a:pt x="118" y="0"/>
                </a:lnTo>
                <a:cubicBezTo>
                  <a:pt x="136" y="1"/>
                  <a:pt x="164" y="1"/>
                  <a:pt x="204" y="1"/>
                </a:cubicBezTo>
                <a:cubicBezTo>
                  <a:pt x="219" y="1"/>
                  <a:pt x="232" y="1"/>
                  <a:pt x="244" y="1"/>
                </a:cubicBezTo>
                <a:cubicBezTo>
                  <a:pt x="257" y="1"/>
                  <a:pt x="266" y="1"/>
                  <a:pt x="273" y="1"/>
                </a:cubicBezTo>
                <a:cubicBezTo>
                  <a:pt x="280" y="0"/>
                  <a:pt x="284" y="0"/>
                  <a:pt x="285" y="1"/>
                </a:cubicBezTo>
                <a:cubicBezTo>
                  <a:pt x="293" y="1"/>
                  <a:pt x="296" y="2"/>
                  <a:pt x="296" y="6"/>
                </a:cubicBezTo>
                <a:cubicBezTo>
                  <a:pt x="296" y="8"/>
                  <a:pt x="296" y="11"/>
                  <a:pt x="294" y="15"/>
                </a:cubicBezTo>
                <a:cubicBezTo>
                  <a:pt x="294" y="15"/>
                  <a:pt x="294" y="17"/>
                  <a:pt x="294" y="18"/>
                </a:cubicBezTo>
                <a:cubicBezTo>
                  <a:pt x="294" y="20"/>
                  <a:pt x="293" y="21"/>
                  <a:pt x="293" y="22"/>
                </a:cubicBezTo>
                <a:cubicBezTo>
                  <a:pt x="293" y="23"/>
                  <a:pt x="292" y="24"/>
                  <a:pt x="292" y="25"/>
                </a:cubicBezTo>
                <a:cubicBezTo>
                  <a:pt x="291" y="26"/>
                  <a:pt x="291" y="26"/>
                  <a:pt x="290" y="27"/>
                </a:cubicBezTo>
                <a:cubicBezTo>
                  <a:pt x="289" y="27"/>
                  <a:pt x="288" y="27"/>
                  <a:pt x="287" y="28"/>
                </a:cubicBezTo>
                <a:cubicBezTo>
                  <a:pt x="286" y="28"/>
                  <a:pt x="285" y="28"/>
                  <a:pt x="283" y="28"/>
                </a:cubicBezTo>
                <a:cubicBezTo>
                  <a:pt x="281" y="28"/>
                  <a:pt x="279" y="29"/>
                  <a:pt x="277" y="29"/>
                </a:cubicBezTo>
                <a:cubicBezTo>
                  <a:pt x="276" y="30"/>
                  <a:pt x="273" y="30"/>
                  <a:pt x="268" y="29"/>
                </a:cubicBezTo>
                <a:cubicBezTo>
                  <a:pt x="252" y="30"/>
                  <a:pt x="241" y="30"/>
                  <a:pt x="236" y="31"/>
                </a:cubicBezTo>
                <a:cubicBezTo>
                  <a:pt x="231" y="32"/>
                  <a:pt x="228" y="34"/>
                  <a:pt x="225" y="38"/>
                </a:cubicBezTo>
                <a:lnTo>
                  <a:pt x="174" y="240"/>
                </a:lnTo>
                <a:cubicBezTo>
                  <a:pt x="174" y="240"/>
                  <a:pt x="213" y="210"/>
                  <a:pt x="290" y="148"/>
                </a:cubicBezTo>
                <a:cubicBezTo>
                  <a:pt x="367" y="87"/>
                  <a:pt x="407" y="56"/>
                  <a:pt x="409" y="54"/>
                </a:cubicBezTo>
                <a:cubicBezTo>
                  <a:pt x="415" y="49"/>
                  <a:pt x="418" y="44"/>
                  <a:pt x="418" y="40"/>
                </a:cubicBezTo>
                <a:cubicBezTo>
                  <a:pt x="418" y="34"/>
                  <a:pt x="412" y="30"/>
                  <a:pt x="402" y="29"/>
                </a:cubicBezTo>
                <a:cubicBezTo>
                  <a:pt x="395" y="29"/>
                  <a:pt x="392" y="27"/>
                  <a:pt x="392" y="22"/>
                </a:cubicBezTo>
                <a:cubicBezTo>
                  <a:pt x="392" y="21"/>
                  <a:pt x="392" y="18"/>
                  <a:pt x="394" y="13"/>
                </a:cubicBezTo>
                <a:cubicBezTo>
                  <a:pt x="395" y="8"/>
                  <a:pt x="396" y="5"/>
                  <a:pt x="397" y="4"/>
                </a:cubicBezTo>
                <a:cubicBezTo>
                  <a:pt x="398" y="2"/>
                  <a:pt x="402" y="1"/>
                  <a:pt x="407" y="1"/>
                </a:cubicBezTo>
                <a:cubicBezTo>
                  <a:pt x="409" y="1"/>
                  <a:pt x="417" y="1"/>
                  <a:pt x="430" y="1"/>
                </a:cubicBezTo>
                <a:cubicBezTo>
                  <a:pt x="443" y="2"/>
                  <a:pt x="461" y="2"/>
                  <a:pt x="481" y="2"/>
                </a:cubicBezTo>
                <a:cubicBezTo>
                  <a:pt x="491" y="2"/>
                  <a:pt x="501" y="2"/>
                  <a:pt x="512" y="1"/>
                </a:cubicBezTo>
                <a:cubicBezTo>
                  <a:pt x="522" y="1"/>
                  <a:pt x="528" y="1"/>
                  <a:pt x="531" y="1"/>
                </a:cubicBezTo>
                <a:cubicBezTo>
                  <a:pt x="539" y="1"/>
                  <a:pt x="543" y="3"/>
                  <a:pt x="543" y="7"/>
                </a:cubicBezTo>
                <a:cubicBezTo>
                  <a:pt x="543" y="16"/>
                  <a:pt x="542" y="23"/>
                  <a:pt x="538" y="26"/>
                </a:cubicBezTo>
                <a:cubicBezTo>
                  <a:pt x="537" y="28"/>
                  <a:pt x="533" y="29"/>
                  <a:pt x="526" y="29"/>
                </a:cubicBezTo>
                <a:cubicBezTo>
                  <a:pt x="495" y="31"/>
                  <a:pt x="466" y="42"/>
                  <a:pt x="439" y="61"/>
                </a:cubicBezTo>
                <a:cubicBezTo>
                  <a:pt x="432" y="66"/>
                  <a:pt x="418" y="77"/>
                  <a:pt x="395" y="94"/>
                </a:cubicBezTo>
                <a:cubicBezTo>
                  <a:pt x="372" y="112"/>
                  <a:pt x="351" y="129"/>
                  <a:pt x="332" y="144"/>
                </a:cubicBezTo>
                <a:lnTo>
                  <a:pt x="302" y="168"/>
                </a:lnTo>
                <a:lnTo>
                  <a:pt x="308" y="182"/>
                </a:lnTo>
                <a:cubicBezTo>
                  <a:pt x="311" y="191"/>
                  <a:pt x="317" y="206"/>
                  <a:pt x="325" y="225"/>
                </a:cubicBezTo>
                <a:cubicBezTo>
                  <a:pt x="333" y="244"/>
                  <a:pt x="341" y="262"/>
                  <a:pt x="347" y="279"/>
                </a:cubicBezTo>
                <a:cubicBezTo>
                  <a:pt x="379" y="353"/>
                  <a:pt x="396" y="392"/>
                  <a:pt x="398" y="394"/>
                </a:cubicBezTo>
                <a:cubicBezTo>
                  <a:pt x="399" y="395"/>
                  <a:pt x="400" y="396"/>
                  <a:pt x="401" y="397"/>
                </a:cubicBezTo>
                <a:cubicBezTo>
                  <a:pt x="407" y="401"/>
                  <a:pt x="418" y="403"/>
                  <a:pt x="433" y="404"/>
                </a:cubicBezTo>
                <a:lnTo>
                  <a:pt x="447" y="404"/>
                </a:lnTo>
                <a:cubicBezTo>
                  <a:pt x="449" y="407"/>
                  <a:pt x="450" y="409"/>
                  <a:pt x="450" y="410"/>
                </a:cubicBezTo>
                <a:cubicBezTo>
                  <a:pt x="450" y="410"/>
                  <a:pt x="450" y="414"/>
                  <a:pt x="449" y="421"/>
                </a:cubicBezTo>
                <a:cubicBezTo>
                  <a:pt x="447" y="426"/>
                  <a:pt x="445" y="430"/>
                  <a:pt x="442" y="433"/>
                </a:cubicBezTo>
                <a:lnTo>
                  <a:pt x="435" y="433"/>
                </a:lnTo>
                <a:cubicBezTo>
                  <a:pt x="418" y="432"/>
                  <a:pt x="398" y="431"/>
                  <a:pt x="375" y="431"/>
                </a:cubicBezTo>
                <a:cubicBezTo>
                  <a:pt x="324" y="431"/>
                  <a:pt x="295" y="432"/>
                  <a:pt x="289" y="433"/>
                </a:cubicBezTo>
                <a:lnTo>
                  <a:pt x="282" y="433"/>
                </a:lnTo>
                <a:cubicBezTo>
                  <a:pt x="280" y="430"/>
                  <a:pt x="278" y="429"/>
                  <a:pt x="278" y="427"/>
                </a:cubicBezTo>
                <a:cubicBezTo>
                  <a:pt x="278" y="426"/>
                  <a:pt x="279" y="422"/>
                  <a:pt x="280" y="416"/>
                </a:cubicBezTo>
                <a:cubicBezTo>
                  <a:pt x="281" y="410"/>
                  <a:pt x="283" y="407"/>
                  <a:pt x="284" y="406"/>
                </a:cubicBezTo>
                <a:cubicBezTo>
                  <a:pt x="284" y="405"/>
                  <a:pt x="287" y="404"/>
                  <a:pt x="290" y="404"/>
                </a:cubicBezTo>
                <a:lnTo>
                  <a:pt x="292" y="404"/>
                </a:lnTo>
                <a:cubicBezTo>
                  <a:pt x="313" y="404"/>
                  <a:pt x="324" y="399"/>
                  <a:pt x="324" y="388"/>
                </a:cubicBezTo>
                <a:cubicBezTo>
                  <a:pt x="324" y="386"/>
                  <a:pt x="318" y="372"/>
                  <a:pt x="307" y="344"/>
                </a:cubicBezTo>
                <a:cubicBezTo>
                  <a:pt x="296" y="316"/>
                  <a:pt x="289" y="300"/>
                  <a:pt x="287" y="296"/>
                </a:cubicBezTo>
                <a:lnTo>
                  <a:pt x="250" y="209"/>
                </a:lnTo>
                <a:lnTo>
                  <a:pt x="207" y="243"/>
                </a:lnTo>
                <a:lnTo>
                  <a:pt x="164" y="276"/>
                </a:lnTo>
                <a:lnTo>
                  <a:pt x="149" y="335"/>
                </a:lnTo>
                <a:cubicBezTo>
                  <a:pt x="140" y="374"/>
                  <a:pt x="135" y="394"/>
                  <a:pt x="135" y="396"/>
                </a:cubicBezTo>
                <a:cubicBezTo>
                  <a:pt x="135" y="399"/>
                  <a:pt x="137" y="401"/>
                  <a:pt x="140" y="402"/>
                </a:cubicBezTo>
                <a:cubicBezTo>
                  <a:pt x="143" y="403"/>
                  <a:pt x="154" y="403"/>
                  <a:pt x="172" y="404"/>
                </a:cubicBezTo>
                <a:lnTo>
                  <a:pt x="191" y="404"/>
                </a:lnTo>
                <a:cubicBezTo>
                  <a:pt x="194" y="408"/>
                  <a:pt x="195" y="410"/>
                  <a:pt x="195" y="411"/>
                </a:cubicBezTo>
                <a:cubicBezTo>
                  <a:pt x="195" y="418"/>
                  <a:pt x="194" y="424"/>
                  <a:pt x="191" y="430"/>
                </a:cubicBezTo>
                <a:cubicBezTo>
                  <a:pt x="188" y="432"/>
                  <a:pt x="185" y="433"/>
                  <a:pt x="180" y="433"/>
                </a:cubicBezTo>
                <a:cubicBezTo>
                  <a:pt x="179" y="433"/>
                  <a:pt x="171" y="433"/>
                  <a:pt x="157" y="432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2" y="432"/>
                  <a:pt x="11" y="432"/>
                </a:cubicBezTo>
                <a:cubicBezTo>
                  <a:pt x="3" y="432"/>
                  <a:pt x="0" y="430"/>
                  <a:pt x="0" y="426"/>
                </a:cubicBezTo>
                <a:cubicBezTo>
                  <a:pt x="0" y="425"/>
                  <a:pt x="0" y="422"/>
                  <a:pt x="1" y="417"/>
                </a:cubicBezTo>
                <a:cubicBezTo>
                  <a:pt x="3" y="410"/>
                  <a:pt x="5" y="407"/>
                  <a:pt x="7" y="406"/>
                </a:cubicBezTo>
                <a:cubicBezTo>
                  <a:pt x="8" y="405"/>
                  <a:pt x="13" y="404"/>
                  <a:pt x="21" y="404"/>
                </a:cubicBezTo>
                <a:cubicBezTo>
                  <a:pt x="32" y="404"/>
                  <a:pt x="45" y="403"/>
                  <a:pt x="59" y="402"/>
                </a:cubicBezTo>
                <a:cubicBezTo>
                  <a:pt x="65" y="401"/>
                  <a:pt x="69" y="398"/>
                  <a:pt x="71" y="394"/>
                </a:cubicBezTo>
                <a:cubicBezTo>
                  <a:pt x="72" y="393"/>
                  <a:pt x="87" y="334"/>
                  <a:pt x="117" y="219"/>
                </a:cubicBezTo>
                <a:cubicBezTo>
                  <a:pt x="146" y="102"/>
                  <a:pt x="160" y="41"/>
                  <a:pt x="160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5" name=""/>
          <p:cNvSpPr/>
          <p:nvPr/>
        </p:nvSpPr>
        <p:spPr>
          <a:xfrm>
            <a:off x="3722760" y="3451680"/>
            <a:ext cx="139680" cy="132480"/>
          </a:xfrm>
          <a:custGeom>
            <a:avLst/>
            <a:gdLst/>
            <a:ahLst/>
            <a:rect l="0" t="0" r="r" b="b"/>
            <a:pathLst>
              <a:path w="388" h="368">
                <a:moveTo>
                  <a:pt x="1" y="13"/>
                </a:moveTo>
                <a:cubicBezTo>
                  <a:pt x="1" y="10"/>
                  <a:pt x="2" y="7"/>
                  <a:pt x="4" y="5"/>
                </a:cubicBezTo>
                <a:cubicBezTo>
                  <a:pt x="5" y="3"/>
                  <a:pt x="7" y="2"/>
                  <a:pt x="9" y="1"/>
                </a:cubicBezTo>
                <a:lnTo>
                  <a:pt x="10" y="0"/>
                </a:lnTo>
                <a:cubicBezTo>
                  <a:pt x="13" y="0"/>
                  <a:pt x="46" y="15"/>
                  <a:pt x="108" y="44"/>
                </a:cubicBezTo>
                <a:cubicBezTo>
                  <a:pt x="170" y="73"/>
                  <a:pt x="231" y="102"/>
                  <a:pt x="293" y="132"/>
                </a:cubicBezTo>
                <a:lnTo>
                  <a:pt x="383" y="175"/>
                </a:lnTo>
                <a:cubicBezTo>
                  <a:pt x="386" y="177"/>
                  <a:pt x="388" y="181"/>
                  <a:pt x="388" y="185"/>
                </a:cubicBezTo>
                <a:cubicBezTo>
                  <a:pt x="388" y="189"/>
                  <a:pt x="386" y="192"/>
                  <a:pt x="383" y="194"/>
                </a:cubicBezTo>
                <a:cubicBezTo>
                  <a:pt x="383" y="195"/>
                  <a:pt x="321" y="225"/>
                  <a:pt x="198" y="282"/>
                </a:cubicBezTo>
                <a:lnTo>
                  <a:pt x="16" y="368"/>
                </a:lnTo>
                <a:lnTo>
                  <a:pt x="12" y="368"/>
                </a:lnTo>
                <a:cubicBezTo>
                  <a:pt x="4" y="367"/>
                  <a:pt x="0" y="363"/>
                  <a:pt x="0" y="356"/>
                </a:cubicBezTo>
                <a:cubicBezTo>
                  <a:pt x="0" y="355"/>
                  <a:pt x="0" y="355"/>
                  <a:pt x="0" y="354"/>
                </a:cubicBezTo>
                <a:cubicBezTo>
                  <a:pt x="0" y="351"/>
                  <a:pt x="3" y="347"/>
                  <a:pt x="10" y="344"/>
                </a:cubicBezTo>
                <a:cubicBezTo>
                  <a:pt x="18" y="339"/>
                  <a:pt x="49" y="324"/>
                  <a:pt x="105" y="298"/>
                </a:cubicBezTo>
                <a:cubicBezTo>
                  <a:pt x="138" y="282"/>
                  <a:pt x="165" y="270"/>
                  <a:pt x="187" y="259"/>
                </a:cubicBezTo>
                <a:lnTo>
                  <a:pt x="345" y="185"/>
                </a:lnTo>
                <a:lnTo>
                  <a:pt x="187" y="109"/>
                </a:lnTo>
                <a:cubicBezTo>
                  <a:pt x="66" y="52"/>
                  <a:pt x="4" y="22"/>
                  <a:pt x="2" y="20"/>
                </a:cubicBezTo>
                <a:cubicBezTo>
                  <a:pt x="1" y="18"/>
                  <a:pt x="1" y="16"/>
                  <a:pt x="1" y="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6" name=""/>
          <p:cNvSpPr/>
          <p:nvPr/>
        </p:nvSpPr>
        <p:spPr>
          <a:xfrm>
            <a:off x="3955680" y="3423240"/>
            <a:ext cx="91440" cy="151920"/>
          </a:xfrm>
          <a:custGeom>
            <a:avLst/>
            <a:gdLst/>
            <a:ahLst/>
            <a:rect l="0" t="0" r="r" b="b"/>
            <a:pathLst>
              <a:path w="254" h="422">
                <a:moveTo>
                  <a:pt x="38" y="150"/>
                </a:moveTo>
                <a:cubicBezTo>
                  <a:pt x="26" y="150"/>
                  <a:pt x="17" y="146"/>
                  <a:pt x="10" y="138"/>
                </a:cubicBezTo>
                <a:cubicBezTo>
                  <a:pt x="4" y="131"/>
                  <a:pt x="0" y="121"/>
                  <a:pt x="0" y="110"/>
                </a:cubicBezTo>
                <a:cubicBezTo>
                  <a:pt x="0" y="81"/>
                  <a:pt x="11" y="55"/>
                  <a:pt x="34" y="33"/>
                </a:cubicBezTo>
                <a:cubicBezTo>
                  <a:pt x="56" y="11"/>
                  <a:pt x="84" y="0"/>
                  <a:pt x="117" y="0"/>
                </a:cubicBezTo>
                <a:cubicBezTo>
                  <a:pt x="156" y="0"/>
                  <a:pt x="188" y="12"/>
                  <a:pt x="213" y="35"/>
                </a:cubicBezTo>
                <a:cubicBezTo>
                  <a:pt x="240" y="59"/>
                  <a:pt x="253" y="89"/>
                  <a:pt x="254" y="127"/>
                </a:cubicBezTo>
                <a:cubicBezTo>
                  <a:pt x="254" y="145"/>
                  <a:pt x="249" y="162"/>
                  <a:pt x="241" y="179"/>
                </a:cubicBezTo>
                <a:cubicBezTo>
                  <a:pt x="232" y="195"/>
                  <a:pt x="221" y="210"/>
                  <a:pt x="210" y="222"/>
                </a:cubicBezTo>
                <a:cubicBezTo>
                  <a:pt x="198" y="234"/>
                  <a:pt x="181" y="250"/>
                  <a:pt x="159" y="269"/>
                </a:cubicBezTo>
                <a:cubicBezTo>
                  <a:pt x="144" y="282"/>
                  <a:pt x="123" y="301"/>
                  <a:pt x="96" y="327"/>
                </a:cubicBezTo>
                <a:lnTo>
                  <a:pt x="58" y="362"/>
                </a:lnTo>
                <a:lnTo>
                  <a:pt x="106" y="363"/>
                </a:lnTo>
                <a:cubicBezTo>
                  <a:pt x="173" y="363"/>
                  <a:pt x="208" y="362"/>
                  <a:pt x="212" y="360"/>
                </a:cubicBezTo>
                <a:cubicBezTo>
                  <a:pt x="215" y="359"/>
                  <a:pt x="220" y="340"/>
                  <a:pt x="228" y="303"/>
                </a:cubicBezTo>
                <a:lnTo>
                  <a:pt x="228" y="301"/>
                </a:lnTo>
                <a:lnTo>
                  <a:pt x="254" y="301"/>
                </a:lnTo>
                <a:lnTo>
                  <a:pt x="254" y="303"/>
                </a:lnTo>
                <a:cubicBezTo>
                  <a:pt x="253" y="305"/>
                  <a:pt x="250" y="324"/>
                  <a:pt x="245" y="361"/>
                </a:cubicBezTo>
                <a:cubicBezTo>
                  <a:pt x="240" y="399"/>
                  <a:pt x="237" y="418"/>
                  <a:pt x="236" y="420"/>
                </a:cubicBezTo>
                <a:lnTo>
                  <a:pt x="236" y="422"/>
                </a:lnTo>
                <a:lnTo>
                  <a:pt x="0" y="422"/>
                </a:lnTo>
                <a:lnTo>
                  <a:pt x="0" y="410"/>
                </a:lnTo>
                <a:lnTo>
                  <a:pt x="0" y="402"/>
                </a:lnTo>
                <a:cubicBezTo>
                  <a:pt x="0" y="399"/>
                  <a:pt x="1" y="396"/>
                  <a:pt x="4" y="393"/>
                </a:cubicBezTo>
                <a:cubicBezTo>
                  <a:pt x="7" y="390"/>
                  <a:pt x="13" y="381"/>
                  <a:pt x="23" y="370"/>
                </a:cubicBezTo>
                <a:cubicBezTo>
                  <a:pt x="35" y="356"/>
                  <a:pt x="46" y="344"/>
                  <a:pt x="55" y="334"/>
                </a:cubicBezTo>
                <a:cubicBezTo>
                  <a:pt x="58" y="330"/>
                  <a:pt x="66" y="322"/>
                  <a:pt x="76" y="311"/>
                </a:cubicBezTo>
                <a:cubicBezTo>
                  <a:pt x="87" y="300"/>
                  <a:pt x="94" y="292"/>
                  <a:pt x="98" y="288"/>
                </a:cubicBezTo>
                <a:cubicBezTo>
                  <a:pt x="101" y="283"/>
                  <a:pt x="108" y="276"/>
                  <a:pt x="116" y="267"/>
                </a:cubicBezTo>
                <a:cubicBezTo>
                  <a:pt x="124" y="257"/>
                  <a:pt x="130" y="250"/>
                  <a:pt x="134" y="245"/>
                </a:cubicBezTo>
                <a:cubicBezTo>
                  <a:pt x="137" y="241"/>
                  <a:pt x="142" y="234"/>
                  <a:pt x="148" y="226"/>
                </a:cubicBezTo>
                <a:cubicBezTo>
                  <a:pt x="155" y="218"/>
                  <a:pt x="159" y="211"/>
                  <a:pt x="161" y="206"/>
                </a:cubicBezTo>
                <a:cubicBezTo>
                  <a:pt x="164" y="200"/>
                  <a:pt x="167" y="194"/>
                  <a:pt x="171" y="188"/>
                </a:cubicBezTo>
                <a:cubicBezTo>
                  <a:pt x="175" y="181"/>
                  <a:pt x="177" y="174"/>
                  <a:pt x="179" y="167"/>
                </a:cubicBezTo>
                <a:cubicBezTo>
                  <a:pt x="181" y="161"/>
                  <a:pt x="182" y="154"/>
                  <a:pt x="184" y="148"/>
                </a:cubicBezTo>
                <a:cubicBezTo>
                  <a:pt x="185" y="143"/>
                  <a:pt x="185" y="136"/>
                  <a:pt x="185" y="128"/>
                </a:cubicBezTo>
                <a:cubicBezTo>
                  <a:pt x="185" y="101"/>
                  <a:pt x="178" y="78"/>
                  <a:pt x="164" y="59"/>
                </a:cubicBezTo>
                <a:cubicBezTo>
                  <a:pt x="150" y="39"/>
                  <a:pt x="129" y="30"/>
                  <a:pt x="103" y="30"/>
                </a:cubicBezTo>
                <a:cubicBezTo>
                  <a:pt x="89" y="30"/>
                  <a:pt x="77" y="33"/>
                  <a:pt x="66" y="40"/>
                </a:cubicBezTo>
                <a:cubicBezTo>
                  <a:pt x="55" y="47"/>
                  <a:pt x="48" y="54"/>
                  <a:pt x="44" y="61"/>
                </a:cubicBezTo>
                <a:cubicBezTo>
                  <a:pt x="40" y="68"/>
                  <a:pt x="38" y="72"/>
                  <a:pt x="38" y="73"/>
                </a:cubicBezTo>
                <a:cubicBezTo>
                  <a:pt x="38" y="74"/>
                  <a:pt x="39" y="74"/>
                  <a:pt x="41" y="74"/>
                </a:cubicBezTo>
                <a:cubicBezTo>
                  <a:pt x="48" y="74"/>
                  <a:pt x="56" y="77"/>
                  <a:pt x="64" y="83"/>
                </a:cubicBezTo>
                <a:cubicBezTo>
                  <a:pt x="72" y="89"/>
                  <a:pt x="76" y="98"/>
                  <a:pt x="76" y="112"/>
                </a:cubicBezTo>
                <a:cubicBezTo>
                  <a:pt x="76" y="122"/>
                  <a:pt x="73" y="131"/>
                  <a:pt x="66" y="138"/>
                </a:cubicBezTo>
                <a:cubicBezTo>
                  <a:pt x="59" y="145"/>
                  <a:pt x="50" y="149"/>
                  <a:pt x="38" y="15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7" name=""/>
          <p:cNvSpPr txBox="1"/>
          <p:nvPr/>
        </p:nvSpPr>
        <p:spPr>
          <a:xfrm>
            <a:off x="2999160" y="3408840"/>
            <a:ext cx="445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где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8" name=""/>
          <p:cNvSpPr/>
          <p:nvPr/>
        </p:nvSpPr>
        <p:spPr>
          <a:xfrm>
            <a:off x="952200" y="3828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9" name=""/>
          <p:cNvSpPr txBox="1"/>
          <p:nvPr/>
        </p:nvSpPr>
        <p:spPr>
          <a:xfrm>
            <a:off x="4055760" y="34088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0" name=""/>
          <p:cNvSpPr/>
          <p:nvPr/>
        </p:nvSpPr>
        <p:spPr>
          <a:xfrm>
            <a:off x="1333440" y="41144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2"/>
                  <a:pt x="153" y="111"/>
                </a:cubicBezTo>
                <a:cubicBezTo>
                  <a:pt x="149" y="121"/>
                  <a:pt x="144" y="130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1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2"/>
                  <a:pt x="24" y="24"/>
                </a:cubicBezTo>
                <a:cubicBezTo>
                  <a:pt x="31" y="16"/>
                  <a:pt x="40" y="11"/>
                  <a:pt x="50" y="7"/>
                </a:cubicBezTo>
                <a:cubicBezTo>
                  <a:pt x="59" y="3"/>
                  <a:pt x="70" y="0"/>
                  <a:pt x="80" y="0"/>
                </a:cubicBezTo>
                <a:cubicBezTo>
                  <a:pt x="91" y="0"/>
                  <a:pt x="101" y="3"/>
                  <a:pt x="110" y="7"/>
                </a:cubicBezTo>
                <a:cubicBezTo>
                  <a:pt x="120" y="11"/>
                  <a:pt x="129" y="16"/>
                  <a:pt x="136" y="24"/>
                </a:cubicBezTo>
                <a:cubicBezTo>
                  <a:pt x="144" y="32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1" name=""/>
          <p:cNvSpPr txBox="1"/>
          <p:nvPr/>
        </p:nvSpPr>
        <p:spPr>
          <a:xfrm>
            <a:off x="1128600" y="3742200"/>
            <a:ext cx="95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Примеры: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2" name=""/>
          <p:cNvSpPr/>
          <p:nvPr/>
        </p:nvSpPr>
        <p:spPr>
          <a:xfrm>
            <a:off x="1333440" y="444816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80"/>
                </a:moveTo>
                <a:cubicBezTo>
                  <a:pt x="159" y="90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50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3" name=""/>
          <p:cNvSpPr txBox="1"/>
          <p:nvPr/>
        </p:nvSpPr>
        <p:spPr>
          <a:xfrm>
            <a:off x="1509840" y="4028040"/>
            <a:ext cx="4155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Классификация рукописных цифр (10 классов)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4" name=""/>
          <p:cNvSpPr txBox="1"/>
          <p:nvPr/>
        </p:nvSpPr>
        <p:spPr>
          <a:xfrm>
            <a:off x="1509840" y="4361400"/>
            <a:ext cx="3635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Классификация типов цветков (3 класса)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5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7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1" name=""/>
          <p:cNvSpPr txBox="1"/>
          <p:nvPr/>
        </p:nvSpPr>
        <p:spPr>
          <a:xfrm>
            <a:off x="747720" y="2258280"/>
            <a:ext cx="34372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Простой и эффективный подход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2" name=""/>
          <p:cNvSpPr/>
          <p:nvPr/>
        </p:nvSpPr>
        <p:spPr>
          <a:xfrm>
            <a:off x="952200" y="3495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3" name=""/>
          <p:cNvSpPr txBox="1"/>
          <p:nvPr/>
        </p:nvSpPr>
        <p:spPr>
          <a:xfrm>
            <a:off x="747720" y="2762640"/>
            <a:ext cx="6689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Стратегия "один против всех" (One-vs-Rest)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4" name=""/>
          <p:cNvSpPr/>
          <p:nvPr/>
        </p:nvSpPr>
        <p:spPr>
          <a:xfrm>
            <a:off x="3049200" y="3419280"/>
            <a:ext cx="104040" cy="160920"/>
          </a:xfrm>
          <a:custGeom>
            <a:avLst/>
            <a:gdLst/>
            <a:ahLst/>
            <a:rect l="0" t="0" r="r" b="b"/>
            <a:pathLst>
              <a:path w="289" h="447">
                <a:moveTo>
                  <a:pt x="46" y="30"/>
                </a:moveTo>
                <a:cubicBezTo>
                  <a:pt x="46" y="26"/>
                  <a:pt x="47" y="21"/>
                  <a:pt x="49" y="15"/>
                </a:cubicBezTo>
                <a:cubicBezTo>
                  <a:pt x="50" y="10"/>
                  <a:pt x="53" y="7"/>
                  <a:pt x="56" y="7"/>
                </a:cubicBezTo>
                <a:cubicBezTo>
                  <a:pt x="57" y="7"/>
                  <a:pt x="72" y="6"/>
                  <a:pt x="102" y="4"/>
                </a:cubicBezTo>
                <a:cubicBezTo>
                  <a:pt x="132" y="2"/>
                  <a:pt x="147" y="0"/>
                  <a:pt x="148" y="0"/>
                </a:cubicBezTo>
                <a:cubicBezTo>
                  <a:pt x="153" y="0"/>
                  <a:pt x="156" y="2"/>
                  <a:pt x="156" y="5"/>
                </a:cubicBezTo>
                <a:cubicBezTo>
                  <a:pt x="156" y="8"/>
                  <a:pt x="145" y="52"/>
                  <a:pt x="124" y="138"/>
                </a:cubicBezTo>
                <a:cubicBezTo>
                  <a:pt x="103" y="222"/>
                  <a:pt x="92" y="265"/>
                  <a:pt x="92" y="268"/>
                </a:cubicBezTo>
                <a:cubicBezTo>
                  <a:pt x="100" y="264"/>
                  <a:pt x="107" y="260"/>
                  <a:pt x="111" y="256"/>
                </a:cubicBezTo>
                <a:cubicBezTo>
                  <a:pt x="121" y="248"/>
                  <a:pt x="135" y="235"/>
                  <a:pt x="154" y="216"/>
                </a:cubicBezTo>
                <a:cubicBezTo>
                  <a:pt x="173" y="197"/>
                  <a:pt x="188" y="184"/>
                  <a:pt x="199" y="177"/>
                </a:cubicBezTo>
                <a:cubicBezTo>
                  <a:pt x="215" y="166"/>
                  <a:pt x="231" y="160"/>
                  <a:pt x="247" y="160"/>
                </a:cubicBezTo>
                <a:cubicBezTo>
                  <a:pt x="259" y="160"/>
                  <a:pt x="269" y="164"/>
                  <a:pt x="276" y="172"/>
                </a:cubicBezTo>
                <a:cubicBezTo>
                  <a:pt x="285" y="180"/>
                  <a:pt x="288" y="192"/>
                  <a:pt x="289" y="206"/>
                </a:cubicBezTo>
                <a:cubicBezTo>
                  <a:pt x="289" y="217"/>
                  <a:pt x="287" y="226"/>
                  <a:pt x="283" y="233"/>
                </a:cubicBezTo>
                <a:cubicBezTo>
                  <a:pt x="280" y="240"/>
                  <a:pt x="276" y="245"/>
                  <a:pt x="271" y="249"/>
                </a:cubicBezTo>
                <a:cubicBezTo>
                  <a:pt x="266" y="252"/>
                  <a:pt x="262" y="255"/>
                  <a:pt x="258" y="256"/>
                </a:cubicBezTo>
                <a:cubicBezTo>
                  <a:pt x="254" y="257"/>
                  <a:pt x="250" y="258"/>
                  <a:pt x="247" y="258"/>
                </a:cubicBezTo>
                <a:cubicBezTo>
                  <a:pt x="238" y="258"/>
                  <a:pt x="231" y="255"/>
                  <a:pt x="226" y="251"/>
                </a:cubicBezTo>
                <a:cubicBezTo>
                  <a:pt x="221" y="246"/>
                  <a:pt x="219" y="240"/>
                  <a:pt x="219" y="232"/>
                </a:cubicBezTo>
                <a:cubicBezTo>
                  <a:pt x="219" y="222"/>
                  <a:pt x="222" y="213"/>
                  <a:pt x="229" y="206"/>
                </a:cubicBezTo>
                <a:cubicBezTo>
                  <a:pt x="236" y="200"/>
                  <a:pt x="242" y="195"/>
                  <a:pt x="249" y="193"/>
                </a:cubicBezTo>
                <a:lnTo>
                  <a:pt x="259" y="191"/>
                </a:lnTo>
                <a:cubicBezTo>
                  <a:pt x="254" y="186"/>
                  <a:pt x="249" y="184"/>
                  <a:pt x="244" y="184"/>
                </a:cubicBezTo>
                <a:lnTo>
                  <a:pt x="242" y="184"/>
                </a:lnTo>
                <a:cubicBezTo>
                  <a:pt x="228" y="185"/>
                  <a:pt x="215" y="190"/>
                  <a:pt x="202" y="200"/>
                </a:cubicBezTo>
                <a:cubicBezTo>
                  <a:pt x="189" y="209"/>
                  <a:pt x="173" y="222"/>
                  <a:pt x="156" y="240"/>
                </a:cubicBezTo>
                <a:cubicBezTo>
                  <a:pt x="138" y="258"/>
                  <a:pt x="124" y="271"/>
                  <a:pt x="114" y="279"/>
                </a:cubicBezTo>
                <a:cubicBezTo>
                  <a:pt x="115" y="279"/>
                  <a:pt x="118" y="280"/>
                  <a:pt x="123" y="280"/>
                </a:cubicBezTo>
                <a:cubicBezTo>
                  <a:pt x="129" y="281"/>
                  <a:pt x="134" y="283"/>
                  <a:pt x="139" y="284"/>
                </a:cubicBezTo>
                <a:cubicBezTo>
                  <a:pt x="143" y="286"/>
                  <a:pt x="149" y="288"/>
                  <a:pt x="155" y="289"/>
                </a:cubicBezTo>
                <a:cubicBezTo>
                  <a:pt x="161" y="291"/>
                  <a:pt x="167" y="294"/>
                  <a:pt x="172" y="298"/>
                </a:cubicBezTo>
                <a:cubicBezTo>
                  <a:pt x="177" y="302"/>
                  <a:pt x="182" y="306"/>
                  <a:pt x="186" y="310"/>
                </a:cubicBezTo>
                <a:cubicBezTo>
                  <a:pt x="190" y="313"/>
                  <a:pt x="194" y="318"/>
                  <a:pt x="197" y="326"/>
                </a:cubicBezTo>
                <a:cubicBezTo>
                  <a:pt x="200" y="334"/>
                  <a:pt x="201" y="340"/>
                  <a:pt x="201" y="347"/>
                </a:cubicBezTo>
                <a:cubicBezTo>
                  <a:pt x="201" y="354"/>
                  <a:pt x="199" y="363"/>
                  <a:pt x="197" y="373"/>
                </a:cubicBezTo>
                <a:cubicBezTo>
                  <a:pt x="195" y="383"/>
                  <a:pt x="194" y="391"/>
                  <a:pt x="194" y="398"/>
                </a:cubicBezTo>
                <a:cubicBezTo>
                  <a:pt x="194" y="415"/>
                  <a:pt x="199" y="423"/>
                  <a:pt x="211" y="423"/>
                </a:cubicBezTo>
                <a:cubicBezTo>
                  <a:pt x="231" y="423"/>
                  <a:pt x="247" y="398"/>
                  <a:pt x="260" y="348"/>
                </a:cubicBezTo>
                <a:cubicBezTo>
                  <a:pt x="261" y="345"/>
                  <a:pt x="265" y="343"/>
                  <a:pt x="273" y="343"/>
                </a:cubicBezTo>
                <a:lnTo>
                  <a:pt x="275" y="343"/>
                </a:lnTo>
                <a:cubicBezTo>
                  <a:pt x="282" y="343"/>
                  <a:pt x="286" y="345"/>
                  <a:pt x="286" y="349"/>
                </a:cubicBezTo>
                <a:cubicBezTo>
                  <a:pt x="286" y="351"/>
                  <a:pt x="286" y="354"/>
                  <a:pt x="283" y="358"/>
                </a:cubicBezTo>
                <a:cubicBezTo>
                  <a:pt x="266" y="417"/>
                  <a:pt x="241" y="447"/>
                  <a:pt x="209" y="447"/>
                </a:cubicBezTo>
                <a:cubicBezTo>
                  <a:pt x="190" y="447"/>
                  <a:pt x="174" y="441"/>
                  <a:pt x="163" y="430"/>
                </a:cubicBezTo>
                <a:cubicBezTo>
                  <a:pt x="151" y="419"/>
                  <a:pt x="145" y="404"/>
                  <a:pt x="145" y="383"/>
                </a:cubicBezTo>
                <a:cubicBezTo>
                  <a:pt x="145" y="375"/>
                  <a:pt x="146" y="369"/>
                  <a:pt x="147" y="363"/>
                </a:cubicBezTo>
                <a:cubicBezTo>
                  <a:pt x="148" y="358"/>
                  <a:pt x="149" y="353"/>
                  <a:pt x="149" y="348"/>
                </a:cubicBezTo>
                <a:cubicBezTo>
                  <a:pt x="149" y="339"/>
                  <a:pt x="146" y="331"/>
                  <a:pt x="140" y="324"/>
                </a:cubicBezTo>
                <a:cubicBezTo>
                  <a:pt x="134" y="317"/>
                  <a:pt x="127" y="312"/>
                  <a:pt x="118" y="310"/>
                </a:cubicBezTo>
                <a:cubicBezTo>
                  <a:pt x="109" y="307"/>
                  <a:pt x="102" y="304"/>
                  <a:pt x="96" y="303"/>
                </a:cubicBezTo>
                <a:cubicBezTo>
                  <a:pt x="91" y="301"/>
                  <a:pt x="87" y="300"/>
                  <a:pt x="85" y="301"/>
                </a:cubicBezTo>
                <a:lnTo>
                  <a:pt x="84" y="301"/>
                </a:lnTo>
                <a:cubicBezTo>
                  <a:pt x="79" y="318"/>
                  <a:pt x="74" y="335"/>
                  <a:pt x="70" y="352"/>
                </a:cubicBezTo>
                <a:cubicBezTo>
                  <a:pt x="66" y="368"/>
                  <a:pt x="64" y="381"/>
                  <a:pt x="61" y="389"/>
                </a:cubicBezTo>
                <a:cubicBezTo>
                  <a:pt x="59" y="397"/>
                  <a:pt x="57" y="404"/>
                  <a:pt x="56" y="412"/>
                </a:cubicBezTo>
                <a:cubicBezTo>
                  <a:pt x="54" y="420"/>
                  <a:pt x="53" y="425"/>
                  <a:pt x="51" y="427"/>
                </a:cubicBezTo>
                <a:cubicBezTo>
                  <a:pt x="50" y="430"/>
                  <a:pt x="49" y="432"/>
                  <a:pt x="47" y="435"/>
                </a:cubicBezTo>
                <a:cubicBezTo>
                  <a:pt x="45" y="438"/>
                  <a:pt x="43" y="440"/>
                  <a:pt x="40" y="441"/>
                </a:cubicBezTo>
                <a:cubicBezTo>
                  <a:pt x="34" y="445"/>
                  <a:pt x="29" y="447"/>
                  <a:pt x="22" y="447"/>
                </a:cubicBezTo>
                <a:cubicBezTo>
                  <a:pt x="15" y="447"/>
                  <a:pt x="10" y="445"/>
                  <a:pt x="6" y="440"/>
                </a:cubicBezTo>
                <a:cubicBezTo>
                  <a:pt x="2" y="436"/>
                  <a:pt x="0" y="433"/>
                  <a:pt x="0" y="430"/>
                </a:cubicBezTo>
                <a:cubicBezTo>
                  <a:pt x="0" y="425"/>
                  <a:pt x="8" y="392"/>
                  <a:pt x="24" y="328"/>
                </a:cubicBezTo>
                <a:cubicBezTo>
                  <a:pt x="39" y="265"/>
                  <a:pt x="54" y="203"/>
                  <a:pt x="70" y="142"/>
                </a:cubicBezTo>
                <a:lnTo>
                  <a:pt x="93" y="49"/>
                </a:lnTo>
                <a:cubicBezTo>
                  <a:pt x="93" y="44"/>
                  <a:pt x="92" y="40"/>
                  <a:pt x="89" y="39"/>
                </a:cubicBezTo>
                <a:cubicBezTo>
                  <a:pt x="85" y="38"/>
                  <a:pt x="77" y="37"/>
                  <a:pt x="64" y="36"/>
                </a:cubicBezTo>
                <a:lnTo>
                  <a:pt x="61" y="36"/>
                </a:lnTo>
                <a:cubicBezTo>
                  <a:pt x="57" y="36"/>
                  <a:pt x="54" y="36"/>
                  <a:pt x="53" y="36"/>
                </a:cubicBezTo>
                <a:cubicBezTo>
                  <a:pt x="51" y="36"/>
                  <a:pt x="50" y="35"/>
                  <a:pt x="48" y="34"/>
                </a:cubicBezTo>
                <a:cubicBezTo>
                  <a:pt x="46" y="33"/>
                  <a:pt x="46" y="31"/>
                  <a:pt x="46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5" name=""/>
          <p:cNvSpPr txBox="1"/>
          <p:nvPr/>
        </p:nvSpPr>
        <p:spPr>
          <a:xfrm>
            <a:off x="1128600" y="3408840"/>
            <a:ext cx="1910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каждого класса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6" name=""/>
          <p:cNvSpPr/>
          <p:nvPr/>
        </p:nvSpPr>
        <p:spPr>
          <a:xfrm>
            <a:off x="952200" y="3828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7" name=""/>
          <p:cNvSpPr txBox="1"/>
          <p:nvPr/>
        </p:nvSpPr>
        <p:spPr>
          <a:xfrm>
            <a:off x="3161160" y="3408840"/>
            <a:ext cx="4370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обучается отдельный бинарный классификатор.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8" name=""/>
          <p:cNvSpPr/>
          <p:nvPr/>
        </p:nvSpPr>
        <p:spPr>
          <a:xfrm>
            <a:off x="2563560" y="3752640"/>
            <a:ext cx="103680" cy="160920"/>
          </a:xfrm>
          <a:custGeom>
            <a:avLst/>
            <a:gdLst/>
            <a:ahLst/>
            <a:rect l="0" t="0" r="r" b="b"/>
            <a:pathLst>
              <a:path w="288" h="447">
                <a:moveTo>
                  <a:pt x="46" y="30"/>
                </a:moveTo>
                <a:cubicBezTo>
                  <a:pt x="46" y="26"/>
                  <a:pt x="47" y="21"/>
                  <a:pt x="48" y="15"/>
                </a:cubicBezTo>
                <a:cubicBezTo>
                  <a:pt x="50" y="10"/>
                  <a:pt x="53" y="7"/>
                  <a:pt x="56" y="7"/>
                </a:cubicBezTo>
                <a:cubicBezTo>
                  <a:pt x="56" y="7"/>
                  <a:pt x="72" y="6"/>
                  <a:pt x="102" y="4"/>
                </a:cubicBezTo>
                <a:cubicBezTo>
                  <a:pt x="131" y="2"/>
                  <a:pt x="147" y="1"/>
                  <a:pt x="148" y="0"/>
                </a:cubicBezTo>
                <a:cubicBezTo>
                  <a:pt x="153" y="0"/>
                  <a:pt x="155" y="2"/>
                  <a:pt x="155" y="5"/>
                </a:cubicBezTo>
                <a:cubicBezTo>
                  <a:pt x="155" y="8"/>
                  <a:pt x="145" y="53"/>
                  <a:pt x="124" y="138"/>
                </a:cubicBezTo>
                <a:cubicBezTo>
                  <a:pt x="103" y="222"/>
                  <a:pt x="92" y="265"/>
                  <a:pt x="92" y="268"/>
                </a:cubicBezTo>
                <a:cubicBezTo>
                  <a:pt x="100" y="264"/>
                  <a:pt x="106" y="260"/>
                  <a:pt x="110" y="256"/>
                </a:cubicBezTo>
                <a:cubicBezTo>
                  <a:pt x="120" y="248"/>
                  <a:pt x="135" y="235"/>
                  <a:pt x="154" y="216"/>
                </a:cubicBezTo>
                <a:cubicBezTo>
                  <a:pt x="173" y="197"/>
                  <a:pt x="188" y="184"/>
                  <a:pt x="199" y="177"/>
                </a:cubicBezTo>
                <a:cubicBezTo>
                  <a:pt x="216" y="166"/>
                  <a:pt x="232" y="160"/>
                  <a:pt x="247" y="160"/>
                </a:cubicBezTo>
                <a:cubicBezTo>
                  <a:pt x="260" y="160"/>
                  <a:pt x="270" y="164"/>
                  <a:pt x="277" y="172"/>
                </a:cubicBezTo>
                <a:cubicBezTo>
                  <a:pt x="284" y="180"/>
                  <a:pt x="288" y="192"/>
                  <a:pt x="288" y="207"/>
                </a:cubicBezTo>
                <a:cubicBezTo>
                  <a:pt x="288" y="217"/>
                  <a:pt x="287" y="226"/>
                  <a:pt x="284" y="233"/>
                </a:cubicBezTo>
                <a:cubicBezTo>
                  <a:pt x="281" y="240"/>
                  <a:pt x="277" y="246"/>
                  <a:pt x="272" y="249"/>
                </a:cubicBezTo>
                <a:cubicBezTo>
                  <a:pt x="267" y="252"/>
                  <a:pt x="262" y="255"/>
                  <a:pt x="259" y="256"/>
                </a:cubicBezTo>
                <a:cubicBezTo>
                  <a:pt x="255" y="257"/>
                  <a:pt x="251" y="258"/>
                  <a:pt x="247" y="258"/>
                </a:cubicBezTo>
                <a:cubicBezTo>
                  <a:pt x="239" y="258"/>
                  <a:pt x="232" y="255"/>
                  <a:pt x="227" y="251"/>
                </a:cubicBezTo>
                <a:cubicBezTo>
                  <a:pt x="222" y="246"/>
                  <a:pt x="219" y="240"/>
                  <a:pt x="219" y="232"/>
                </a:cubicBezTo>
                <a:cubicBezTo>
                  <a:pt x="219" y="222"/>
                  <a:pt x="223" y="213"/>
                  <a:pt x="230" y="207"/>
                </a:cubicBezTo>
                <a:cubicBezTo>
                  <a:pt x="236" y="200"/>
                  <a:pt x="243" y="195"/>
                  <a:pt x="250" y="193"/>
                </a:cubicBezTo>
                <a:lnTo>
                  <a:pt x="260" y="191"/>
                </a:lnTo>
                <a:cubicBezTo>
                  <a:pt x="255" y="186"/>
                  <a:pt x="250" y="184"/>
                  <a:pt x="245" y="184"/>
                </a:cubicBezTo>
                <a:lnTo>
                  <a:pt x="242" y="184"/>
                </a:lnTo>
                <a:cubicBezTo>
                  <a:pt x="229" y="185"/>
                  <a:pt x="215" y="190"/>
                  <a:pt x="202" y="200"/>
                </a:cubicBezTo>
                <a:cubicBezTo>
                  <a:pt x="188" y="209"/>
                  <a:pt x="173" y="222"/>
                  <a:pt x="155" y="240"/>
                </a:cubicBezTo>
                <a:cubicBezTo>
                  <a:pt x="138" y="258"/>
                  <a:pt x="124" y="271"/>
                  <a:pt x="114" y="279"/>
                </a:cubicBezTo>
                <a:cubicBezTo>
                  <a:pt x="114" y="279"/>
                  <a:pt x="118" y="280"/>
                  <a:pt x="123" y="280"/>
                </a:cubicBezTo>
                <a:cubicBezTo>
                  <a:pt x="128" y="281"/>
                  <a:pt x="134" y="283"/>
                  <a:pt x="138" y="284"/>
                </a:cubicBezTo>
                <a:cubicBezTo>
                  <a:pt x="143" y="286"/>
                  <a:pt x="148" y="288"/>
                  <a:pt x="155" y="289"/>
                </a:cubicBezTo>
                <a:cubicBezTo>
                  <a:pt x="161" y="291"/>
                  <a:pt x="167" y="294"/>
                  <a:pt x="172" y="298"/>
                </a:cubicBezTo>
                <a:cubicBezTo>
                  <a:pt x="177" y="302"/>
                  <a:pt x="181" y="306"/>
                  <a:pt x="186" y="310"/>
                </a:cubicBezTo>
                <a:cubicBezTo>
                  <a:pt x="190" y="313"/>
                  <a:pt x="193" y="318"/>
                  <a:pt x="196" y="326"/>
                </a:cubicBezTo>
                <a:cubicBezTo>
                  <a:pt x="200" y="334"/>
                  <a:pt x="202" y="341"/>
                  <a:pt x="201" y="347"/>
                </a:cubicBezTo>
                <a:cubicBezTo>
                  <a:pt x="201" y="354"/>
                  <a:pt x="200" y="363"/>
                  <a:pt x="197" y="373"/>
                </a:cubicBezTo>
                <a:cubicBezTo>
                  <a:pt x="195" y="383"/>
                  <a:pt x="194" y="391"/>
                  <a:pt x="193" y="398"/>
                </a:cubicBezTo>
                <a:cubicBezTo>
                  <a:pt x="193" y="415"/>
                  <a:pt x="200" y="423"/>
                  <a:pt x="211" y="423"/>
                </a:cubicBezTo>
                <a:cubicBezTo>
                  <a:pt x="231" y="423"/>
                  <a:pt x="248" y="398"/>
                  <a:pt x="261" y="348"/>
                </a:cubicBezTo>
                <a:cubicBezTo>
                  <a:pt x="261" y="345"/>
                  <a:pt x="266" y="343"/>
                  <a:pt x="273" y="343"/>
                </a:cubicBezTo>
                <a:lnTo>
                  <a:pt x="276" y="343"/>
                </a:lnTo>
                <a:cubicBezTo>
                  <a:pt x="282" y="343"/>
                  <a:pt x="286" y="345"/>
                  <a:pt x="286" y="349"/>
                </a:cubicBezTo>
                <a:cubicBezTo>
                  <a:pt x="286" y="351"/>
                  <a:pt x="285" y="354"/>
                  <a:pt x="284" y="358"/>
                </a:cubicBezTo>
                <a:cubicBezTo>
                  <a:pt x="267" y="417"/>
                  <a:pt x="242" y="447"/>
                  <a:pt x="209" y="447"/>
                </a:cubicBezTo>
                <a:cubicBezTo>
                  <a:pt x="189" y="447"/>
                  <a:pt x="174" y="441"/>
                  <a:pt x="162" y="430"/>
                </a:cubicBezTo>
                <a:cubicBezTo>
                  <a:pt x="150" y="419"/>
                  <a:pt x="145" y="404"/>
                  <a:pt x="145" y="383"/>
                </a:cubicBezTo>
                <a:cubicBezTo>
                  <a:pt x="145" y="375"/>
                  <a:pt x="145" y="369"/>
                  <a:pt x="146" y="363"/>
                </a:cubicBezTo>
                <a:cubicBezTo>
                  <a:pt x="148" y="358"/>
                  <a:pt x="148" y="353"/>
                  <a:pt x="148" y="348"/>
                </a:cubicBezTo>
                <a:cubicBezTo>
                  <a:pt x="148" y="339"/>
                  <a:pt x="145" y="331"/>
                  <a:pt x="139" y="324"/>
                </a:cubicBezTo>
                <a:cubicBezTo>
                  <a:pt x="134" y="317"/>
                  <a:pt x="126" y="313"/>
                  <a:pt x="117" y="310"/>
                </a:cubicBezTo>
                <a:cubicBezTo>
                  <a:pt x="108" y="307"/>
                  <a:pt x="101" y="304"/>
                  <a:pt x="96" y="303"/>
                </a:cubicBezTo>
                <a:cubicBezTo>
                  <a:pt x="90" y="301"/>
                  <a:pt x="87" y="300"/>
                  <a:pt x="84" y="301"/>
                </a:cubicBezTo>
                <a:lnTo>
                  <a:pt x="83" y="301"/>
                </a:lnTo>
                <a:cubicBezTo>
                  <a:pt x="78" y="318"/>
                  <a:pt x="74" y="335"/>
                  <a:pt x="70" y="352"/>
                </a:cubicBezTo>
                <a:cubicBezTo>
                  <a:pt x="66" y="368"/>
                  <a:pt x="63" y="381"/>
                  <a:pt x="61" y="389"/>
                </a:cubicBezTo>
                <a:cubicBezTo>
                  <a:pt x="59" y="397"/>
                  <a:pt x="57" y="404"/>
                  <a:pt x="55" y="412"/>
                </a:cubicBezTo>
                <a:cubicBezTo>
                  <a:pt x="54" y="420"/>
                  <a:pt x="52" y="425"/>
                  <a:pt x="51" y="427"/>
                </a:cubicBezTo>
                <a:cubicBezTo>
                  <a:pt x="50" y="430"/>
                  <a:pt x="48" y="432"/>
                  <a:pt x="47" y="435"/>
                </a:cubicBezTo>
                <a:cubicBezTo>
                  <a:pt x="45" y="438"/>
                  <a:pt x="43" y="440"/>
                  <a:pt x="40" y="441"/>
                </a:cubicBezTo>
                <a:cubicBezTo>
                  <a:pt x="34" y="445"/>
                  <a:pt x="28" y="447"/>
                  <a:pt x="22" y="447"/>
                </a:cubicBezTo>
                <a:cubicBezTo>
                  <a:pt x="15" y="447"/>
                  <a:pt x="9" y="445"/>
                  <a:pt x="5" y="440"/>
                </a:cubicBezTo>
                <a:cubicBezTo>
                  <a:pt x="2" y="436"/>
                  <a:pt x="0" y="433"/>
                  <a:pt x="0" y="430"/>
                </a:cubicBezTo>
                <a:cubicBezTo>
                  <a:pt x="0" y="425"/>
                  <a:pt x="8" y="392"/>
                  <a:pt x="23" y="329"/>
                </a:cubicBezTo>
                <a:cubicBezTo>
                  <a:pt x="39" y="265"/>
                  <a:pt x="54" y="203"/>
                  <a:pt x="69" y="142"/>
                </a:cubicBezTo>
                <a:lnTo>
                  <a:pt x="93" y="50"/>
                </a:lnTo>
                <a:cubicBezTo>
                  <a:pt x="93" y="45"/>
                  <a:pt x="92" y="42"/>
                  <a:pt x="88" y="40"/>
                </a:cubicBezTo>
                <a:cubicBezTo>
                  <a:pt x="85" y="39"/>
                  <a:pt x="77" y="38"/>
                  <a:pt x="64" y="37"/>
                </a:cubicBezTo>
                <a:lnTo>
                  <a:pt x="60" y="37"/>
                </a:lnTo>
                <a:cubicBezTo>
                  <a:pt x="56" y="37"/>
                  <a:pt x="53" y="37"/>
                  <a:pt x="52" y="37"/>
                </a:cubicBezTo>
                <a:cubicBezTo>
                  <a:pt x="51" y="37"/>
                  <a:pt x="49" y="36"/>
                  <a:pt x="48" y="35"/>
                </a:cubicBezTo>
                <a:cubicBezTo>
                  <a:pt x="46" y="33"/>
                  <a:pt x="45" y="31"/>
                  <a:pt x="46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9" name=""/>
          <p:cNvSpPr txBox="1"/>
          <p:nvPr/>
        </p:nvSpPr>
        <p:spPr>
          <a:xfrm>
            <a:off x="1128600" y="3742200"/>
            <a:ext cx="1428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Классификатор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0" name=""/>
          <p:cNvSpPr/>
          <p:nvPr/>
        </p:nvSpPr>
        <p:spPr>
          <a:xfrm>
            <a:off x="7192440" y="3752640"/>
            <a:ext cx="104040" cy="160920"/>
          </a:xfrm>
          <a:custGeom>
            <a:avLst/>
            <a:gdLst/>
            <a:ahLst/>
            <a:rect l="0" t="0" r="r" b="b"/>
            <a:pathLst>
              <a:path w="289" h="447">
                <a:moveTo>
                  <a:pt x="47" y="30"/>
                </a:moveTo>
                <a:cubicBezTo>
                  <a:pt x="47" y="26"/>
                  <a:pt x="47" y="21"/>
                  <a:pt x="49" y="15"/>
                </a:cubicBezTo>
                <a:cubicBezTo>
                  <a:pt x="51" y="10"/>
                  <a:pt x="53" y="7"/>
                  <a:pt x="57" y="7"/>
                </a:cubicBezTo>
                <a:cubicBezTo>
                  <a:pt x="57" y="7"/>
                  <a:pt x="72" y="6"/>
                  <a:pt x="102" y="4"/>
                </a:cubicBezTo>
                <a:cubicBezTo>
                  <a:pt x="132" y="2"/>
                  <a:pt x="148" y="1"/>
                  <a:pt x="148" y="0"/>
                </a:cubicBezTo>
                <a:cubicBezTo>
                  <a:pt x="153" y="0"/>
                  <a:pt x="156" y="2"/>
                  <a:pt x="156" y="5"/>
                </a:cubicBezTo>
                <a:cubicBezTo>
                  <a:pt x="156" y="8"/>
                  <a:pt x="145" y="53"/>
                  <a:pt x="124" y="138"/>
                </a:cubicBezTo>
                <a:cubicBezTo>
                  <a:pt x="103" y="222"/>
                  <a:pt x="93" y="265"/>
                  <a:pt x="93" y="268"/>
                </a:cubicBezTo>
                <a:cubicBezTo>
                  <a:pt x="101" y="264"/>
                  <a:pt x="107" y="260"/>
                  <a:pt x="111" y="256"/>
                </a:cubicBezTo>
                <a:cubicBezTo>
                  <a:pt x="121" y="248"/>
                  <a:pt x="136" y="235"/>
                  <a:pt x="155" y="216"/>
                </a:cubicBezTo>
                <a:cubicBezTo>
                  <a:pt x="174" y="197"/>
                  <a:pt x="188" y="184"/>
                  <a:pt x="199" y="177"/>
                </a:cubicBezTo>
                <a:cubicBezTo>
                  <a:pt x="216" y="166"/>
                  <a:pt x="232" y="160"/>
                  <a:pt x="247" y="160"/>
                </a:cubicBezTo>
                <a:cubicBezTo>
                  <a:pt x="261" y="160"/>
                  <a:pt x="271" y="164"/>
                  <a:pt x="278" y="172"/>
                </a:cubicBezTo>
                <a:cubicBezTo>
                  <a:pt x="285" y="180"/>
                  <a:pt x="289" y="192"/>
                  <a:pt x="289" y="207"/>
                </a:cubicBezTo>
                <a:cubicBezTo>
                  <a:pt x="289" y="217"/>
                  <a:pt x="288" y="226"/>
                  <a:pt x="285" y="233"/>
                </a:cubicBezTo>
                <a:cubicBezTo>
                  <a:pt x="282" y="240"/>
                  <a:pt x="278" y="246"/>
                  <a:pt x="273" y="249"/>
                </a:cubicBezTo>
                <a:cubicBezTo>
                  <a:pt x="268" y="252"/>
                  <a:pt x="263" y="255"/>
                  <a:pt x="259" y="256"/>
                </a:cubicBezTo>
                <a:cubicBezTo>
                  <a:pt x="256" y="257"/>
                  <a:pt x="251" y="258"/>
                  <a:pt x="247" y="258"/>
                </a:cubicBezTo>
                <a:cubicBezTo>
                  <a:pt x="239" y="258"/>
                  <a:pt x="232" y="255"/>
                  <a:pt x="227" y="251"/>
                </a:cubicBezTo>
                <a:cubicBezTo>
                  <a:pt x="222" y="246"/>
                  <a:pt x="219" y="240"/>
                  <a:pt x="219" y="232"/>
                </a:cubicBezTo>
                <a:cubicBezTo>
                  <a:pt x="219" y="222"/>
                  <a:pt x="223" y="213"/>
                  <a:pt x="229" y="207"/>
                </a:cubicBezTo>
                <a:cubicBezTo>
                  <a:pt x="236" y="200"/>
                  <a:pt x="243" y="195"/>
                  <a:pt x="250" y="193"/>
                </a:cubicBezTo>
                <a:lnTo>
                  <a:pt x="261" y="191"/>
                </a:lnTo>
                <a:cubicBezTo>
                  <a:pt x="256" y="186"/>
                  <a:pt x="250" y="184"/>
                  <a:pt x="245" y="184"/>
                </a:cubicBezTo>
                <a:lnTo>
                  <a:pt x="242" y="184"/>
                </a:lnTo>
                <a:cubicBezTo>
                  <a:pt x="228" y="185"/>
                  <a:pt x="215" y="190"/>
                  <a:pt x="202" y="200"/>
                </a:cubicBezTo>
                <a:cubicBezTo>
                  <a:pt x="189" y="209"/>
                  <a:pt x="174" y="222"/>
                  <a:pt x="156" y="240"/>
                </a:cubicBezTo>
                <a:cubicBezTo>
                  <a:pt x="138" y="258"/>
                  <a:pt x="124" y="271"/>
                  <a:pt x="114" y="279"/>
                </a:cubicBezTo>
                <a:cubicBezTo>
                  <a:pt x="115" y="279"/>
                  <a:pt x="118" y="280"/>
                  <a:pt x="124" y="280"/>
                </a:cubicBezTo>
                <a:cubicBezTo>
                  <a:pt x="129" y="281"/>
                  <a:pt x="134" y="283"/>
                  <a:pt x="139" y="284"/>
                </a:cubicBezTo>
                <a:cubicBezTo>
                  <a:pt x="144" y="286"/>
                  <a:pt x="149" y="288"/>
                  <a:pt x="155" y="289"/>
                </a:cubicBezTo>
                <a:cubicBezTo>
                  <a:pt x="162" y="291"/>
                  <a:pt x="167" y="294"/>
                  <a:pt x="172" y="298"/>
                </a:cubicBezTo>
                <a:cubicBezTo>
                  <a:pt x="177" y="302"/>
                  <a:pt x="182" y="306"/>
                  <a:pt x="186" y="310"/>
                </a:cubicBezTo>
                <a:cubicBezTo>
                  <a:pt x="191" y="313"/>
                  <a:pt x="194" y="318"/>
                  <a:pt x="197" y="326"/>
                </a:cubicBezTo>
                <a:cubicBezTo>
                  <a:pt x="200" y="334"/>
                  <a:pt x="201" y="341"/>
                  <a:pt x="201" y="347"/>
                </a:cubicBezTo>
                <a:cubicBezTo>
                  <a:pt x="201" y="354"/>
                  <a:pt x="200" y="363"/>
                  <a:pt x="198" y="373"/>
                </a:cubicBezTo>
                <a:cubicBezTo>
                  <a:pt x="196" y="383"/>
                  <a:pt x="194" y="391"/>
                  <a:pt x="194" y="398"/>
                </a:cubicBezTo>
                <a:cubicBezTo>
                  <a:pt x="194" y="415"/>
                  <a:pt x="200" y="423"/>
                  <a:pt x="211" y="423"/>
                </a:cubicBezTo>
                <a:cubicBezTo>
                  <a:pt x="231" y="423"/>
                  <a:pt x="248" y="398"/>
                  <a:pt x="261" y="348"/>
                </a:cubicBezTo>
                <a:cubicBezTo>
                  <a:pt x="262" y="345"/>
                  <a:pt x="266" y="343"/>
                  <a:pt x="274" y="343"/>
                </a:cubicBezTo>
                <a:lnTo>
                  <a:pt x="276" y="343"/>
                </a:lnTo>
                <a:cubicBezTo>
                  <a:pt x="283" y="343"/>
                  <a:pt x="287" y="345"/>
                  <a:pt x="287" y="349"/>
                </a:cubicBezTo>
                <a:cubicBezTo>
                  <a:pt x="287" y="351"/>
                  <a:pt x="286" y="354"/>
                  <a:pt x="285" y="358"/>
                </a:cubicBezTo>
                <a:cubicBezTo>
                  <a:pt x="267" y="417"/>
                  <a:pt x="242" y="447"/>
                  <a:pt x="209" y="447"/>
                </a:cubicBezTo>
                <a:cubicBezTo>
                  <a:pt x="190" y="447"/>
                  <a:pt x="175" y="441"/>
                  <a:pt x="163" y="430"/>
                </a:cubicBezTo>
                <a:cubicBezTo>
                  <a:pt x="151" y="419"/>
                  <a:pt x="145" y="404"/>
                  <a:pt x="145" y="383"/>
                </a:cubicBezTo>
                <a:cubicBezTo>
                  <a:pt x="145" y="375"/>
                  <a:pt x="146" y="369"/>
                  <a:pt x="147" y="363"/>
                </a:cubicBezTo>
                <a:cubicBezTo>
                  <a:pt x="148" y="358"/>
                  <a:pt x="149" y="353"/>
                  <a:pt x="149" y="348"/>
                </a:cubicBezTo>
                <a:cubicBezTo>
                  <a:pt x="149" y="339"/>
                  <a:pt x="146" y="331"/>
                  <a:pt x="140" y="324"/>
                </a:cubicBezTo>
                <a:cubicBezTo>
                  <a:pt x="134" y="317"/>
                  <a:pt x="127" y="313"/>
                  <a:pt x="118" y="310"/>
                </a:cubicBezTo>
                <a:cubicBezTo>
                  <a:pt x="109" y="307"/>
                  <a:pt x="102" y="304"/>
                  <a:pt x="97" y="303"/>
                </a:cubicBezTo>
                <a:cubicBezTo>
                  <a:pt x="91" y="301"/>
                  <a:pt x="87" y="300"/>
                  <a:pt x="85" y="301"/>
                </a:cubicBezTo>
                <a:lnTo>
                  <a:pt x="84" y="301"/>
                </a:lnTo>
                <a:cubicBezTo>
                  <a:pt x="79" y="318"/>
                  <a:pt x="74" y="335"/>
                  <a:pt x="71" y="352"/>
                </a:cubicBezTo>
                <a:cubicBezTo>
                  <a:pt x="67" y="368"/>
                  <a:pt x="64" y="381"/>
                  <a:pt x="62" y="389"/>
                </a:cubicBezTo>
                <a:cubicBezTo>
                  <a:pt x="60" y="397"/>
                  <a:pt x="58" y="404"/>
                  <a:pt x="56" y="412"/>
                </a:cubicBezTo>
                <a:cubicBezTo>
                  <a:pt x="54" y="420"/>
                  <a:pt x="53" y="425"/>
                  <a:pt x="52" y="427"/>
                </a:cubicBezTo>
                <a:cubicBezTo>
                  <a:pt x="50" y="430"/>
                  <a:pt x="49" y="432"/>
                  <a:pt x="47" y="435"/>
                </a:cubicBezTo>
                <a:cubicBezTo>
                  <a:pt x="46" y="438"/>
                  <a:pt x="43" y="440"/>
                  <a:pt x="40" y="441"/>
                </a:cubicBezTo>
                <a:cubicBezTo>
                  <a:pt x="35" y="445"/>
                  <a:pt x="29" y="447"/>
                  <a:pt x="23" y="447"/>
                </a:cubicBezTo>
                <a:cubicBezTo>
                  <a:pt x="15" y="447"/>
                  <a:pt x="10" y="445"/>
                  <a:pt x="6" y="440"/>
                </a:cubicBezTo>
                <a:cubicBezTo>
                  <a:pt x="2" y="436"/>
                  <a:pt x="0" y="433"/>
                  <a:pt x="0" y="430"/>
                </a:cubicBezTo>
                <a:cubicBezTo>
                  <a:pt x="0" y="425"/>
                  <a:pt x="8" y="392"/>
                  <a:pt x="24" y="329"/>
                </a:cubicBezTo>
                <a:cubicBezTo>
                  <a:pt x="39" y="265"/>
                  <a:pt x="55" y="203"/>
                  <a:pt x="70" y="142"/>
                </a:cubicBezTo>
                <a:lnTo>
                  <a:pt x="93" y="50"/>
                </a:lnTo>
                <a:cubicBezTo>
                  <a:pt x="94" y="45"/>
                  <a:pt x="92" y="42"/>
                  <a:pt x="89" y="40"/>
                </a:cubicBezTo>
                <a:cubicBezTo>
                  <a:pt x="86" y="39"/>
                  <a:pt x="77" y="38"/>
                  <a:pt x="64" y="37"/>
                </a:cubicBezTo>
                <a:lnTo>
                  <a:pt x="61" y="37"/>
                </a:lnTo>
                <a:cubicBezTo>
                  <a:pt x="57" y="37"/>
                  <a:pt x="54" y="37"/>
                  <a:pt x="53" y="37"/>
                </a:cubicBezTo>
                <a:cubicBezTo>
                  <a:pt x="52" y="37"/>
                  <a:pt x="50" y="36"/>
                  <a:pt x="49" y="35"/>
                </a:cubicBezTo>
                <a:cubicBezTo>
                  <a:pt x="47" y="33"/>
                  <a:pt x="46" y="31"/>
                  <a:pt x="47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1" name=""/>
          <p:cNvSpPr txBox="1"/>
          <p:nvPr/>
        </p:nvSpPr>
        <p:spPr>
          <a:xfrm>
            <a:off x="2674800" y="3742200"/>
            <a:ext cx="4533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отвечает на вопрос: "Объект принадлежит классу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2" name=""/>
          <p:cNvSpPr/>
          <p:nvPr/>
        </p:nvSpPr>
        <p:spPr>
          <a:xfrm>
            <a:off x="952200" y="4162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3" name=""/>
          <p:cNvSpPr txBox="1"/>
          <p:nvPr/>
        </p:nvSpPr>
        <p:spPr>
          <a:xfrm>
            <a:off x="7301520" y="3742200"/>
            <a:ext cx="953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или нет?".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4" name=""/>
          <p:cNvSpPr txBox="1"/>
          <p:nvPr/>
        </p:nvSpPr>
        <p:spPr>
          <a:xfrm>
            <a:off x="1128600" y="4075920"/>
            <a:ext cx="10191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Проблема: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Несбалансированность. "Зона неопределенности", если несколько классификаторов выдали высокую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1128600" y="4361400"/>
            <a:ext cx="1155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вероятность.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6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8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2220120"/>
            <a:ext cx="3659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Предсказание категории или метки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52200" y="3485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2724480"/>
            <a:ext cx="35348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Задача классификации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4759200" y="3409920"/>
            <a:ext cx="188280" cy="155880"/>
          </a:xfrm>
          <a:custGeom>
            <a:avLst/>
            <a:gdLst/>
            <a:ahLst/>
            <a:rect l="0" t="0" r="r" b="b"/>
            <a:pathLst>
              <a:path w="523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1"/>
                  <a:pt x="0" y="426"/>
                </a:cubicBezTo>
                <a:cubicBezTo>
                  <a:pt x="0" y="424"/>
                  <a:pt x="0" y="421"/>
                  <a:pt x="2" y="416"/>
                </a:cubicBezTo>
                <a:cubicBezTo>
                  <a:pt x="3" y="410"/>
                  <a:pt x="5" y="407"/>
                  <a:pt x="6" y="406"/>
                </a:cubicBezTo>
                <a:cubicBezTo>
                  <a:pt x="7" y="405"/>
                  <a:pt x="11" y="404"/>
                  <a:pt x="18" y="404"/>
                </a:cubicBezTo>
                <a:cubicBezTo>
                  <a:pt x="54" y="403"/>
                  <a:pt x="83" y="392"/>
                  <a:pt x="104" y="371"/>
                </a:cubicBezTo>
                <a:cubicBezTo>
                  <a:pt x="109" y="367"/>
                  <a:pt x="133" y="340"/>
                  <a:pt x="178" y="291"/>
                </a:cubicBezTo>
                <a:cubicBezTo>
                  <a:pt x="222" y="243"/>
                  <a:pt x="245" y="217"/>
                  <a:pt x="244" y="216"/>
                </a:cubicBezTo>
                <a:cubicBezTo>
                  <a:pt x="198" y="99"/>
                  <a:pt x="174" y="39"/>
                  <a:pt x="172" y="37"/>
                </a:cubicBezTo>
                <a:cubicBezTo>
                  <a:pt x="168" y="32"/>
                  <a:pt x="155" y="30"/>
                  <a:pt x="132" y="29"/>
                </a:cubicBezTo>
                <a:lnTo>
                  <a:pt x="114" y="29"/>
                </a:lnTo>
                <a:cubicBezTo>
                  <a:pt x="112" y="27"/>
                  <a:pt x="111" y="25"/>
                  <a:pt x="111" y="24"/>
                </a:cubicBezTo>
                <a:cubicBezTo>
                  <a:pt x="111" y="23"/>
                  <a:pt x="111" y="19"/>
                  <a:pt x="112" y="12"/>
                </a:cubicBezTo>
                <a:cubicBezTo>
                  <a:pt x="114" y="7"/>
                  <a:pt x="116" y="3"/>
                  <a:pt x="118" y="0"/>
                </a:cubicBezTo>
                <a:lnTo>
                  <a:pt x="127" y="0"/>
                </a:lnTo>
                <a:cubicBezTo>
                  <a:pt x="141" y="1"/>
                  <a:pt x="167" y="2"/>
                  <a:pt x="204" y="2"/>
                </a:cubicBezTo>
                <a:cubicBezTo>
                  <a:pt x="218" y="2"/>
                  <a:pt x="230" y="2"/>
                  <a:pt x="242" y="2"/>
                </a:cubicBezTo>
                <a:cubicBezTo>
                  <a:pt x="254" y="2"/>
                  <a:pt x="263" y="1"/>
                  <a:pt x="271" y="1"/>
                </a:cubicBezTo>
                <a:cubicBezTo>
                  <a:pt x="278" y="0"/>
                  <a:pt x="282" y="0"/>
                  <a:pt x="283" y="1"/>
                </a:cubicBezTo>
                <a:cubicBezTo>
                  <a:pt x="290" y="1"/>
                  <a:pt x="294" y="3"/>
                  <a:pt x="294" y="8"/>
                </a:cubicBezTo>
                <a:cubicBezTo>
                  <a:pt x="294" y="8"/>
                  <a:pt x="294" y="11"/>
                  <a:pt x="293" y="16"/>
                </a:cubicBezTo>
                <a:cubicBezTo>
                  <a:pt x="291" y="22"/>
                  <a:pt x="290" y="26"/>
                  <a:pt x="288" y="27"/>
                </a:cubicBezTo>
                <a:cubicBezTo>
                  <a:pt x="287" y="29"/>
                  <a:pt x="284" y="29"/>
                  <a:pt x="278" y="29"/>
                </a:cubicBezTo>
                <a:cubicBezTo>
                  <a:pt x="265" y="31"/>
                  <a:pt x="254" y="34"/>
                  <a:pt x="244" y="40"/>
                </a:cubicBezTo>
                <a:lnTo>
                  <a:pt x="293" y="163"/>
                </a:lnTo>
                <a:lnTo>
                  <a:pt x="326" y="125"/>
                </a:lnTo>
                <a:cubicBezTo>
                  <a:pt x="371" y="78"/>
                  <a:pt x="393" y="51"/>
                  <a:pt x="393" y="46"/>
                </a:cubicBezTo>
                <a:cubicBezTo>
                  <a:pt x="393" y="39"/>
                  <a:pt x="388" y="34"/>
                  <a:pt x="378" y="31"/>
                </a:cubicBezTo>
                <a:cubicBezTo>
                  <a:pt x="375" y="31"/>
                  <a:pt x="373" y="30"/>
                  <a:pt x="369" y="29"/>
                </a:cubicBezTo>
                <a:cubicBezTo>
                  <a:pt x="363" y="29"/>
                  <a:pt x="360" y="27"/>
                  <a:pt x="360" y="22"/>
                </a:cubicBezTo>
                <a:cubicBezTo>
                  <a:pt x="360" y="22"/>
                  <a:pt x="360" y="18"/>
                  <a:pt x="361" y="12"/>
                </a:cubicBezTo>
                <a:cubicBezTo>
                  <a:pt x="363" y="7"/>
                  <a:pt x="365" y="3"/>
                  <a:pt x="367" y="0"/>
                </a:cubicBezTo>
                <a:lnTo>
                  <a:pt x="375" y="0"/>
                </a:lnTo>
                <a:cubicBezTo>
                  <a:pt x="375" y="0"/>
                  <a:pt x="381" y="0"/>
                  <a:pt x="391" y="0"/>
                </a:cubicBezTo>
                <a:cubicBezTo>
                  <a:pt x="401" y="0"/>
                  <a:pt x="412" y="1"/>
                  <a:pt x="425" y="2"/>
                </a:cubicBezTo>
                <a:cubicBezTo>
                  <a:pt x="438" y="2"/>
                  <a:pt x="446" y="3"/>
                  <a:pt x="451" y="2"/>
                </a:cubicBezTo>
                <a:cubicBezTo>
                  <a:pt x="489" y="2"/>
                  <a:pt x="510" y="2"/>
                  <a:pt x="513" y="0"/>
                </a:cubicBezTo>
                <a:lnTo>
                  <a:pt x="519" y="0"/>
                </a:lnTo>
                <a:cubicBezTo>
                  <a:pt x="521" y="3"/>
                  <a:pt x="523" y="6"/>
                  <a:pt x="523" y="7"/>
                </a:cubicBezTo>
                <a:cubicBezTo>
                  <a:pt x="522" y="18"/>
                  <a:pt x="520" y="25"/>
                  <a:pt x="515" y="29"/>
                </a:cubicBezTo>
                <a:lnTo>
                  <a:pt x="505" y="29"/>
                </a:lnTo>
                <a:cubicBezTo>
                  <a:pt x="491" y="30"/>
                  <a:pt x="478" y="32"/>
                  <a:pt x="467" y="35"/>
                </a:cubicBezTo>
                <a:cubicBezTo>
                  <a:pt x="455" y="38"/>
                  <a:pt x="447" y="42"/>
                  <a:pt x="441" y="46"/>
                </a:cubicBezTo>
                <a:cubicBezTo>
                  <a:pt x="435" y="50"/>
                  <a:pt x="430" y="53"/>
                  <a:pt x="426" y="57"/>
                </a:cubicBezTo>
                <a:lnTo>
                  <a:pt x="419" y="63"/>
                </a:lnTo>
                <a:cubicBezTo>
                  <a:pt x="419" y="62"/>
                  <a:pt x="399" y="84"/>
                  <a:pt x="359" y="129"/>
                </a:cubicBezTo>
                <a:lnTo>
                  <a:pt x="304" y="189"/>
                </a:lnTo>
                <a:cubicBezTo>
                  <a:pt x="304" y="190"/>
                  <a:pt x="310" y="207"/>
                  <a:pt x="323" y="241"/>
                </a:cubicBezTo>
                <a:cubicBezTo>
                  <a:pt x="336" y="274"/>
                  <a:pt x="350" y="308"/>
                  <a:pt x="364" y="343"/>
                </a:cubicBezTo>
                <a:cubicBezTo>
                  <a:pt x="379" y="378"/>
                  <a:pt x="386" y="396"/>
                  <a:pt x="388" y="398"/>
                </a:cubicBezTo>
                <a:cubicBezTo>
                  <a:pt x="392" y="402"/>
                  <a:pt x="405" y="404"/>
                  <a:pt x="426" y="404"/>
                </a:cubicBezTo>
                <a:cubicBezTo>
                  <a:pt x="441" y="404"/>
                  <a:pt x="448" y="406"/>
                  <a:pt x="448" y="410"/>
                </a:cubicBezTo>
                <a:cubicBezTo>
                  <a:pt x="448" y="411"/>
                  <a:pt x="448" y="414"/>
                  <a:pt x="447" y="419"/>
                </a:cubicBezTo>
                <a:cubicBezTo>
                  <a:pt x="445" y="425"/>
                  <a:pt x="444" y="429"/>
                  <a:pt x="443" y="431"/>
                </a:cubicBezTo>
                <a:cubicBezTo>
                  <a:pt x="441" y="432"/>
                  <a:pt x="438" y="432"/>
                  <a:pt x="434" y="432"/>
                </a:cubicBezTo>
                <a:cubicBezTo>
                  <a:pt x="433" y="432"/>
                  <a:pt x="426" y="432"/>
                  <a:pt x="413" y="432"/>
                </a:cubicBezTo>
                <a:cubicBezTo>
                  <a:pt x="400" y="432"/>
                  <a:pt x="382" y="432"/>
                  <a:pt x="357" y="432"/>
                </a:cubicBezTo>
                <a:cubicBezTo>
                  <a:pt x="331" y="432"/>
                  <a:pt x="311" y="432"/>
                  <a:pt x="298" y="432"/>
                </a:cubicBezTo>
                <a:cubicBezTo>
                  <a:pt x="284" y="432"/>
                  <a:pt x="277" y="432"/>
                  <a:pt x="276" y="432"/>
                </a:cubicBezTo>
                <a:cubicBezTo>
                  <a:pt x="269" y="432"/>
                  <a:pt x="265" y="431"/>
                  <a:pt x="265" y="427"/>
                </a:cubicBezTo>
                <a:cubicBezTo>
                  <a:pt x="265" y="426"/>
                  <a:pt x="265" y="423"/>
                  <a:pt x="266" y="417"/>
                </a:cubicBezTo>
                <a:cubicBezTo>
                  <a:pt x="267" y="413"/>
                  <a:pt x="268" y="410"/>
                  <a:pt x="269" y="408"/>
                </a:cubicBezTo>
                <a:cubicBezTo>
                  <a:pt x="270" y="407"/>
                  <a:pt x="271" y="406"/>
                  <a:pt x="272" y="405"/>
                </a:cubicBezTo>
                <a:cubicBezTo>
                  <a:pt x="273" y="405"/>
                  <a:pt x="275" y="404"/>
                  <a:pt x="278" y="404"/>
                </a:cubicBezTo>
                <a:cubicBezTo>
                  <a:pt x="280" y="404"/>
                  <a:pt x="284" y="403"/>
                  <a:pt x="288" y="403"/>
                </a:cubicBezTo>
                <a:cubicBezTo>
                  <a:pt x="292" y="403"/>
                  <a:pt x="297" y="402"/>
                  <a:pt x="304" y="399"/>
                </a:cubicBezTo>
                <a:cubicBezTo>
                  <a:pt x="311" y="396"/>
                  <a:pt x="315" y="394"/>
                  <a:pt x="315" y="393"/>
                </a:cubicBezTo>
                <a:cubicBezTo>
                  <a:pt x="314" y="393"/>
                  <a:pt x="305" y="368"/>
                  <a:pt x="285" y="319"/>
                </a:cubicBezTo>
                <a:lnTo>
                  <a:pt x="255" y="244"/>
                </a:lnTo>
                <a:cubicBezTo>
                  <a:pt x="176" y="330"/>
                  <a:pt x="136" y="375"/>
                  <a:pt x="133" y="380"/>
                </a:cubicBezTo>
                <a:cubicBezTo>
                  <a:pt x="132" y="383"/>
                  <a:pt x="131" y="386"/>
                  <a:pt x="131" y="388"/>
                </a:cubicBezTo>
                <a:cubicBezTo>
                  <a:pt x="131" y="396"/>
                  <a:pt x="137" y="401"/>
                  <a:pt x="149" y="403"/>
                </a:cubicBezTo>
                <a:cubicBezTo>
                  <a:pt x="150" y="403"/>
                  <a:pt x="151" y="403"/>
                  <a:pt x="153" y="403"/>
                </a:cubicBezTo>
                <a:cubicBezTo>
                  <a:pt x="155" y="403"/>
                  <a:pt x="156" y="404"/>
                  <a:pt x="157" y="404"/>
                </a:cubicBezTo>
                <a:cubicBezTo>
                  <a:pt x="158" y="404"/>
                  <a:pt x="159" y="404"/>
                  <a:pt x="159" y="404"/>
                </a:cubicBezTo>
                <a:cubicBezTo>
                  <a:pt x="160" y="404"/>
                  <a:pt x="160" y="404"/>
                  <a:pt x="161" y="405"/>
                </a:cubicBezTo>
                <a:cubicBezTo>
                  <a:pt x="162" y="405"/>
                  <a:pt x="163" y="406"/>
                  <a:pt x="163" y="407"/>
                </a:cubicBezTo>
                <a:cubicBezTo>
                  <a:pt x="164" y="407"/>
                  <a:pt x="164" y="409"/>
                  <a:pt x="164" y="411"/>
                </a:cubicBezTo>
                <a:cubicBezTo>
                  <a:pt x="164" y="415"/>
                  <a:pt x="163" y="418"/>
                  <a:pt x="163" y="421"/>
                </a:cubicBezTo>
                <a:cubicBezTo>
                  <a:pt x="161" y="427"/>
                  <a:pt x="160" y="430"/>
                  <a:pt x="159" y="431"/>
                </a:cubicBezTo>
                <a:cubicBezTo>
                  <a:pt x="157" y="431"/>
                  <a:pt x="154" y="432"/>
                  <a:pt x="149" y="432"/>
                </a:cubicBezTo>
                <a:cubicBezTo>
                  <a:pt x="148" y="432"/>
                  <a:pt x="144" y="432"/>
                  <a:pt x="138" y="432"/>
                </a:cubicBezTo>
                <a:cubicBezTo>
                  <a:pt x="132" y="432"/>
                  <a:pt x="123" y="432"/>
                  <a:pt x="111" y="432"/>
                </a:cubicBezTo>
                <a:cubicBezTo>
                  <a:pt x="100" y="431"/>
                  <a:pt x="86" y="431"/>
                  <a:pt x="73" y="432"/>
                </a:cubicBezTo>
                <a:cubicBezTo>
                  <a:pt x="40" y="432"/>
                  <a:pt x="19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5023080" y="34819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5272200" y="33948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5"/>
                  <a:pt x="20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7"/>
                  <a:pt x="84" y="46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49" y="231"/>
                  <a:pt x="46" y="271"/>
                  <a:pt x="46" y="316"/>
                </a:cubicBezTo>
                <a:cubicBezTo>
                  <a:pt x="46" y="361"/>
                  <a:pt x="49" y="402"/>
                  <a:pt x="57" y="438"/>
                </a:cubicBezTo>
                <a:cubicBezTo>
                  <a:pt x="64" y="475"/>
                  <a:pt x="72" y="504"/>
                  <a:pt x="83" y="526"/>
                </a:cubicBezTo>
                <a:cubicBezTo>
                  <a:pt x="94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4" y="582"/>
                  <a:pt x="45" y="538"/>
                  <a:pt x="27" y="484"/>
                </a:cubicBezTo>
                <a:cubicBezTo>
                  <a:pt x="9" y="430"/>
                  <a:pt x="0" y="375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5347080" y="346500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6"/>
                </a:moveTo>
                <a:cubicBezTo>
                  <a:pt x="14" y="79"/>
                  <a:pt x="25" y="58"/>
                  <a:pt x="46" y="35"/>
                </a:cubicBezTo>
                <a:cubicBezTo>
                  <a:pt x="66" y="12"/>
                  <a:pt x="90" y="0"/>
                  <a:pt x="119" y="0"/>
                </a:cubicBezTo>
                <a:cubicBezTo>
                  <a:pt x="134" y="0"/>
                  <a:pt x="148" y="3"/>
                  <a:pt x="160" y="11"/>
                </a:cubicBezTo>
                <a:cubicBezTo>
                  <a:pt x="172" y="19"/>
                  <a:pt x="181" y="28"/>
                  <a:pt x="187" y="39"/>
                </a:cubicBezTo>
                <a:cubicBezTo>
                  <a:pt x="205" y="13"/>
                  <a:pt x="226" y="0"/>
                  <a:pt x="251" y="0"/>
                </a:cubicBezTo>
                <a:cubicBezTo>
                  <a:pt x="267" y="0"/>
                  <a:pt x="280" y="4"/>
                  <a:pt x="291" y="14"/>
                </a:cubicBezTo>
                <a:cubicBezTo>
                  <a:pt x="303" y="23"/>
                  <a:pt x="309" y="35"/>
                  <a:pt x="309" y="51"/>
                </a:cubicBezTo>
                <a:cubicBezTo>
                  <a:pt x="309" y="63"/>
                  <a:pt x="306" y="73"/>
                  <a:pt x="300" y="81"/>
                </a:cubicBezTo>
                <a:cubicBezTo>
                  <a:pt x="294" y="88"/>
                  <a:pt x="289" y="93"/>
                  <a:pt x="283" y="95"/>
                </a:cubicBezTo>
                <a:cubicBezTo>
                  <a:pt x="278" y="96"/>
                  <a:pt x="273" y="97"/>
                  <a:pt x="269" y="97"/>
                </a:cubicBezTo>
                <a:cubicBezTo>
                  <a:pt x="261" y="97"/>
                  <a:pt x="254" y="95"/>
                  <a:pt x="249" y="90"/>
                </a:cubicBezTo>
                <a:cubicBezTo>
                  <a:pt x="244" y="85"/>
                  <a:pt x="242" y="79"/>
                  <a:pt x="242" y="72"/>
                </a:cubicBezTo>
                <a:cubicBezTo>
                  <a:pt x="242" y="52"/>
                  <a:pt x="252" y="39"/>
                  <a:pt x="273" y="32"/>
                </a:cubicBezTo>
                <a:cubicBezTo>
                  <a:pt x="268" y="26"/>
                  <a:pt x="260" y="24"/>
                  <a:pt x="248" y="24"/>
                </a:cubicBezTo>
                <a:cubicBezTo>
                  <a:pt x="242" y="24"/>
                  <a:pt x="238" y="24"/>
                  <a:pt x="236" y="25"/>
                </a:cubicBezTo>
                <a:cubicBezTo>
                  <a:pt x="220" y="32"/>
                  <a:pt x="208" y="46"/>
                  <a:pt x="200" y="67"/>
                </a:cubicBezTo>
                <a:cubicBezTo>
                  <a:pt x="175" y="160"/>
                  <a:pt x="162" y="214"/>
                  <a:pt x="162" y="230"/>
                </a:cubicBezTo>
                <a:cubicBezTo>
                  <a:pt x="162" y="243"/>
                  <a:pt x="166" y="251"/>
                  <a:pt x="173" y="256"/>
                </a:cubicBezTo>
                <a:cubicBezTo>
                  <a:pt x="179" y="261"/>
                  <a:pt x="187" y="264"/>
                  <a:pt x="195" y="264"/>
                </a:cubicBezTo>
                <a:cubicBezTo>
                  <a:pt x="210" y="264"/>
                  <a:pt x="226" y="257"/>
                  <a:pt x="241" y="243"/>
                </a:cubicBezTo>
                <a:cubicBezTo>
                  <a:pt x="256" y="228"/>
                  <a:pt x="266" y="211"/>
                  <a:pt x="272" y="191"/>
                </a:cubicBezTo>
                <a:cubicBezTo>
                  <a:pt x="273" y="186"/>
                  <a:pt x="274" y="184"/>
                  <a:pt x="276" y="184"/>
                </a:cubicBezTo>
                <a:cubicBezTo>
                  <a:pt x="277" y="183"/>
                  <a:pt x="280" y="183"/>
                  <a:pt x="286" y="182"/>
                </a:cubicBezTo>
                <a:lnTo>
                  <a:pt x="288" y="182"/>
                </a:lnTo>
                <a:cubicBezTo>
                  <a:pt x="295" y="182"/>
                  <a:pt x="298" y="184"/>
                  <a:pt x="298" y="187"/>
                </a:cubicBezTo>
                <a:cubicBezTo>
                  <a:pt x="298" y="188"/>
                  <a:pt x="297" y="190"/>
                  <a:pt x="297" y="194"/>
                </a:cubicBezTo>
                <a:cubicBezTo>
                  <a:pt x="290" y="218"/>
                  <a:pt x="277" y="240"/>
                  <a:pt x="257" y="259"/>
                </a:cubicBezTo>
                <a:cubicBezTo>
                  <a:pt x="238" y="278"/>
                  <a:pt x="215" y="287"/>
                  <a:pt x="190" y="287"/>
                </a:cubicBezTo>
                <a:cubicBezTo>
                  <a:pt x="160" y="287"/>
                  <a:pt x="138" y="274"/>
                  <a:pt x="123" y="247"/>
                </a:cubicBezTo>
                <a:cubicBezTo>
                  <a:pt x="105" y="273"/>
                  <a:pt x="86" y="286"/>
                  <a:pt x="63" y="286"/>
                </a:cubicBezTo>
                <a:lnTo>
                  <a:pt x="59" y="286"/>
                </a:lnTo>
                <a:cubicBezTo>
                  <a:pt x="39" y="286"/>
                  <a:pt x="23" y="281"/>
                  <a:pt x="14" y="270"/>
                </a:cubicBezTo>
                <a:cubicBezTo>
                  <a:pt x="5" y="259"/>
                  <a:pt x="1" y="247"/>
                  <a:pt x="0" y="234"/>
                </a:cubicBezTo>
                <a:cubicBezTo>
                  <a:pt x="0" y="221"/>
                  <a:pt x="4" y="210"/>
                  <a:pt x="12" y="201"/>
                </a:cubicBezTo>
                <a:cubicBezTo>
                  <a:pt x="20" y="193"/>
                  <a:pt x="30" y="189"/>
                  <a:pt x="42" y="189"/>
                </a:cubicBezTo>
                <a:cubicBezTo>
                  <a:pt x="60" y="189"/>
                  <a:pt x="69" y="198"/>
                  <a:pt x="69" y="215"/>
                </a:cubicBezTo>
                <a:cubicBezTo>
                  <a:pt x="69" y="224"/>
                  <a:pt x="66" y="231"/>
                  <a:pt x="61" y="237"/>
                </a:cubicBezTo>
                <a:cubicBezTo>
                  <a:pt x="56" y="245"/>
                  <a:pt x="51" y="249"/>
                  <a:pt x="47" y="251"/>
                </a:cubicBezTo>
                <a:cubicBezTo>
                  <a:pt x="42" y="253"/>
                  <a:pt x="39" y="254"/>
                  <a:pt x="39" y="254"/>
                </a:cubicBezTo>
                <a:lnTo>
                  <a:pt x="36" y="255"/>
                </a:lnTo>
                <a:cubicBezTo>
                  <a:pt x="36" y="255"/>
                  <a:pt x="38" y="256"/>
                  <a:pt x="40" y="257"/>
                </a:cubicBezTo>
                <a:cubicBezTo>
                  <a:pt x="43" y="259"/>
                  <a:pt x="46" y="260"/>
                  <a:pt x="51" y="262"/>
                </a:cubicBezTo>
                <a:cubicBezTo>
                  <a:pt x="55" y="263"/>
                  <a:pt x="59" y="264"/>
                  <a:pt x="63" y="264"/>
                </a:cubicBezTo>
                <a:cubicBezTo>
                  <a:pt x="78" y="264"/>
                  <a:pt x="91" y="254"/>
                  <a:pt x="102" y="234"/>
                </a:cubicBezTo>
                <a:cubicBezTo>
                  <a:pt x="106" y="227"/>
                  <a:pt x="110" y="213"/>
                  <a:pt x="116" y="191"/>
                </a:cubicBezTo>
                <a:cubicBezTo>
                  <a:pt x="122" y="169"/>
                  <a:pt x="128" y="147"/>
                  <a:pt x="134" y="123"/>
                </a:cubicBezTo>
                <a:cubicBezTo>
                  <a:pt x="140" y="99"/>
                  <a:pt x="143" y="85"/>
                  <a:pt x="144" y="81"/>
                </a:cubicBezTo>
                <a:cubicBezTo>
                  <a:pt x="146" y="70"/>
                  <a:pt x="147" y="62"/>
                  <a:pt x="147" y="57"/>
                </a:cubicBezTo>
                <a:cubicBezTo>
                  <a:pt x="147" y="45"/>
                  <a:pt x="144" y="36"/>
                  <a:pt x="138" y="31"/>
                </a:cubicBezTo>
                <a:cubicBezTo>
                  <a:pt x="132" y="26"/>
                  <a:pt x="124" y="24"/>
                  <a:pt x="116" y="24"/>
                </a:cubicBezTo>
                <a:cubicBezTo>
                  <a:pt x="99" y="24"/>
                  <a:pt x="84" y="30"/>
                  <a:pt x="69" y="44"/>
                </a:cubicBezTo>
                <a:cubicBezTo>
                  <a:pt x="54" y="57"/>
                  <a:pt x="44" y="75"/>
                  <a:pt x="38" y="96"/>
                </a:cubicBezTo>
                <a:cubicBezTo>
                  <a:pt x="36" y="100"/>
                  <a:pt x="35" y="102"/>
                  <a:pt x="34" y="102"/>
                </a:cubicBezTo>
                <a:cubicBezTo>
                  <a:pt x="32" y="103"/>
                  <a:pt x="29" y="103"/>
                  <a:pt x="24" y="103"/>
                </a:cubicBezTo>
                <a:lnTo>
                  <a:pt x="15" y="103"/>
                </a:lnTo>
                <a:cubicBezTo>
                  <a:pt x="12" y="101"/>
                  <a:pt x="11" y="99"/>
                  <a:pt x="11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5492160" y="3323880"/>
            <a:ext cx="38880" cy="161640"/>
          </a:xfrm>
          <a:custGeom>
            <a:avLst/>
            <a:gdLst/>
            <a:ahLst/>
            <a:rect l="0" t="0" r="r" b="b"/>
            <a:pathLst>
              <a:path w="108" h="449">
                <a:moveTo>
                  <a:pt x="0" y="224"/>
                </a:moveTo>
                <a:cubicBezTo>
                  <a:pt x="0" y="203"/>
                  <a:pt x="1" y="184"/>
                  <a:pt x="4" y="165"/>
                </a:cubicBezTo>
                <a:cubicBezTo>
                  <a:pt x="7" y="147"/>
                  <a:pt x="11" y="131"/>
                  <a:pt x="14" y="118"/>
                </a:cubicBezTo>
                <a:cubicBezTo>
                  <a:pt x="18" y="104"/>
                  <a:pt x="24" y="91"/>
                  <a:pt x="31" y="78"/>
                </a:cubicBezTo>
                <a:cubicBezTo>
                  <a:pt x="38" y="65"/>
                  <a:pt x="44" y="55"/>
                  <a:pt x="48" y="48"/>
                </a:cubicBezTo>
                <a:cubicBezTo>
                  <a:pt x="52" y="41"/>
                  <a:pt x="58" y="33"/>
                  <a:pt x="68" y="25"/>
                </a:cubicBezTo>
                <a:cubicBezTo>
                  <a:pt x="76" y="17"/>
                  <a:pt x="81" y="12"/>
                  <a:pt x="82" y="10"/>
                </a:cubicBezTo>
                <a:cubicBezTo>
                  <a:pt x="84" y="8"/>
                  <a:pt x="88" y="5"/>
                  <a:pt x="94" y="0"/>
                </a:cubicBezTo>
                <a:lnTo>
                  <a:pt x="99" y="0"/>
                </a:lnTo>
                <a:lnTo>
                  <a:pt x="101" y="0"/>
                </a:lnTo>
                <a:cubicBezTo>
                  <a:pt x="105" y="0"/>
                  <a:pt x="108" y="2"/>
                  <a:pt x="108" y="5"/>
                </a:cubicBezTo>
                <a:cubicBezTo>
                  <a:pt x="108" y="5"/>
                  <a:pt x="105" y="9"/>
                  <a:pt x="100" y="14"/>
                </a:cubicBezTo>
                <a:cubicBezTo>
                  <a:pt x="95" y="19"/>
                  <a:pt x="89" y="27"/>
                  <a:pt x="82" y="38"/>
                </a:cubicBezTo>
                <a:cubicBezTo>
                  <a:pt x="74" y="48"/>
                  <a:pt x="67" y="61"/>
                  <a:pt x="59" y="76"/>
                </a:cubicBezTo>
                <a:cubicBezTo>
                  <a:pt x="51" y="91"/>
                  <a:pt x="45" y="112"/>
                  <a:pt x="40" y="138"/>
                </a:cubicBezTo>
                <a:cubicBezTo>
                  <a:pt x="35" y="164"/>
                  <a:pt x="32" y="192"/>
                  <a:pt x="32" y="224"/>
                </a:cubicBezTo>
                <a:cubicBezTo>
                  <a:pt x="32" y="256"/>
                  <a:pt x="35" y="284"/>
                  <a:pt x="40" y="310"/>
                </a:cubicBezTo>
                <a:cubicBezTo>
                  <a:pt x="45" y="335"/>
                  <a:pt x="51" y="356"/>
                  <a:pt x="58" y="372"/>
                </a:cubicBezTo>
                <a:cubicBezTo>
                  <a:pt x="66" y="389"/>
                  <a:pt x="74" y="402"/>
                  <a:pt x="81" y="411"/>
                </a:cubicBezTo>
                <a:cubicBezTo>
                  <a:pt x="89" y="421"/>
                  <a:pt x="95" y="429"/>
                  <a:pt x="100" y="435"/>
                </a:cubicBezTo>
                <a:cubicBezTo>
                  <a:pt x="105" y="441"/>
                  <a:pt x="108" y="444"/>
                  <a:pt x="108" y="444"/>
                </a:cubicBezTo>
                <a:cubicBezTo>
                  <a:pt x="108" y="447"/>
                  <a:pt x="105" y="449"/>
                  <a:pt x="101" y="449"/>
                </a:cubicBezTo>
                <a:lnTo>
                  <a:pt x="99" y="449"/>
                </a:lnTo>
                <a:lnTo>
                  <a:pt x="94" y="449"/>
                </a:lnTo>
                <a:lnTo>
                  <a:pt x="81" y="438"/>
                </a:lnTo>
                <a:cubicBezTo>
                  <a:pt x="52" y="412"/>
                  <a:pt x="32" y="381"/>
                  <a:pt x="19" y="342"/>
                </a:cubicBezTo>
                <a:cubicBezTo>
                  <a:pt x="6" y="304"/>
                  <a:pt x="0" y="265"/>
                  <a:pt x="0" y="22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5542920" y="333828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8"/>
                </a:moveTo>
                <a:cubicBezTo>
                  <a:pt x="74" y="20"/>
                  <a:pt x="77" y="14"/>
                  <a:pt x="82" y="9"/>
                </a:cubicBezTo>
                <a:cubicBezTo>
                  <a:pt x="88" y="3"/>
                  <a:pt x="95" y="1"/>
                  <a:pt x="102" y="0"/>
                </a:cubicBezTo>
                <a:cubicBezTo>
                  <a:pt x="107" y="0"/>
                  <a:pt x="112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100" y="46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4" y="28"/>
                </a:cubicBezTo>
                <a:moveTo>
                  <a:pt x="0" y="167"/>
                </a:moveTo>
                <a:cubicBezTo>
                  <a:pt x="0" y="165"/>
                  <a:pt x="1" y="160"/>
                  <a:pt x="4" y="154"/>
                </a:cubicBezTo>
                <a:cubicBezTo>
                  <a:pt x="7" y="147"/>
                  <a:pt x="10" y="139"/>
                  <a:pt x="15" y="131"/>
                </a:cubicBezTo>
                <a:cubicBezTo>
                  <a:pt x="19" y="122"/>
                  <a:pt x="26" y="115"/>
                  <a:pt x="34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4" y="98"/>
                  <a:pt x="83" y="102"/>
                  <a:pt x="91" y="108"/>
                </a:cubicBezTo>
                <a:cubicBezTo>
                  <a:pt x="99" y="115"/>
                  <a:pt x="103" y="125"/>
                  <a:pt x="103" y="136"/>
                </a:cubicBezTo>
                <a:cubicBezTo>
                  <a:pt x="103" y="141"/>
                  <a:pt x="101" y="150"/>
                  <a:pt x="97" y="161"/>
                </a:cubicBezTo>
                <a:cubicBezTo>
                  <a:pt x="93" y="173"/>
                  <a:pt x="87" y="189"/>
                  <a:pt x="79" y="209"/>
                </a:cubicBezTo>
                <a:cubicBezTo>
                  <a:pt x="71" y="229"/>
                  <a:pt x="65" y="246"/>
                  <a:pt x="60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1" y="281"/>
                  <a:pt x="85" y="278"/>
                </a:cubicBezTo>
                <a:cubicBezTo>
                  <a:pt x="88" y="274"/>
                  <a:pt x="92" y="269"/>
                  <a:pt x="97" y="262"/>
                </a:cubicBezTo>
                <a:cubicBezTo>
                  <a:pt x="101" y="255"/>
                  <a:pt x="105" y="246"/>
                  <a:pt x="108" y="236"/>
                </a:cubicBezTo>
                <a:cubicBezTo>
                  <a:pt x="109" y="232"/>
                  <a:pt x="109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4"/>
                  <a:pt x="116" y="261"/>
                  <a:pt x="111" y="269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8"/>
                  <a:pt x="73" y="302"/>
                  <a:pt x="64" y="302"/>
                </a:cubicBezTo>
                <a:cubicBezTo>
                  <a:pt x="54" y="302"/>
                  <a:pt x="45" y="299"/>
                  <a:pt x="36" y="292"/>
                </a:cubicBezTo>
                <a:cubicBezTo>
                  <a:pt x="28" y="286"/>
                  <a:pt x="24" y="276"/>
                  <a:pt x="24" y="264"/>
                </a:cubicBezTo>
                <a:cubicBezTo>
                  <a:pt x="24" y="259"/>
                  <a:pt x="24" y="254"/>
                  <a:pt x="26" y="249"/>
                </a:cubicBezTo>
                <a:cubicBezTo>
                  <a:pt x="27" y="245"/>
                  <a:pt x="34" y="228"/>
                  <a:pt x="46" y="198"/>
                </a:cubicBezTo>
                <a:cubicBezTo>
                  <a:pt x="57" y="167"/>
                  <a:pt x="64" y="149"/>
                  <a:pt x="66" y="143"/>
                </a:cubicBezTo>
                <a:cubicBezTo>
                  <a:pt x="68" y="137"/>
                  <a:pt x="69" y="132"/>
                  <a:pt x="69" y="126"/>
                </a:cubicBezTo>
                <a:cubicBezTo>
                  <a:pt x="69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7" y="140"/>
                  <a:pt x="22" y="152"/>
                  <a:pt x="18" y="167"/>
                </a:cubicBezTo>
                <a:cubicBezTo>
                  <a:pt x="18" y="168"/>
                  <a:pt x="17" y="168"/>
                  <a:pt x="17" y="169"/>
                </a:cubicBezTo>
                <a:lnTo>
                  <a:pt x="16" y="170"/>
                </a:lnTo>
                <a:lnTo>
                  <a:pt x="16" y="171"/>
                </a:lnTo>
                <a:cubicBezTo>
                  <a:pt x="15" y="171"/>
                  <a:pt x="15" y="171"/>
                  <a:pt x="14" y="171"/>
                </a:cubicBezTo>
                <a:cubicBezTo>
                  <a:pt x="14" y="171"/>
                  <a:pt x="13" y="171"/>
                  <a:pt x="12" y="171"/>
                </a:cubicBezTo>
                <a:cubicBezTo>
                  <a:pt x="12" y="171"/>
                  <a:pt x="10" y="171"/>
                  <a:pt x="9" y="171"/>
                </a:cubicBezTo>
                <a:lnTo>
                  <a:pt x="3" y="171"/>
                </a:lnTo>
                <a:cubicBezTo>
                  <a:pt x="1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5603760" y="3323880"/>
            <a:ext cx="38880" cy="161640"/>
          </a:xfrm>
          <a:custGeom>
            <a:avLst/>
            <a:gdLst/>
            <a:ahLst/>
            <a:rect l="0" t="0" r="r" b="b"/>
            <a:pathLst>
              <a:path w="108" h="449">
                <a:moveTo>
                  <a:pt x="3" y="1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7" y="11"/>
                </a:lnTo>
                <a:cubicBezTo>
                  <a:pt x="55" y="37"/>
                  <a:pt x="76" y="68"/>
                  <a:pt x="89" y="106"/>
                </a:cubicBezTo>
                <a:cubicBezTo>
                  <a:pt x="102" y="144"/>
                  <a:pt x="108" y="183"/>
                  <a:pt x="108" y="224"/>
                </a:cubicBezTo>
                <a:cubicBezTo>
                  <a:pt x="108" y="244"/>
                  <a:pt x="107" y="264"/>
                  <a:pt x="104" y="283"/>
                </a:cubicBezTo>
                <a:cubicBezTo>
                  <a:pt x="101" y="301"/>
                  <a:pt x="97" y="317"/>
                  <a:pt x="93" y="330"/>
                </a:cubicBezTo>
                <a:cubicBezTo>
                  <a:pt x="90" y="344"/>
                  <a:pt x="84" y="357"/>
                  <a:pt x="77" y="370"/>
                </a:cubicBezTo>
                <a:cubicBezTo>
                  <a:pt x="70" y="384"/>
                  <a:pt x="63" y="394"/>
                  <a:pt x="59" y="401"/>
                </a:cubicBezTo>
                <a:cubicBezTo>
                  <a:pt x="55" y="408"/>
                  <a:pt x="49" y="415"/>
                  <a:pt x="41" y="423"/>
                </a:cubicBezTo>
                <a:cubicBezTo>
                  <a:pt x="33" y="432"/>
                  <a:pt x="28" y="437"/>
                  <a:pt x="26" y="438"/>
                </a:cubicBezTo>
                <a:cubicBezTo>
                  <a:pt x="25" y="440"/>
                  <a:pt x="21" y="443"/>
                  <a:pt x="16" y="447"/>
                </a:cubicBezTo>
                <a:cubicBezTo>
                  <a:pt x="15" y="448"/>
                  <a:pt x="15" y="448"/>
                  <a:pt x="14" y="449"/>
                </a:cubicBezTo>
                <a:lnTo>
                  <a:pt x="9" y="449"/>
                </a:lnTo>
                <a:cubicBezTo>
                  <a:pt x="6" y="449"/>
                  <a:pt x="5" y="449"/>
                  <a:pt x="4" y="449"/>
                </a:cubicBezTo>
                <a:cubicBezTo>
                  <a:pt x="3" y="449"/>
                  <a:pt x="2" y="448"/>
                  <a:pt x="2" y="447"/>
                </a:cubicBezTo>
                <a:cubicBezTo>
                  <a:pt x="1" y="446"/>
                  <a:pt x="1" y="445"/>
                  <a:pt x="0" y="443"/>
                </a:cubicBezTo>
                <a:cubicBezTo>
                  <a:pt x="1" y="443"/>
                  <a:pt x="2" y="441"/>
                  <a:pt x="5" y="437"/>
                </a:cubicBezTo>
                <a:cubicBezTo>
                  <a:pt x="51" y="389"/>
                  <a:pt x="76" y="318"/>
                  <a:pt x="76" y="224"/>
                </a:cubicBezTo>
                <a:cubicBezTo>
                  <a:pt x="76" y="130"/>
                  <a:pt x="51" y="60"/>
                  <a:pt x="5" y="12"/>
                </a:cubicBezTo>
                <a:cubicBezTo>
                  <a:pt x="2" y="8"/>
                  <a:pt x="1" y="6"/>
                  <a:pt x="0" y="6"/>
                </a:cubicBezTo>
                <a:cubicBezTo>
                  <a:pt x="0" y="3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5490360" y="352584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8" y="40"/>
                </a:moveTo>
                <a:lnTo>
                  <a:pt x="52" y="42"/>
                </a:lnTo>
                <a:cubicBezTo>
                  <a:pt x="48" y="43"/>
                  <a:pt x="42" y="45"/>
                  <a:pt x="34" y="46"/>
                </a:cubicBezTo>
                <a:cubicBezTo>
                  <a:pt x="26" y="48"/>
                  <a:pt x="18" y="49"/>
                  <a:pt x="8" y="50"/>
                </a:cubicBezTo>
                <a:lnTo>
                  <a:pt x="0" y="50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5" y="26"/>
                  <a:pt x="47" y="22"/>
                </a:cubicBezTo>
                <a:cubicBezTo>
                  <a:pt x="59" y="18"/>
                  <a:pt x="67" y="15"/>
                  <a:pt x="72" y="12"/>
                </a:cubicBezTo>
                <a:cubicBezTo>
                  <a:pt x="77" y="8"/>
                  <a:pt x="81" y="5"/>
                  <a:pt x="85" y="2"/>
                </a:cubicBezTo>
                <a:cubicBezTo>
                  <a:pt x="85" y="1"/>
                  <a:pt x="87" y="0"/>
                  <a:pt x="90" y="0"/>
                </a:cubicBezTo>
                <a:cubicBezTo>
                  <a:pt x="93" y="0"/>
                  <a:pt x="95" y="1"/>
                  <a:pt x="98" y="3"/>
                </a:cubicBezTo>
                <a:lnTo>
                  <a:pt x="98" y="137"/>
                </a:lnTo>
                <a:lnTo>
                  <a:pt x="98" y="272"/>
                </a:lnTo>
                <a:cubicBezTo>
                  <a:pt x="100" y="274"/>
                  <a:pt x="102" y="275"/>
                  <a:pt x="103" y="276"/>
                </a:cubicBezTo>
                <a:cubicBezTo>
                  <a:pt x="105" y="276"/>
                  <a:pt x="109" y="277"/>
                  <a:pt x="114" y="278"/>
                </a:cubicBezTo>
                <a:cubicBezTo>
                  <a:pt x="120" y="278"/>
                  <a:pt x="130" y="279"/>
                  <a:pt x="143" y="279"/>
                </a:cubicBezTo>
                <a:lnTo>
                  <a:pt x="155" y="279"/>
                </a:lnTo>
                <a:lnTo>
                  <a:pt x="155" y="299"/>
                </a:lnTo>
                <a:lnTo>
                  <a:pt x="150" y="299"/>
                </a:lnTo>
                <a:cubicBezTo>
                  <a:pt x="143" y="298"/>
                  <a:pt x="119" y="298"/>
                  <a:pt x="78" y="298"/>
                </a:cubicBezTo>
                <a:cubicBezTo>
                  <a:pt x="37" y="298"/>
                  <a:pt x="14" y="298"/>
                  <a:pt x="7" y="299"/>
                </a:cubicBezTo>
                <a:lnTo>
                  <a:pt x="2" y="299"/>
                </a:lnTo>
                <a:lnTo>
                  <a:pt x="2" y="279"/>
                </a:lnTo>
                <a:lnTo>
                  <a:pt x="14" y="279"/>
                </a:lnTo>
                <a:cubicBezTo>
                  <a:pt x="20" y="279"/>
                  <a:pt x="26" y="279"/>
                  <a:pt x="31" y="279"/>
                </a:cubicBezTo>
                <a:cubicBezTo>
                  <a:pt x="35" y="279"/>
                  <a:pt x="39" y="278"/>
                  <a:pt x="42" y="278"/>
                </a:cubicBezTo>
                <a:cubicBezTo>
                  <a:pt x="44" y="278"/>
                  <a:pt x="47" y="277"/>
                  <a:pt x="49" y="277"/>
                </a:cubicBezTo>
                <a:cubicBezTo>
                  <a:pt x="51" y="276"/>
                  <a:pt x="52" y="276"/>
                  <a:pt x="53" y="276"/>
                </a:cubicBezTo>
                <a:cubicBezTo>
                  <a:pt x="53" y="276"/>
                  <a:pt x="54" y="275"/>
                  <a:pt x="55" y="274"/>
                </a:cubicBezTo>
                <a:cubicBezTo>
                  <a:pt x="57" y="272"/>
                  <a:pt x="58" y="272"/>
                  <a:pt x="58" y="272"/>
                </a:cubicBezTo>
                <a:lnTo>
                  <a:pt x="58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5686920" y="353808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9"/>
                  <a:pt x="3" y="19"/>
                  <a:pt x="10" y="11"/>
                </a:cubicBezTo>
                <a:cubicBezTo>
                  <a:pt x="17" y="3"/>
                  <a:pt x="27" y="0"/>
                  <a:pt x="38" y="0"/>
                </a:cubicBezTo>
                <a:cubicBezTo>
                  <a:pt x="50" y="0"/>
                  <a:pt x="60" y="5"/>
                  <a:pt x="70" y="15"/>
                </a:cubicBezTo>
                <a:cubicBezTo>
                  <a:pt x="79" y="27"/>
                  <a:pt x="84" y="46"/>
                  <a:pt x="84" y="72"/>
                </a:cubicBezTo>
                <a:cubicBezTo>
                  <a:pt x="84" y="87"/>
                  <a:pt x="82" y="101"/>
                  <a:pt x="78" y="115"/>
                </a:cubicBezTo>
                <a:cubicBezTo>
                  <a:pt x="75" y="129"/>
                  <a:pt x="70" y="141"/>
                  <a:pt x="65" y="151"/>
                </a:cubicBezTo>
                <a:cubicBezTo>
                  <a:pt x="60" y="161"/>
                  <a:pt x="55" y="170"/>
                  <a:pt x="49" y="177"/>
                </a:cubicBezTo>
                <a:cubicBezTo>
                  <a:pt x="43" y="184"/>
                  <a:pt x="38" y="190"/>
                  <a:pt x="34" y="194"/>
                </a:cubicBezTo>
                <a:cubicBezTo>
                  <a:pt x="29" y="198"/>
                  <a:pt x="27" y="200"/>
                  <a:pt x="25" y="200"/>
                </a:cubicBezTo>
                <a:cubicBezTo>
                  <a:pt x="24" y="200"/>
                  <a:pt x="21" y="198"/>
                  <a:pt x="17" y="194"/>
                </a:cubicBezTo>
                <a:cubicBezTo>
                  <a:pt x="12" y="190"/>
                  <a:pt x="10" y="188"/>
                  <a:pt x="10" y="186"/>
                </a:cubicBezTo>
                <a:cubicBezTo>
                  <a:pt x="10" y="184"/>
                  <a:pt x="13" y="181"/>
                  <a:pt x="18" y="176"/>
                </a:cubicBezTo>
                <a:cubicBezTo>
                  <a:pt x="23" y="171"/>
                  <a:pt x="28" y="164"/>
                  <a:pt x="34" y="157"/>
                </a:cubicBezTo>
                <a:cubicBezTo>
                  <a:pt x="40" y="149"/>
                  <a:pt x="46" y="139"/>
                  <a:pt x="51" y="125"/>
                </a:cubicBezTo>
                <a:cubicBezTo>
                  <a:pt x="56" y="112"/>
                  <a:pt x="59" y="96"/>
                  <a:pt x="61" y="79"/>
                </a:cubicBezTo>
                <a:lnTo>
                  <a:pt x="61" y="71"/>
                </a:lnTo>
                <a:lnTo>
                  <a:pt x="60" y="72"/>
                </a:lnTo>
                <a:cubicBezTo>
                  <a:pt x="59" y="72"/>
                  <a:pt x="58" y="73"/>
                  <a:pt x="57" y="73"/>
                </a:cubicBezTo>
                <a:cubicBezTo>
                  <a:pt x="56" y="74"/>
                  <a:pt x="54" y="74"/>
                  <a:pt x="53" y="75"/>
                </a:cubicBezTo>
                <a:cubicBezTo>
                  <a:pt x="52" y="76"/>
                  <a:pt x="50" y="76"/>
                  <a:pt x="47" y="76"/>
                </a:cubicBezTo>
                <a:cubicBezTo>
                  <a:pt x="45" y="76"/>
                  <a:pt x="42" y="77"/>
                  <a:pt x="40" y="77"/>
                </a:cubicBezTo>
                <a:cubicBezTo>
                  <a:pt x="28" y="77"/>
                  <a:pt x="19" y="74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5778360" y="346500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0" y="96"/>
                </a:moveTo>
                <a:cubicBezTo>
                  <a:pt x="13" y="79"/>
                  <a:pt x="25" y="58"/>
                  <a:pt x="45" y="35"/>
                </a:cubicBezTo>
                <a:cubicBezTo>
                  <a:pt x="64" y="12"/>
                  <a:pt x="90" y="0"/>
                  <a:pt x="119" y="0"/>
                </a:cubicBezTo>
                <a:cubicBezTo>
                  <a:pt x="134" y="0"/>
                  <a:pt x="147" y="3"/>
                  <a:pt x="159" y="11"/>
                </a:cubicBezTo>
                <a:cubicBezTo>
                  <a:pt x="172" y="19"/>
                  <a:pt x="181" y="28"/>
                  <a:pt x="187" y="39"/>
                </a:cubicBezTo>
                <a:cubicBezTo>
                  <a:pt x="204" y="13"/>
                  <a:pt x="226" y="0"/>
                  <a:pt x="250" y="0"/>
                </a:cubicBezTo>
                <a:cubicBezTo>
                  <a:pt x="266" y="0"/>
                  <a:pt x="279" y="4"/>
                  <a:pt x="291" y="14"/>
                </a:cubicBezTo>
                <a:cubicBezTo>
                  <a:pt x="302" y="23"/>
                  <a:pt x="308" y="35"/>
                  <a:pt x="309" y="51"/>
                </a:cubicBezTo>
                <a:cubicBezTo>
                  <a:pt x="309" y="63"/>
                  <a:pt x="306" y="73"/>
                  <a:pt x="300" y="81"/>
                </a:cubicBezTo>
                <a:cubicBezTo>
                  <a:pt x="294" y="88"/>
                  <a:pt x="288" y="93"/>
                  <a:pt x="283" y="95"/>
                </a:cubicBezTo>
                <a:cubicBezTo>
                  <a:pt x="277" y="96"/>
                  <a:pt x="272" y="97"/>
                  <a:pt x="268" y="97"/>
                </a:cubicBezTo>
                <a:cubicBezTo>
                  <a:pt x="260" y="97"/>
                  <a:pt x="254" y="95"/>
                  <a:pt x="248" y="90"/>
                </a:cubicBezTo>
                <a:cubicBezTo>
                  <a:pt x="243" y="85"/>
                  <a:pt x="241" y="79"/>
                  <a:pt x="241" y="72"/>
                </a:cubicBezTo>
                <a:cubicBezTo>
                  <a:pt x="241" y="52"/>
                  <a:pt x="251" y="39"/>
                  <a:pt x="273" y="32"/>
                </a:cubicBezTo>
                <a:cubicBezTo>
                  <a:pt x="268" y="26"/>
                  <a:pt x="259" y="24"/>
                  <a:pt x="247" y="24"/>
                </a:cubicBezTo>
                <a:cubicBezTo>
                  <a:pt x="242" y="24"/>
                  <a:pt x="238" y="24"/>
                  <a:pt x="235" y="25"/>
                </a:cubicBezTo>
                <a:cubicBezTo>
                  <a:pt x="219" y="32"/>
                  <a:pt x="207" y="46"/>
                  <a:pt x="200" y="67"/>
                </a:cubicBezTo>
                <a:cubicBezTo>
                  <a:pt x="175" y="160"/>
                  <a:pt x="162" y="214"/>
                  <a:pt x="162" y="230"/>
                </a:cubicBezTo>
                <a:cubicBezTo>
                  <a:pt x="162" y="243"/>
                  <a:pt x="165" y="251"/>
                  <a:pt x="172" y="256"/>
                </a:cubicBezTo>
                <a:cubicBezTo>
                  <a:pt x="179" y="261"/>
                  <a:pt x="186" y="264"/>
                  <a:pt x="194" y="264"/>
                </a:cubicBezTo>
                <a:cubicBezTo>
                  <a:pt x="210" y="264"/>
                  <a:pt x="225" y="257"/>
                  <a:pt x="240" y="243"/>
                </a:cubicBezTo>
                <a:cubicBezTo>
                  <a:pt x="255" y="228"/>
                  <a:pt x="266" y="211"/>
                  <a:pt x="271" y="191"/>
                </a:cubicBezTo>
                <a:cubicBezTo>
                  <a:pt x="273" y="186"/>
                  <a:pt x="274" y="184"/>
                  <a:pt x="275" y="184"/>
                </a:cubicBezTo>
                <a:cubicBezTo>
                  <a:pt x="276" y="183"/>
                  <a:pt x="280" y="183"/>
                  <a:pt x="285" y="182"/>
                </a:cubicBezTo>
                <a:lnTo>
                  <a:pt x="288" y="182"/>
                </a:lnTo>
                <a:cubicBezTo>
                  <a:pt x="294" y="182"/>
                  <a:pt x="297" y="184"/>
                  <a:pt x="297" y="187"/>
                </a:cubicBezTo>
                <a:cubicBezTo>
                  <a:pt x="297" y="188"/>
                  <a:pt x="297" y="190"/>
                  <a:pt x="296" y="194"/>
                </a:cubicBezTo>
                <a:cubicBezTo>
                  <a:pt x="289" y="218"/>
                  <a:pt x="276" y="240"/>
                  <a:pt x="257" y="259"/>
                </a:cubicBezTo>
                <a:cubicBezTo>
                  <a:pt x="237" y="278"/>
                  <a:pt x="215" y="287"/>
                  <a:pt x="189" y="287"/>
                </a:cubicBezTo>
                <a:cubicBezTo>
                  <a:pt x="160" y="287"/>
                  <a:pt x="137" y="274"/>
                  <a:pt x="122" y="247"/>
                </a:cubicBezTo>
                <a:cubicBezTo>
                  <a:pt x="105" y="273"/>
                  <a:pt x="85" y="286"/>
                  <a:pt x="62" y="286"/>
                </a:cubicBezTo>
                <a:lnTo>
                  <a:pt x="58" y="286"/>
                </a:lnTo>
                <a:cubicBezTo>
                  <a:pt x="37" y="286"/>
                  <a:pt x="22" y="281"/>
                  <a:pt x="14" y="270"/>
                </a:cubicBezTo>
                <a:cubicBezTo>
                  <a:pt x="5" y="259"/>
                  <a:pt x="0" y="247"/>
                  <a:pt x="0" y="234"/>
                </a:cubicBezTo>
                <a:cubicBezTo>
                  <a:pt x="0" y="221"/>
                  <a:pt x="4" y="210"/>
                  <a:pt x="12" y="201"/>
                </a:cubicBezTo>
                <a:cubicBezTo>
                  <a:pt x="20" y="193"/>
                  <a:pt x="29" y="189"/>
                  <a:pt x="40" y="189"/>
                </a:cubicBezTo>
                <a:cubicBezTo>
                  <a:pt x="58" y="189"/>
                  <a:pt x="68" y="198"/>
                  <a:pt x="68" y="215"/>
                </a:cubicBezTo>
                <a:cubicBezTo>
                  <a:pt x="68" y="224"/>
                  <a:pt x="65" y="231"/>
                  <a:pt x="60" y="237"/>
                </a:cubicBezTo>
                <a:cubicBezTo>
                  <a:pt x="55" y="245"/>
                  <a:pt x="50" y="249"/>
                  <a:pt x="45" y="251"/>
                </a:cubicBezTo>
                <a:cubicBezTo>
                  <a:pt x="41" y="253"/>
                  <a:pt x="38" y="254"/>
                  <a:pt x="37" y="254"/>
                </a:cubicBezTo>
                <a:lnTo>
                  <a:pt x="35" y="255"/>
                </a:lnTo>
                <a:cubicBezTo>
                  <a:pt x="35" y="255"/>
                  <a:pt x="36" y="256"/>
                  <a:pt x="39" y="257"/>
                </a:cubicBezTo>
                <a:cubicBezTo>
                  <a:pt x="41" y="259"/>
                  <a:pt x="45" y="260"/>
                  <a:pt x="49" y="262"/>
                </a:cubicBezTo>
                <a:cubicBezTo>
                  <a:pt x="53" y="263"/>
                  <a:pt x="57" y="264"/>
                  <a:pt x="61" y="264"/>
                </a:cubicBezTo>
                <a:cubicBezTo>
                  <a:pt x="77" y="264"/>
                  <a:pt x="90" y="254"/>
                  <a:pt x="101" y="234"/>
                </a:cubicBezTo>
                <a:cubicBezTo>
                  <a:pt x="105" y="227"/>
                  <a:pt x="110" y="213"/>
                  <a:pt x="116" y="191"/>
                </a:cubicBezTo>
                <a:cubicBezTo>
                  <a:pt x="122" y="169"/>
                  <a:pt x="128" y="147"/>
                  <a:pt x="133" y="123"/>
                </a:cubicBezTo>
                <a:cubicBezTo>
                  <a:pt x="139" y="99"/>
                  <a:pt x="143" y="85"/>
                  <a:pt x="144" y="81"/>
                </a:cubicBezTo>
                <a:cubicBezTo>
                  <a:pt x="146" y="70"/>
                  <a:pt x="147" y="62"/>
                  <a:pt x="147" y="57"/>
                </a:cubicBezTo>
                <a:cubicBezTo>
                  <a:pt x="147" y="45"/>
                  <a:pt x="144" y="36"/>
                  <a:pt x="137" y="31"/>
                </a:cubicBezTo>
                <a:cubicBezTo>
                  <a:pt x="131" y="26"/>
                  <a:pt x="124" y="24"/>
                  <a:pt x="116" y="24"/>
                </a:cubicBezTo>
                <a:cubicBezTo>
                  <a:pt x="99" y="24"/>
                  <a:pt x="83" y="30"/>
                  <a:pt x="68" y="44"/>
                </a:cubicBezTo>
                <a:cubicBezTo>
                  <a:pt x="53" y="57"/>
                  <a:pt x="42" y="75"/>
                  <a:pt x="36" y="96"/>
                </a:cubicBezTo>
                <a:cubicBezTo>
                  <a:pt x="35" y="100"/>
                  <a:pt x="34" y="102"/>
                  <a:pt x="33" y="102"/>
                </a:cubicBezTo>
                <a:cubicBezTo>
                  <a:pt x="32" y="103"/>
                  <a:pt x="29" y="103"/>
                  <a:pt x="23" y="103"/>
                </a:cubicBezTo>
                <a:lnTo>
                  <a:pt x="14" y="103"/>
                </a:lnTo>
                <a:cubicBezTo>
                  <a:pt x="12" y="101"/>
                  <a:pt x="10" y="99"/>
                  <a:pt x="10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5923080" y="3323880"/>
            <a:ext cx="38880" cy="161640"/>
          </a:xfrm>
          <a:custGeom>
            <a:avLst/>
            <a:gdLst/>
            <a:ahLst/>
            <a:rect l="0" t="0" r="r" b="b"/>
            <a:pathLst>
              <a:path w="108" h="449">
                <a:moveTo>
                  <a:pt x="0" y="224"/>
                </a:moveTo>
                <a:cubicBezTo>
                  <a:pt x="0" y="203"/>
                  <a:pt x="2" y="184"/>
                  <a:pt x="5" y="165"/>
                </a:cubicBezTo>
                <a:cubicBezTo>
                  <a:pt x="8" y="147"/>
                  <a:pt x="11" y="131"/>
                  <a:pt x="15" y="118"/>
                </a:cubicBezTo>
                <a:cubicBezTo>
                  <a:pt x="19" y="104"/>
                  <a:pt x="24" y="91"/>
                  <a:pt x="32" y="78"/>
                </a:cubicBezTo>
                <a:cubicBezTo>
                  <a:pt x="39" y="65"/>
                  <a:pt x="45" y="55"/>
                  <a:pt x="49" y="48"/>
                </a:cubicBezTo>
                <a:cubicBezTo>
                  <a:pt x="54" y="41"/>
                  <a:pt x="60" y="33"/>
                  <a:pt x="68" y="25"/>
                </a:cubicBezTo>
                <a:cubicBezTo>
                  <a:pt x="76" y="17"/>
                  <a:pt x="81" y="12"/>
                  <a:pt x="83" y="10"/>
                </a:cubicBezTo>
                <a:cubicBezTo>
                  <a:pt x="84" y="8"/>
                  <a:pt x="88" y="5"/>
                  <a:pt x="94" y="0"/>
                </a:cubicBezTo>
                <a:lnTo>
                  <a:pt x="100" y="0"/>
                </a:lnTo>
                <a:lnTo>
                  <a:pt x="102" y="0"/>
                </a:lnTo>
                <a:cubicBezTo>
                  <a:pt x="106" y="0"/>
                  <a:pt x="108" y="2"/>
                  <a:pt x="108" y="5"/>
                </a:cubicBezTo>
                <a:cubicBezTo>
                  <a:pt x="108" y="5"/>
                  <a:pt x="105" y="9"/>
                  <a:pt x="100" y="14"/>
                </a:cubicBezTo>
                <a:cubicBezTo>
                  <a:pt x="95" y="19"/>
                  <a:pt x="89" y="27"/>
                  <a:pt x="82" y="38"/>
                </a:cubicBezTo>
                <a:cubicBezTo>
                  <a:pt x="75" y="48"/>
                  <a:pt x="68" y="61"/>
                  <a:pt x="60" y="76"/>
                </a:cubicBezTo>
                <a:cubicBezTo>
                  <a:pt x="53" y="91"/>
                  <a:pt x="46" y="112"/>
                  <a:pt x="41" y="138"/>
                </a:cubicBezTo>
                <a:cubicBezTo>
                  <a:pt x="36" y="164"/>
                  <a:pt x="34" y="192"/>
                  <a:pt x="34" y="224"/>
                </a:cubicBezTo>
                <a:cubicBezTo>
                  <a:pt x="34" y="256"/>
                  <a:pt x="36" y="284"/>
                  <a:pt x="41" y="310"/>
                </a:cubicBezTo>
                <a:cubicBezTo>
                  <a:pt x="46" y="335"/>
                  <a:pt x="52" y="356"/>
                  <a:pt x="60" y="372"/>
                </a:cubicBezTo>
                <a:cubicBezTo>
                  <a:pt x="67" y="389"/>
                  <a:pt x="74" y="402"/>
                  <a:pt x="82" y="411"/>
                </a:cubicBezTo>
                <a:cubicBezTo>
                  <a:pt x="89" y="421"/>
                  <a:pt x="95" y="429"/>
                  <a:pt x="100" y="435"/>
                </a:cubicBezTo>
                <a:cubicBezTo>
                  <a:pt x="105" y="441"/>
                  <a:pt x="108" y="444"/>
                  <a:pt x="108" y="444"/>
                </a:cubicBezTo>
                <a:cubicBezTo>
                  <a:pt x="108" y="447"/>
                  <a:pt x="106" y="449"/>
                  <a:pt x="101" y="449"/>
                </a:cubicBezTo>
                <a:lnTo>
                  <a:pt x="100" y="449"/>
                </a:lnTo>
                <a:lnTo>
                  <a:pt x="94" y="449"/>
                </a:lnTo>
                <a:lnTo>
                  <a:pt x="82" y="438"/>
                </a:lnTo>
                <a:cubicBezTo>
                  <a:pt x="54" y="412"/>
                  <a:pt x="33" y="381"/>
                  <a:pt x="19" y="342"/>
                </a:cubicBezTo>
                <a:cubicBezTo>
                  <a:pt x="6" y="304"/>
                  <a:pt x="0" y="265"/>
                  <a:pt x="0" y="22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5973840" y="333828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3" y="28"/>
                </a:moveTo>
                <a:cubicBezTo>
                  <a:pt x="73" y="20"/>
                  <a:pt x="76" y="14"/>
                  <a:pt x="82" y="9"/>
                </a:cubicBezTo>
                <a:cubicBezTo>
                  <a:pt x="87" y="3"/>
                  <a:pt x="95" y="1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3"/>
                  <a:pt x="100" y="46"/>
                  <a:pt x="92" y="47"/>
                </a:cubicBezTo>
                <a:cubicBezTo>
                  <a:pt x="87" y="47"/>
                  <a:pt x="83" y="45"/>
                  <a:pt x="79" y="42"/>
                </a:cubicBezTo>
                <a:cubicBezTo>
                  <a:pt x="76" y="39"/>
                  <a:pt x="73" y="34"/>
                  <a:pt x="73" y="28"/>
                </a:cubicBezTo>
                <a:moveTo>
                  <a:pt x="0" y="167"/>
                </a:moveTo>
                <a:cubicBezTo>
                  <a:pt x="0" y="165"/>
                  <a:pt x="2" y="160"/>
                  <a:pt x="4" y="154"/>
                </a:cubicBezTo>
                <a:cubicBezTo>
                  <a:pt x="7" y="147"/>
                  <a:pt x="11" y="139"/>
                  <a:pt x="15" y="131"/>
                </a:cubicBezTo>
                <a:cubicBezTo>
                  <a:pt x="20" y="122"/>
                  <a:pt x="26" y="115"/>
                  <a:pt x="35" y="108"/>
                </a:cubicBezTo>
                <a:cubicBezTo>
                  <a:pt x="43" y="101"/>
                  <a:pt x="52" y="98"/>
                  <a:pt x="62" y="98"/>
                </a:cubicBezTo>
                <a:cubicBezTo>
                  <a:pt x="73" y="98"/>
                  <a:pt x="83" y="102"/>
                  <a:pt x="91" y="108"/>
                </a:cubicBezTo>
                <a:cubicBezTo>
                  <a:pt x="99" y="115"/>
                  <a:pt x="103" y="125"/>
                  <a:pt x="104" y="136"/>
                </a:cubicBezTo>
                <a:cubicBezTo>
                  <a:pt x="104" y="141"/>
                  <a:pt x="102" y="150"/>
                  <a:pt x="97" y="161"/>
                </a:cubicBezTo>
                <a:cubicBezTo>
                  <a:pt x="92" y="173"/>
                  <a:pt x="86" y="189"/>
                  <a:pt x="79" y="209"/>
                </a:cubicBezTo>
                <a:cubicBezTo>
                  <a:pt x="71" y="229"/>
                  <a:pt x="65" y="246"/>
                  <a:pt x="60" y="260"/>
                </a:cubicBezTo>
                <a:cubicBezTo>
                  <a:pt x="58" y="266"/>
                  <a:pt x="58" y="271"/>
                  <a:pt x="58" y="274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0" y="281"/>
                  <a:pt x="84" y="278"/>
                </a:cubicBezTo>
                <a:cubicBezTo>
                  <a:pt x="88" y="274"/>
                  <a:pt x="92" y="269"/>
                  <a:pt x="97" y="262"/>
                </a:cubicBezTo>
                <a:cubicBezTo>
                  <a:pt x="101" y="255"/>
                  <a:pt x="105" y="246"/>
                  <a:pt x="108" y="236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4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6" y="240"/>
                  <a:pt x="123" y="247"/>
                </a:cubicBezTo>
                <a:cubicBezTo>
                  <a:pt x="120" y="254"/>
                  <a:pt x="117" y="261"/>
                  <a:pt x="112" y="269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2" y="298"/>
                  <a:pt x="73" y="302"/>
                  <a:pt x="63" y="302"/>
                </a:cubicBezTo>
                <a:cubicBezTo>
                  <a:pt x="53" y="302"/>
                  <a:pt x="45" y="299"/>
                  <a:pt x="37" y="292"/>
                </a:cubicBezTo>
                <a:cubicBezTo>
                  <a:pt x="28" y="286"/>
                  <a:pt x="24" y="276"/>
                  <a:pt x="24" y="264"/>
                </a:cubicBezTo>
                <a:cubicBezTo>
                  <a:pt x="24" y="259"/>
                  <a:pt x="25" y="254"/>
                  <a:pt x="26" y="249"/>
                </a:cubicBezTo>
                <a:cubicBezTo>
                  <a:pt x="28" y="245"/>
                  <a:pt x="34" y="228"/>
                  <a:pt x="45" y="198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2"/>
                  <a:pt x="68" y="126"/>
                </a:cubicBezTo>
                <a:cubicBezTo>
                  <a:pt x="68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40"/>
                  <a:pt x="22" y="152"/>
                  <a:pt x="18" y="167"/>
                </a:cubicBezTo>
                <a:cubicBezTo>
                  <a:pt x="18" y="168"/>
                  <a:pt x="18" y="168"/>
                  <a:pt x="17" y="169"/>
                </a:cubicBezTo>
                <a:lnTo>
                  <a:pt x="17" y="170"/>
                </a:lnTo>
                <a:cubicBezTo>
                  <a:pt x="17" y="170"/>
                  <a:pt x="17" y="171"/>
                  <a:pt x="16" y="171"/>
                </a:cubicBezTo>
                <a:cubicBezTo>
                  <a:pt x="15" y="171"/>
                  <a:pt x="15" y="171"/>
                  <a:pt x="15" y="171"/>
                </a:cubicBezTo>
                <a:cubicBezTo>
                  <a:pt x="14" y="171"/>
                  <a:pt x="14" y="171"/>
                  <a:pt x="13" y="171"/>
                </a:cubicBez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6035040" y="3323880"/>
            <a:ext cx="38880" cy="161640"/>
          </a:xfrm>
          <a:custGeom>
            <a:avLst/>
            <a:gdLst/>
            <a:ahLst/>
            <a:rect l="0" t="0" r="r" b="b"/>
            <a:pathLst>
              <a:path w="108" h="449">
                <a:moveTo>
                  <a:pt x="2" y="1"/>
                </a:moveTo>
                <a:lnTo>
                  <a:pt x="4" y="0"/>
                </a:lnTo>
                <a:cubicBezTo>
                  <a:pt x="5" y="0"/>
                  <a:pt x="7" y="0"/>
                  <a:pt x="8" y="0"/>
                </a:cubicBezTo>
                <a:lnTo>
                  <a:pt x="14" y="0"/>
                </a:lnTo>
                <a:lnTo>
                  <a:pt x="26" y="11"/>
                </a:lnTo>
                <a:cubicBezTo>
                  <a:pt x="55" y="37"/>
                  <a:pt x="76" y="68"/>
                  <a:pt x="88" y="106"/>
                </a:cubicBezTo>
                <a:cubicBezTo>
                  <a:pt x="101" y="144"/>
                  <a:pt x="108" y="183"/>
                  <a:pt x="108" y="224"/>
                </a:cubicBezTo>
                <a:cubicBezTo>
                  <a:pt x="108" y="244"/>
                  <a:pt x="106" y="264"/>
                  <a:pt x="103" y="283"/>
                </a:cubicBezTo>
                <a:cubicBezTo>
                  <a:pt x="100" y="301"/>
                  <a:pt x="97" y="317"/>
                  <a:pt x="93" y="330"/>
                </a:cubicBezTo>
                <a:cubicBezTo>
                  <a:pt x="89" y="344"/>
                  <a:pt x="83" y="357"/>
                  <a:pt x="76" y="370"/>
                </a:cubicBezTo>
                <a:cubicBezTo>
                  <a:pt x="69" y="384"/>
                  <a:pt x="63" y="394"/>
                  <a:pt x="59" y="401"/>
                </a:cubicBezTo>
                <a:cubicBezTo>
                  <a:pt x="55" y="408"/>
                  <a:pt x="49" y="415"/>
                  <a:pt x="41" y="423"/>
                </a:cubicBezTo>
                <a:cubicBezTo>
                  <a:pt x="32" y="432"/>
                  <a:pt x="27" y="437"/>
                  <a:pt x="26" y="438"/>
                </a:cubicBezTo>
                <a:cubicBezTo>
                  <a:pt x="24" y="440"/>
                  <a:pt x="21" y="443"/>
                  <a:pt x="15" y="447"/>
                </a:cubicBezTo>
                <a:cubicBezTo>
                  <a:pt x="14" y="448"/>
                  <a:pt x="14" y="448"/>
                  <a:pt x="14" y="449"/>
                </a:cubicBezTo>
                <a:lnTo>
                  <a:pt x="8" y="449"/>
                </a:lnTo>
                <a:cubicBezTo>
                  <a:pt x="6" y="449"/>
                  <a:pt x="4" y="449"/>
                  <a:pt x="3" y="449"/>
                </a:cubicBezTo>
                <a:cubicBezTo>
                  <a:pt x="2" y="449"/>
                  <a:pt x="2" y="448"/>
                  <a:pt x="1" y="447"/>
                </a:cubicBezTo>
                <a:cubicBezTo>
                  <a:pt x="0" y="446"/>
                  <a:pt x="0" y="445"/>
                  <a:pt x="0" y="443"/>
                </a:cubicBezTo>
                <a:cubicBezTo>
                  <a:pt x="0" y="443"/>
                  <a:pt x="2" y="441"/>
                  <a:pt x="5" y="437"/>
                </a:cubicBezTo>
                <a:cubicBezTo>
                  <a:pt x="52" y="389"/>
                  <a:pt x="75" y="318"/>
                  <a:pt x="75" y="224"/>
                </a:cubicBezTo>
                <a:cubicBezTo>
                  <a:pt x="75" y="130"/>
                  <a:pt x="52" y="60"/>
                  <a:pt x="5" y="12"/>
                </a:cubicBezTo>
                <a:cubicBezTo>
                  <a:pt x="2" y="8"/>
                  <a:pt x="0" y="6"/>
                  <a:pt x="0" y="6"/>
                </a:cubicBezTo>
                <a:cubicBezTo>
                  <a:pt x="0" y="3"/>
                  <a:pt x="0" y="2"/>
                  <a:pt x="2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5915880" y="3525840"/>
            <a:ext cx="64800" cy="107640"/>
          </a:xfrm>
          <a:custGeom>
            <a:avLst/>
            <a:gdLst/>
            <a:ahLst/>
            <a:rect l="0" t="0" r="r" b="b"/>
            <a:pathLst>
              <a:path w="180" h="299">
                <a:moveTo>
                  <a:pt x="27" y="106"/>
                </a:moveTo>
                <a:cubicBezTo>
                  <a:pt x="19" y="106"/>
                  <a:pt x="12" y="104"/>
                  <a:pt x="8" y="98"/>
                </a:cubicBezTo>
                <a:cubicBezTo>
                  <a:pt x="3" y="93"/>
                  <a:pt x="0" y="86"/>
                  <a:pt x="0" y="79"/>
                </a:cubicBezTo>
                <a:cubicBezTo>
                  <a:pt x="0" y="57"/>
                  <a:pt x="8" y="39"/>
                  <a:pt x="24" y="24"/>
                </a:cubicBezTo>
                <a:cubicBezTo>
                  <a:pt x="41" y="8"/>
                  <a:pt x="61" y="0"/>
                  <a:pt x="84" y="0"/>
                </a:cubicBezTo>
                <a:cubicBezTo>
                  <a:pt x="111" y="0"/>
                  <a:pt x="134" y="9"/>
                  <a:pt x="152" y="25"/>
                </a:cubicBezTo>
                <a:cubicBezTo>
                  <a:pt x="170" y="42"/>
                  <a:pt x="179" y="64"/>
                  <a:pt x="180" y="90"/>
                </a:cubicBezTo>
                <a:cubicBezTo>
                  <a:pt x="180" y="103"/>
                  <a:pt x="177" y="115"/>
                  <a:pt x="171" y="127"/>
                </a:cubicBezTo>
                <a:cubicBezTo>
                  <a:pt x="165" y="139"/>
                  <a:pt x="158" y="149"/>
                  <a:pt x="149" y="158"/>
                </a:cubicBezTo>
                <a:cubicBezTo>
                  <a:pt x="141" y="167"/>
                  <a:pt x="129" y="178"/>
                  <a:pt x="114" y="191"/>
                </a:cubicBezTo>
                <a:cubicBezTo>
                  <a:pt x="103" y="201"/>
                  <a:pt x="88" y="214"/>
                  <a:pt x="69" y="233"/>
                </a:cubicBezTo>
                <a:lnTo>
                  <a:pt x="43" y="258"/>
                </a:lnTo>
                <a:lnTo>
                  <a:pt x="76" y="258"/>
                </a:lnTo>
                <a:cubicBezTo>
                  <a:pt x="123" y="258"/>
                  <a:pt x="148" y="257"/>
                  <a:pt x="151" y="256"/>
                </a:cubicBezTo>
                <a:cubicBezTo>
                  <a:pt x="153" y="255"/>
                  <a:pt x="157" y="242"/>
                  <a:pt x="162" y="216"/>
                </a:cubicBezTo>
                <a:lnTo>
                  <a:pt x="162" y="215"/>
                </a:lnTo>
                <a:lnTo>
                  <a:pt x="180" y="215"/>
                </a:lnTo>
                <a:lnTo>
                  <a:pt x="180" y="216"/>
                </a:lnTo>
                <a:cubicBezTo>
                  <a:pt x="179" y="217"/>
                  <a:pt x="178" y="230"/>
                  <a:pt x="174" y="257"/>
                </a:cubicBezTo>
                <a:cubicBezTo>
                  <a:pt x="170" y="283"/>
                  <a:pt x="168" y="297"/>
                  <a:pt x="167" y="298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1"/>
                </a:lnTo>
                <a:lnTo>
                  <a:pt x="0" y="285"/>
                </a:lnTo>
                <a:cubicBezTo>
                  <a:pt x="0" y="283"/>
                  <a:pt x="1" y="281"/>
                  <a:pt x="3" y="279"/>
                </a:cubicBezTo>
                <a:cubicBezTo>
                  <a:pt x="5" y="276"/>
                  <a:pt x="9" y="271"/>
                  <a:pt x="16" y="263"/>
                </a:cubicBezTo>
                <a:cubicBezTo>
                  <a:pt x="25" y="253"/>
                  <a:pt x="34" y="245"/>
                  <a:pt x="40" y="238"/>
                </a:cubicBezTo>
                <a:cubicBezTo>
                  <a:pt x="43" y="235"/>
                  <a:pt x="48" y="229"/>
                  <a:pt x="55" y="221"/>
                </a:cubicBezTo>
                <a:cubicBezTo>
                  <a:pt x="62" y="213"/>
                  <a:pt x="68" y="208"/>
                  <a:pt x="70" y="205"/>
                </a:cubicBezTo>
                <a:cubicBezTo>
                  <a:pt x="73" y="202"/>
                  <a:pt x="77" y="197"/>
                  <a:pt x="83" y="190"/>
                </a:cubicBezTo>
                <a:cubicBezTo>
                  <a:pt x="89" y="183"/>
                  <a:pt x="93" y="178"/>
                  <a:pt x="96" y="175"/>
                </a:cubicBezTo>
                <a:cubicBezTo>
                  <a:pt x="98" y="172"/>
                  <a:pt x="102" y="167"/>
                  <a:pt x="106" y="161"/>
                </a:cubicBezTo>
                <a:cubicBezTo>
                  <a:pt x="110" y="155"/>
                  <a:pt x="114" y="150"/>
                  <a:pt x="115" y="146"/>
                </a:cubicBezTo>
                <a:cubicBezTo>
                  <a:pt x="117" y="142"/>
                  <a:pt x="119" y="138"/>
                  <a:pt x="122" y="133"/>
                </a:cubicBezTo>
                <a:cubicBezTo>
                  <a:pt x="125" y="128"/>
                  <a:pt x="127" y="124"/>
                  <a:pt x="128" y="119"/>
                </a:cubicBezTo>
                <a:cubicBezTo>
                  <a:pt x="129" y="114"/>
                  <a:pt x="130" y="110"/>
                  <a:pt x="131" y="105"/>
                </a:cubicBezTo>
                <a:cubicBezTo>
                  <a:pt x="132" y="101"/>
                  <a:pt x="132" y="96"/>
                  <a:pt x="132" y="91"/>
                </a:cubicBezTo>
                <a:cubicBezTo>
                  <a:pt x="132" y="72"/>
                  <a:pt x="127" y="56"/>
                  <a:pt x="117" y="42"/>
                </a:cubicBezTo>
                <a:cubicBezTo>
                  <a:pt x="107" y="28"/>
                  <a:pt x="93" y="21"/>
                  <a:pt x="74" y="21"/>
                </a:cubicBezTo>
                <a:cubicBezTo>
                  <a:pt x="64" y="21"/>
                  <a:pt x="55" y="24"/>
                  <a:pt x="48" y="29"/>
                </a:cubicBezTo>
                <a:cubicBezTo>
                  <a:pt x="40" y="34"/>
                  <a:pt x="35" y="39"/>
                  <a:pt x="31" y="44"/>
                </a:cubicBezTo>
                <a:cubicBezTo>
                  <a:pt x="28" y="49"/>
                  <a:pt x="27" y="51"/>
                  <a:pt x="27" y="52"/>
                </a:cubicBezTo>
                <a:cubicBezTo>
                  <a:pt x="27" y="53"/>
                  <a:pt x="28" y="53"/>
                  <a:pt x="29" y="53"/>
                </a:cubicBezTo>
                <a:cubicBezTo>
                  <a:pt x="35" y="53"/>
                  <a:pt x="41" y="55"/>
                  <a:pt x="47" y="59"/>
                </a:cubicBezTo>
                <a:cubicBezTo>
                  <a:pt x="52" y="63"/>
                  <a:pt x="55" y="70"/>
                  <a:pt x="55" y="80"/>
                </a:cubicBezTo>
                <a:cubicBezTo>
                  <a:pt x="55" y="87"/>
                  <a:pt x="53" y="93"/>
                  <a:pt x="48" y="98"/>
                </a:cubicBezTo>
                <a:cubicBezTo>
                  <a:pt x="43" y="103"/>
                  <a:pt x="36" y="106"/>
                  <a:pt x="27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6117840" y="3538080"/>
            <a:ext cx="30600" cy="72000"/>
          </a:xfrm>
          <a:custGeom>
            <a:avLst/>
            <a:gdLst/>
            <a:ahLst/>
            <a:rect l="0" t="0" r="r" b="b"/>
            <a:pathLst>
              <a:path w="85" h="200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9"/>
                  <a:pt x="3" y="19"/>
                  <a:pt x="10" y="11"/>
                </a:cubicBezTo>
                <a:cubicBezTo>
                  <a:pt x="17" y="3"/>
                  <a:pt x="26" y="0"/>
                  <a:pt x="37" y="0"/>
                </a:cubicBezTo>
                <a:cubicBezTo>
                  <a:pt x="49" y="0"/>
                  <a:pt x="60" y="5"/>
                  <a:pt x="70" y="15"/>
                </a:cubicBezTo>
                <a:cubicBezTo>
                  <a:pt x="79" y="27"/>
                  <a:pt x="84" y="46"/>
                  <a:pt x="85" y="72"/>
                </a:cubicBezTo>
                <a:cubicBezTo>
                  <a:pt x="85" y="87"/>
                  <a:pt x="83" y="101"/>
                  <a:pt x="79" y="115"/>
                </a:cubicBezTo>
                <a:cubicBezTo>
                  <a:pt x="75" y="129"/>
                  <a:pt x="71" y="141"/>
                  <a:pt x="66" y="151"/>
                </a:cubicBezTo>
                <a:cubicBezTo>
                  <a:pt x="60" y="161"/>
                  <a:pt x="54" y="170"/>
                  <a:pt x="48" y="177"/>
                </a:cubicBezTo>
                <a:cubicBezTo>
                  <a:pt x="42" y="184"/>
                  <a:pt x="37" y="190"/>
                  <a:pt x="33" y="194"/>
                </a:cubicBezTo>
                <a:cubicBezTo>
                  <a:pt x="29" y="198"/>
                  <a:pt x="26" y="200"/>
                  <a:pt x="25" y="200"/>
                </a:cubicBezTo>
                <a:cubicBezTo>
                  <a:pt x="23" y="200"/>
                  <a:pt x="20" y="198"/>
                  <a:pt x="17" y="194"/>
                </a:cubicBezTo>
                <a:cubicBezTo>
                  <a:pt x="13" y="190"/>
                  <a:pt x="11" y="188"/>
                  <a:pt x="11" y="186"/>
                </a:cubicBezTo>
                <a:cubicBezTo>
                  <a:pt x="11" y="184"/>
                  <a:pt x="13" y="181"/>
                  <a:pt x="18" y="176"/>
                </a:cubicBezTo>
                <a:cubicBezTo>
                  <a:pt x="22" y="171"/>
                  <a:pt x="28" y="164"/>
                  <a:pt x="34" y="157"/>
                </a:cubicBezTo>
                <a:cubicBezTo>
                  <a:pt x="39" y="149"/>
                  <a:pt x="45" y="139"/>
                  <a:pt x="50" y="125"/>
                </a:cubicBezTo>
                <a:cubicBezTo>
                  <a:pt x="55" y="112"/>
                  <a:pt x="58" y="96"/>
                  <a:pt x="60" y="79"/>
                </a:cubicBezTo>
                <a:lnTo>
                  <a:pt x="60" y="71"/>
                </a:lnTo>
                <a:lnTo>
                  <a:pt x="60" y="72"/>
                </a:lnTo>
                <a:cubicBezTo>
                  <a:pt x="59" y="72"/>
                  <a:pt x="58" y="73"/>
                  <a:pt x="56" y="73"/>
                </a:cubicBezTo>
                <a:cubicBezTo>
                  <a:pt x="55" y="74"/>
                  <a:pt x="54" y="74"/>
                  <a:pt x="53" y="75"/>
                </a:cubicBezTo>
                <a:cubicBezTo>
                  <a:pt x="51" y="76"/>
                  <a:pt x="49" y="76"/>
                  <a:pt x="47" y="76"/>
                </a:cubicBezTo>
                <a:cubicBezTo>
                  <a:pt x="44" y="76"/>
                  <a:pt x="42" y="77"/>
                  <a:pt x="39" y="77"/>
                </a:cubicBezTo>
                <a:cubicBezTo>
                  <a:pt x="28" y="77"/>
                  <a:pt x="19" y="74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6219000" y="353808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9"/>
                </a:moveTo>
                <a:cubicBezTo>
                  <a:pt x="0" y="28"/>
                  <a:pt x="4" y="19"/>
                  <a:pt x="11" y="12"/>
                </a:cubicBezTo>
                <a:cubicBezTo>
                  <a:pt x="19" y="4"/>
                  <a:pt x="28" y="0"/>
                  <a:pt x="39" y="0"/>
                </a:cubicBezTo>
                <a:cubicBezTo>
                  <a:pt x="49" y="0"/>
                  <a:pt x="58" y="4"/>
                  <a:pt x="66" y="10"/>
                </a:cubicBezTo>
                <a:cubicBezTo>
                  <a:pt x="73" y="17"/>
                  <a:pt x="77" y="26"/>
                  <a:pt x="78" y="39"/>
                </a:cubicBezTo>
                <a:cubicBezTo>
                  <a:pt x="78" y="49"/>
                  <a:pt x="74" y="58"/>
                  <a:pt x="67" y="66"/>
                </a:cubicBezTo>
                <a:cubicBezTo>
                  <a:pt x="60" y="73"/>
                  <a:pt x="51" y="77"/>
                  <a:pt x="40" y="77"/>
                </a:cubicBezTo>
                <a:cubicBezTo>
                  <a:pt x="29" y="77"/>
                  <a:pt x="20" y="74"/>
                  <a:pt x="12" y="66"/>
                </a:cubicBezTo>
                <a:cubicBezTo>
                  <a:pt x="4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6320160" y="353808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9"/>
                </a:moveTo>
                <a:cubicBezTo>
                  <a:pt x="0" y="28"/>
                  <a:pt x="4" y="19"/>
                  <a:pt x="11" y="12"/>
                </a:cubicBezTo>
                <a:cubicBezTo>
                  <a:pt x="18" y="4"/>
                  <a:pt x="27" y="0"/>
                  <a:pt x="39" y="0"/>
                </a:cubicBezTo>
                <a:cubicBezTo>
                  <a:pt x="49" y="0"/>
                  <a:pt x="58" y="4"/>
                  <a:pt x="66" y="10"/>
                </a:cubicBezTo>
                <a:cubicBezTo>
                  <a:pt x="73" y="17"/>
                  <a:pt x="77" y="26"/>
                  <a:pt x="78" y="39"/>
                </a:cubicBezTo>
                <a:cubicBezTo>
                  <a:pt x="78" y="49"/>
                  <a:pt x="74" y="58"/>
                  <a:pt x="67" y="66"/>
                </a:cubicBezTo>
                <a:cubicBezTo>
                  <a:pt x="60" y="73"/>
                  <a:pt x="51" y="77"/>
                  <a:pt x="40" y="77"/>
                </a:cubicBezTo>
                <a:cubicBezTo>
                  <a:pt x="28" y="77"/>
                  <a:pt x="19" y="74"/>
                  <a:pt x="12" y="66"/>
                </a:cubicBezTo>
                <a:cubicBezTo>
                  <a:pt x="5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6421680" y="353808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8"/>
                  <a:pt x="3" y="19"/>
                  <a:pt x="10" y="12"/>
                </a:cubicBezTo>
                <a:cubicBezTo>
                  <a:pt x="17" y="4"/>
                  <a:pt x="27" y="0"/>
                  <a:pt x="37" y="0"/>
                </a:cubicBezTo>
                <a:cubicBezTo>
                  <a:pt x="48" y="0"/>
                  <a:pt x="56" y="4"/>
                  <a:pt x="65" y="10"/>
                </a:cubicBezTo>
                <a:cubicBezTo>
                  <a:pt x="73" y="17"/>
                  <a:pt x="77" y="26"/>
                  <a:pt x="77" y="39"/>
                </a:cubicBezTo>
                <a:cubicBezTo>
                  <a:pt x="77" y="49"/>
                  <a:pt x="73" y="58"/>
                  <a:pt x="66" y="66"/>
                </a:cubicBezTo>
                <a:cubicBezTo>
                  <a:pt x="58" y="73"/>
                  <a:pt x="49" y="77"/>
                  <a:pt x="38" y="77"/>
                </a:cubicBezTo>
                <a:cubicBezTo>
                  <a:pt x="27" y="77"/>
                  <a:pt x="18" y="74"/>
                  <a:pt x="11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6522840" y="353808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9"/>
                  <a:pt x="3" y="19"/>
                  <a:pt x="10" y="11"/>
                </a:cubicBezTo>
                <a:cubicBezTo>
                  <a:pt x="18" y="3"/>
                  <a:pt x="27" y="0"/>
                  <a:pt x="38" y="0"/>
                </a:cubicBezTo>
                <a:cubicBezTo>
                  <a:pt x="50" y="0"/>
                  <a:pt x="60" y="5"/>
                  <a:pt x="70" y="15"/>
                </a:cubicBezTo>
                <a:cubicBezTo>
                  <a:pt x="79" y="27"/>
                  <a:pt x="84" y="46"/>
                  <a:pt x="84" y="72"/>
                </a:cubicBezTo>
                <a:cubicBezTo>
                  <a:pt x="84" y="87"/>
                  <a:pt x="82" y="101"/>
                  <a:pt x="79" y="115"/>
                </a:cubicBezTo>
                <a:cubicBezTo>
                  <a:pt x="75" y="129"/>
                  <a:pt x="70" y="141"/>
                  <a:pt x="65" y="151"/>
                </a:cubicBezTo>
                <a:cubicBezTo>
                  <a:pt x="60" y="161"/>
                  <a:pt x="55" y="170"/>
                  <a:pt x="49" y="177"/>
                </a:cubicBezTo>
                <a:cubicBezTo>
                  <a:pt x="43" y="184"/>
                  <a:pt x="38" y="190"/>
                  <a:pt x="34" y="194"/>
                </a:cubicBezTo>
                <a:cubicBezTo>
                  <a:pt x="29" y="198"/>
                  <a:pt x="27" y="200"/>
                  <a:pt x="25" y="200"/>
                </a:cubicBezTo>
                <a:cubicBezTo>
                  <a:pt x="24" y="200"/>
                  <a:pt x="21" y="198"/>
                  <a:pt x="16" y="194"/>
                </a:cubicBezTo>
                <a:cubicBezTo>
                  <a:pt x="12" y="190"/>
                  <a:pt x="10" y="188"/>
                  <a:pt x="10" y="186"/>
                </a:cubicBezTo>
                <a:cubicBezTo>
                  <a:pt x="10" y="184"/>
                  <a:pt x="13" y="181"/>
                  <a:pt x="18" y="176"/>
                </a:cubicBezTo>
                <a:cubicBezTo>
                  <a:pt x="23" y="171"/>
                  <a:pt x="28" y="164"/>
                  <a:pt x="34" y="157"/>
                </a:cubicBezTo>
                <a:cubicBezTo>
                  <a:pt x="40" y="149"/>
                  <a:pt x="46" y="139"/>
                  <a:pt x="51" y="125"/>
                </a:cubicBezTo>
                <a:cubicBezTo>
                  <a:pt x="56" y="112"/>
                  <a:pt x="59" y="96"/>
                  <a:pt x="61" y="79"/>
                </a:cubicBezTo>
                <a:lnTo>
                  <a:pt x="61" y="71"/>
                </a:lnTo>
                <a:lnTo>
                  <a:pt x="60" y="72"/>
                </a:lnTo>
                <a:cubicBezTo>
                  <a:pt x="59" y="72"/>
                  <a:pt x="58" y="73"/>
                  <a:pt x="57" y="73"/>
                </a:cubicBezTo>
                <a:cubicBezTo>
                  <a:pt x="56" y="74"/>
                  <a:pt x="54" y="74"/>
                  <a:pt x="53" y="75"/>
                </a:cubicBezTo>
                <a:cubicBezTo>
                  <a:pt x="52" y="76"/>
                  <a:pt x="50" y="76"/>
                  <a:pt x="48" y="76"/>
                </a:cubicBezTo>
                <a:cubicBezTo>
                  <a:pt x="45" y="76"/>
                  <a:pt x="42" y="77"/>
                  <a:pt x="40" y="77"/>
                </a:cubicBezTo>
                <a:cubicBezTo>
                  <a:pt x="29" y="77"/>
                  <a:pt x="19" y="74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6614280" y="346500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0" y="96"/>
                </a:moveTo>
                <a:cubicBezTo>
                  <a:pt x="13" y="79"/>
                  <a:pt x="25" y="58"/>
                  <a:pt x="45" y="35"/>
                </a:cubicBezTo>
                <a:cubicBezTo>
                  <a:pt x="64" y="12"/>
                  <a:pt x="89" y="0"/>
                  <a:pt x="118" y="0"/>
                </a:cubicBezTo>
                <a:cubicBezTo>
                  <a:pt x="133" y="0"/>
                  <a:pt x="146" y="3"/>
                  <a:pt x="158" y="11"/>
                </a:cubicBezTo>
                <a:cubicBezTo>
                  <a:pt x="171" y="19"/>
                  <a:pt x="180" y="28"/>
                  <a:pt x="186" y="39"/>
                </a:cubicBezTo>
                <a:cubicBezTo>
                  <a:pt x="204" y="13"/>
                  <a:pt x="226" y="0"/>
                  <a:pt x="250" y="0"/>
                </a:cubicBezTo>
                <a:cubicBezTo>
                  <a:pt x="266" y="0"/>
                  <a:pt x="280" y="4"/>
                  <a:pt x="291" y="14"/>
                </a:cubicBezTo>
                <a:cubicBezTo>
                  <a:pt x="302" y="23"/>
                  <a:pt x="308" y="35"/>
                  <a:pt x="309" y="51"/>
                </a:cubicBezTo>
                <a:cubicBezTo>
                  <a:pt x="309" y="63"/>
                  <a:pt x="306" y="73"/>
                  <a:pt x="300" y="81"/>
                </a:cubicBezTo>
                <a:cubicBezTo>
                  <a:pt x="294" y="88"/>
                  <a:pt x="288" y="93"/>
                  <a:pt x="283" y="95"/>
                </a:cubicBezTo>
                <a:cubicBezTo>
                  <a:pt x="277" y="96"/>
                  <a:pt x="272" y="97"/>
                  <a:pt x="268" y="97"/>
                </a:cubicBezTo>
                <a:cubicBezTo>
                  <a:pt x="260" y="97"/>
                  <a:pt x="254" y="95"/>
                  <a:pt x="249" y="90"/>
                </a:cubicBezTo>
                <a:cubicBezTo>
                  <a:pt x="243" y="85"/>
                  <a:pt x="241" y="79"/>
                  <a:pt x="241" y="72"/>
                </a:cubicBezTo>
                <a:cubicBezTo>
                  <a:pt x="241" y="52"/>
                  <a:pt x="251" y="39"/>
                  <a:pt x="273" y="32"/>
                </a:cubicBezTo>
                <a:cubicBezTo>
                  <a:pt x="268" y="26"/>
                  <a:pt x="259" y="24"/>
                  <a:pt x="247" y="24"/>
                </a:cubicBezTo>
                <a:cubicBezTo>
                  <a:pt x="242" y="24"/>
                  <a:pt x="238" y="24"/>
                  <a:pt x="235" y="25"/>
                </a:cubicBezTo>
                <a:cubicBezTo>
                  <a:pt x="219" y="32"/>
                  <a:pt x="207" y="46"/>
                  <a:pt x="199" y="67"/>
                </a:cubicBezTo>
                <a:cubicBezTo>
                  <a:pt x="174" y="160"/>
                  <a:pt x="161" y="214"/>
                  <a:pt x="161" y="230"/>
                </a:cubicBezTo>
                <a:cubicBezTo>
                  <a:pt x="161" y="243"/>
                  <a:pt x="164" y="251"/>
                  <a:pt x="171" y="256"/>
                </a:cubicBezTo>
                <a:cubicBezTo>
                  <a:pt x="178" y="261"/>
                  <a:pt x="185" y="264"/>
                  <a:pt x="193" y="264"/>
                </a:cubicBezTo>
                <a:cubicBezTo>
                  <a:pt x="210" y="264"/>
                  <a:pt x="225" y="257"/>
                  <a:pt x="240" y="243"/>
                </a:cubicBezTo>
                <a:cubicBezTo>
                  <a:pt x="255" y="228"/>
                  <a:pt x="266" y="211"/>
                  <a:pt x="271" y="191"/>
                </a:cubicBezTo>
                <a:cubicBezTo>
                  <a:pt x="273" y="186"/>
                  <a:pt x="274" y="184"/>
                  <a:pt x="275" y="184"/>
                </a:cubicBezTo>
                <a:cubicBezTo>
                  <a:pt x="276" y="183"/>
                  <a:pt x="280" y="183"/>
                  <a:pt x="285" y="182"/>
                </a:cubicBezTo>
                <a:lnTo>
                  <a:pt x="288" y="182"/>
                </a:lnTo>
                <a:cubicBezTo>
                  <a:pt x="294" y="182"/>
                  <a:pt x="297" y="184"/>
                  <a:pt x="297" y="187"/>
                </a:cubicBezTo>
                <a:cubicBezTo>
                  <a:pt x="297" y="188"/>
                  <a:pt x="297" y="190"/>
                  <a:pt x="296" y="194"/>
                </a:cubicBezTo>
                <a:cubicBezTo>
                  <a:pt x="289" y="218"/>
                  <a:pt x="276" y="240"/>
                  <a:pt x="257" y="259"/>
                </a:cubicBezTo>
                <a:cubicBezTo>
                  <a:pt x="237" y="278"/>
                  <a:pt x="215" y="287"/>
                  <a:pt x="188" y="287"/>
                </a:cubicBezTo>
                <a:cubicBezTo>
                  <a:pt x="159" y="287"/>
                  <a:pt x="136" y="274"/>
                  <a:pt x="121" y="247"/>
                </a:cubicBezTo>
                <a:cubicBezTo>
                  <a:pt x="104" y="273"/>
                  <a:pt x="84" y="286"/>
                  <a:pt x="62" y="286"/>
                </a:cubicBezTo>
                <a:lnTo>
                  <a:pt x="58" y="286"/>
                </a:lnTo>
                <a:cubicBezTo>
                  <a:pt x="37" y="286"/>
                  <a:pt x="22" y="281"/>
                  <a:pt x="14" y="270"/>
                </a:cubicBezTo>
                <a:cubicBezTo>
                  <a:pt x="5" y="259"/>
                  <a:pt x="0" y="247"/>
                  <a:pt x="0" y="234"/>
                </a:cubicBezTo>
                <a:cubicBezTo>
                  <a:pt x="0" y="221"/>
                  <a:pt x="4" y="210"/>
                  <a:pt x="12" y="201"/>
                </a:cubicBezTo>
                <a:cubicBezTo>
                  <a:pt x="20" y="193"/>
                  <a:pt x="29" y="189"/>
                  <a:pt x="40" y="189"/>
                </a:cubicBezTo>
                <a:cubicBezTo>
                  <a:pt x="58" y="189"/>
                  <a:pt x="67" y="198"/>
                  <a:pt x="67" y="215"/>
                </a:cubicBezTo>
                <a:cubicBezTo>
                  <a:pt x="67" y="224"/>
                  <a:pt x="65" y="231"/>
                  <a:pt x="60" y="237"/>
                </a:cubicBezTo>
                <a:cubicBezTo>
                  <a:pt x="55" y="245"/>
                  <a:pt x="50" y="249"/>
                  <a:pt x="45" y="251"/>
                </a:cubicBezTo>
                <a:cubicBezTo>
                  <a:pt x="41" y="253"/>
                  <a:pt x="38" y="254"/>
                  <a:pt x="37" y="254"/>
                </a:cubicBezTo>
                <a:lnTo>
                  <a:pt x="35" y="255"/>
                </a:lnTo>
                <a:cubicBezTo>
                  <a:pt x="35" y="255"/>
                  <a:pt x="36" y="256"/>
                  <a:pt x="39" y="257"/>
                </a:cubicBezTo>
                <a:cubicBezTo>
                  <a:pt x="41" y="259"/>
                  <a:pt x="45" y="260"/>
                  <a:pt x="49" y="262"/>
                </a:cubicBezTo>
                <a:cubicBezTo>
                  <a:pt x="53" y="263"/>
                  <a:pt x="57" y="264"/>
                  <a:pt x="61" y="264"/>
                </a:cubicBezTo>
                <a:cubicBezTo>
                  <a:pt x="76" y="264"/>
                  <a:pt x="89" y="254"/>
                  <a:pt x="100" y="234"/>
                </a:cubicBezTo>
                <a:cubicBezTo>
                  <a:pt x="104" y="227"/>
                  <a:pt x="109" y="213"/>
                  <a:pt x="115" y="191"/>
                </a:cubicBezTo>
                <a:cubicBezTo>
                  <a:pt x="121" y="169"/>
                  <a:pt x="127" y="147"/>
                  <a:pt x="132" y="123"/>
                </a:cubicBezTo>
                <a:cubicBezTo>
                  <a:pt x="138" y="99"/>
                  <a:pt x="142" y="85"/>
                  <a:pt x="143" y="81"/>
                </a:cubicBezTo>
                <a:cubicBezTo>
                  <a:pt x="145" y="70"/>
                  <a:pt x="146" y="62"/>
                  <a:pt x="146" y="57"/>
                </a:cubicBezTo>
                <a:cubicBezTo>
                  <a:pt x="146" y="45"/>
                  <a:pt x="143" y="36"/>
                  <a:pt x="136" y="31"/>
                </a:cubicBezTo>
                <a:cubicBezTo>
                  <a:pt x="130" y="26"/>
                  <a:pt x="123" y="24"/>
                  <a:pt x="115" y="24"/>
                </a:cubicBezTo>
                <a:cubicBezTo>
                  <a:pt x="98" y="24"/>
                  <a:pt x="82" y="30"/>
                  <a:pt x="67" y="44"/>
                </a:cubicBezTo>
                <a:cubicBezTo>
                  <a:pt x="53" y="57"/>
                  <a:pt x="42" y="75"/>
                  <a:pt x="36" y="96"/>
                </a:cubicBezTo>
                <a:cubicBezTo>
                  <a:pt x="35" y="100"/>
                  <a:pt x="34" y="102"/>
                  <a:pt x="33" y="102"/>
                </a:cubicBezTo>
                <a:cubicBezTo>
                  <a:pt x="32" y="103"/>
                  <a:pt x="29" y="103"/>
                  <a:pt x="23" y="103"/>
                </a:cubicBezTo>
                <a:lnTo>
                  <a:pt x="14" y="103"/>
                </a:lnTo>
                <a:cubicBezTo>
                  <a:pt x="12" y="101"/>
                  <a:pt x="10" y="99"/>
                  <a:pt x="10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6759000" y="3323880"/>
            <a:ext cx="38880" cy="161640"/>
          </a:xfrm>
          <a:custGeom>
            <a:avLst/>
            <a:gdLst/>
            <a:ahLst/>
            <a:rect l="0" t="0" r="r" b="b"/>
            <a:pathLst>
              <a:path w="108" h="449">
                <a:moveTo>
                  <a:pt x="0" y="224"/>
                </a:moveTo>
                <a:cubicBezTo>
                  <a:pt x="0" y="203"/>
                  <a:pt x="2" y="184"/>
                  <a:pt x="5" y="165"/>
                </a:cubicBezTo>
                <a:cubicBezTo>
                  <a:pt x="8" y="147"/>
                  <a:pt x="11" y="131"/>
                  <a:pt x="15" y="118"/>
                </a:cubicBezTo>
                <a:cubicBezTo>
                  <a:pt x="19" y="104"/>
                  <a:pt x="24" y="91"/>
                  <a:pt x="31" y="78"/>
                </a:cubicBezTo>
                <a:cubicBezTo>
                  <a:pt x="39" y="65"/>
                  <a:pt x="45" y="55"/>
                  <a:pt x="49" y="48"/>
                </a:cubicBezTo>
                <a:cubicBezTo>
                  <a:pt x="54" y="41"/>
                  <a:pt x="60" y="33"/>
                  <a:pt x="68" y="25"/>
                </a:cubicBezTo>
                <a:cubicBezTo>
                  <a:pt x="76" y="17"/>
                  <a:pt x="81" y="12"/>
                  <a:pt x="83" y="10"/>
                </a:cubicBezTo>
                <a:cubicBezTo>
                  <a:pt x="84" y="8"/>
                  <a:pt x="88" y="5"/>
                  <a:pt x="94" y="0"/>
                </a:cubicBezTo>
                <a:lnTo>
                  <a:pt x="100" y="0"/>
                </a:lnTo>
                <a:lnTo>
                  <a:pt x="102" y="0"/>
                </a:lnTo>
                <a:cubicBezTo>
                  <a:pt x="106" y="0"/>
                  <a:pt x="108" y="2"/>
                  <a:pt x="108" y="5"/>
                </a:cubicBezTo>
                <a:cubicBezTo>
                  <a:pt x="108" y="5"/>
                  <a:pt x="105" y="9"/>
                  <a:pt x="100" y="14"/>
                </a:cubicBezTo>
                <a:cubicBezTo>
                  <a:pt x="95" y="19"/>
                  <a:pt x="89" y="27"/>
                  <a:pt x="82" y="38"/>
                </a:cubicBezTo>
                <a:cubicBezTo>
                  <a:pt x="75" y="48"/>
                  <a:pt x="68" y="61"/>
                  <a:pt x="60" y="76"/>
                </a:cubicBezTo>
                <a:cubicBezTo>
                  <a:pt x="53" y="91"/>
                  <a:pt x="46" y="112"/>
                  <a:pt x="41" y="138"/>
                </a:cubicBezTo>
                <a:cubicBezTo>
                  <a:pt x="35" y="164"/>
                  <a:pt x="33" y="192"/>
                  <a:pt x="33" y="224"/>
                </a:cubicBezTo>
                <a:cubicBezTo>
                  <a:pt x="33" y="256"/>
                  <a:pt x="35" y="284"/>
                  <a:pt x="41" y="310"/>
                </a:cubicBezTo>
                <a:cubicBezTo>
                  <a:pt x="46" y="335"/>
                  <a:pt x="53" y="356"/>
                  <a:pt x="60" y="372"/>
                </a:cubicBezTo>
                <a:cubicBezTo>
                  <a:pt x="67" y="389"/>
                  <a:pt x="74" y="402"/>
                  <a:pt x="82" y="411"/>
                </a:cubicBezTo>
                <a:cubicBezTo>
                  <a:pt x="89" y="421"/>
                  <a:pt x="95" y="429"/>
                  <a:pt x="100" y="435"/>
                </a:cubicBezTo>
                <a:cubicBezTo>
                  <a:pt x="105" y="441"/>
                  <a:pt x="108" y="444"/>
                  <a:pt x="108" y="444"/>
                </a:cubicBezTo>
                <a:cubicBezTo>
                  <a:pt x="108" y="447"/>
                  <a:pt x="106" y="449"/>
                  <a:pt x="101" y="449"/>
                </a:cubicBezTo>
                <a:lnTo>
                  <a:pt x="100" y="449"/>
                </a:lnTo>
                <a:lnTo>
                  <a:pt x="94" y="449"/>
                </a:lnTo>
                <a:lnTo>
                  <a:pt x="82" y="438"/>
                </a:lnTo>
                <a:cubicBezTo>
                  <a:pt x="54" y="412"/>
                  <a:pt x="32" y="381"/>
                  <a:pt x="19" y="342"/>
                </a:cubicBezTo>
                <a:cubicBezTo>
                  <a:pt x="7" y="304"/>
                  <a:pt x="0" y="265"/>
                  <a:pt x="0" y="22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6809760" y="333828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8"/>
                </a:moveTo>
                <a:cubicBezTo>
                  <a:pt x="74" y="20"/>
                  <a:pt x="77" y="14"/>
                  <a:pt x="83" y="9"/>
                </a:cubicBezTo>
                <a:cubicBezTo>
                  <a:pt x="88" y="3"/>
                  <a:pt x="95" y="1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3"/>
                  <a:pt x="100" y="46"/>
                  <a:pt x="93" y="47"/>
                </a:cubicBezTo>
                <a:cubicBezTo>
                  <a:pt x="89" y="47"/>
                  <a:pt x="84" y="45"/>
                  <a:pt x="80" y="42"/>
                </a:cubicBezTo>
                <a:cubicBezTo>
                  <a:pt x="77" y="39"/>
                  <a:pt x="75" y="34"/>
                  <a:pt x="74" y="28"/>
                </a:cubicBezTo>
                <a:moveTo>
                  <a:pt x="0" y="167"/>
                </a:moveTo>
                <a:cubicBezTo>
                  <a:pt x="0" y="165"/>
                  <a:pt x="2" y="160"/>
                  <a:pt x="4" y="154"/>
                </a:cubicBezTo>
                <a:cubicBezTo>
                  <a:pt x="7" y="147"/>
                  <a:pt x="11" y="139"/>
                  <a:pt x="15" y="131"/>
                </a:cubicBezTo>
                <a:cubicBezTo>
                  <a:pt x="20" y="122"/>
                  <a:pt x="27" y="115"/>
                  <a:pt x="36" y="108"/>
                </a:cubicBezTo>
                <a:cubicBezTo>
                  <a:pt x="44" y="101"/>
                  <a:pt x="53" y="98"/>
                  <a:pt x="63" y="98"/>
                </a:cubicBezTo>
                <a:cubicBezTo>
                  <a:pt x="74" y="98"/>
                  <a:pt x="84" y="102"/>
                  <a:pt x="92" y="108"/>
                </a:cubicBezTo>
                <a:cubicBezTo>
                  <a:pt x="99" y="115"/>
                  <a:pt x="103" y="125"/>
                  <a:pt x="104" y="136"/>
                </a:cubicBezTo>
                <a:cubicBezTo>
                  <a:pt x="104" y="141"/>
                  <a:pt x="102" y="150"/>
                  <a:pt x="97" y="161"/>
                </a:cubicBezTo>
                <a:cubicBezTo>
                  <a:pt x="93" y="173"/>
                  <a:pt x="87" y="189"/>
                  <a:pt x="80" y="209"/>
                </a:cubicBezTo>
                <a:cubicBezTo>
                  <a:pt x="72" y="229"/>
                  <a:pt x="66" y="246"/>
                  <a:pt x="61" y="260"/>
                </a:cubicBezTo>
                <a:cubicBezTo>
                  <a:pt x="59" y="266"/>
                  <a:pt x="59" y="271"/>
                  <a:pt x="59" y="274"/>
                </a:cubicBezTo>
                <a:cubicBezTo>
                  <a:pt x="59" y="281"/>
                  <a:pt x="61" y="285"/>
                  <a:pt x="66" y="285"/>
                </a:cubicBezTo>
                <a:cubicBezTo>
                  <a:pt x="69" y="285"/>
                  <a:pt x="72" y="285"/>
                  <a:pt x="75" y="284"/>
                </a:cubicBezTo>
                <a:cubicBezTo>
                  <a:pt x="78" y="283"/>
                  <a:pt x="81" y="281"/>
                  <a:pt x="85" y="278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6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4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6" y="240"/>
                  <a:pt x="123" y="247"/>
                </a:cubicBezTo>
                <a:cubicBezTo>
                  <a:pt x="120" y="254"/>
                  <a:pt x="117" y="261"/>
                  <a:pt x="112" y="269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3" y="298"/>
                  <a:pt x="74" y="302"/>
                  <a:pt x="64" y="302"/>
                </a:cubicBezTo>
                <a:cubicBezTo>
                  <a:pt x="54" y="302"/>
                  <a:pt x="46" y="299"/>
                  <a:pt x="38" y="292"/>
                </a:cubicBezTo>
                <a:cubicBezTo>
                  <a:pt x="30" y="286"/>
                  <a:pt x="25" y="276"/>
                  <a:pt x="25" y="264"/>
                </a:cubicBezTo>
                <a:cubicBezTo>
                  <a:pt x="25" y="259"/>
                  <a:pt x="26" y="254"/>
                  <a:pt x="27" y="249"/>
                </a:cubicBezTo>
                <a:cubicBezTo>
                  <a:pt x="29" y="245"/>
                  <a:pt x="35" y="228"/>
                  <a:pt x="47" y="198"/>
                </a:cubicBezTo>
                <a:cubicBezTo>
                  <a:pt x="58" y="167"/>
                  <a:pt x="64" y="149"/>
                  <a:pt x="66" y="143"/>
                </a:cubicBezTo>
                <a:cubicBezTo>
                  <a:pt x="68" y="137"/>
                  <a:pt x="69" y="132"/>
                  <a:pt x="69" y="126"/>
                </a:cubicBezTo>
                <a:cubicBezTo>
                  <a:pt x="69" y="119"/>
                  <a:pt x="67" y="115"/>
                  <a:pt x="62" y="115"/>
                </a:cubicBezTo>
                <a:lnTo>
                  <a:pt x="61" y="115"/>
                </a:lnTo>
                <a:cubicBezTo>
                  <a:pt x="52" y="115"/>
                  <a:pt x="44" y="120"/>
                  <a:pt x="36" y="130"/>
                </a:cubicBezTo>
                <a:cubicBezTo>
                  <a:pt x="29" y="140"/>
                  <a:pt x="23" y="152"/>
                  <a:pt x="18" y="167"/>
                </a:cubicBezTo>
                <a:cubicBezTo>
                  <a:pt x="18" y="168"/>
                  <a:pt x="18" y="168"/>
                  <a:pt x="17" y="169"/>
                </a:cubicBezTo>
                <a:lnTo>
                  <a:pt x="17" y="170"/>
                </a:lnTo>
                <a:cubicBezTo>
                  <a:pt x="17" y="170"/>
                  <a:pt x="17" y="171"/>
                  <a:pt x="16" y="171"/>
                </a:cubicBezTo>
                <a:cubicBezTo>
                  <a:pt x="15" y="171"/>
                  <a:pt x="15" y="171"/>
                  <a:pt x="15" y="171"/>
                </a:cubicBezTo>
                <a:cubicBezTo>
                  <a:pt x="14" y="171"/>
                  <a:pt x="14" y="171"/>
                  <a:pt x="13" y="171"/>
                </a:cubicBez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6870960" y="3323880"/>
            <a:ext cx="38880" cy="161640"/>
          </a:xfrm>
          <a:custGeom>
            <a:avLst/>
            <a:gdLst/>
            <a:ahLst/>
            <a:rect l="0" t="0" r="r" b="b"/>
            <a:pathLst>
              <a:path w="108" h="449">
                <a:moveTo>
                  <a:pt x="2" y="1"/>
                </a:moveTo>
                <a:lnTo>
                  <a:pt x="4" y="0"/>
                </a:lnTo>
                <a:cubicBezTo>
                  <a:pt x="5" y="0"/>
                  <a:pt x="7" y="0"/>
                  <a:pt x="8" y="0"/>
                </a:cubicBezTo>
                <a:lnTo>
                  <a:pt x="14" y="0"/>
                </a:lnTo>
                <a:lnTo>
                  <a:pt x="26" y="11"/>
                </a:lnTo>
                <a:cubicBezTo>
                  <a:pt x="55" y="37"/>
                  <a:pt x="76" y="68"/>
                  <a:pt x="88" y="106"/>
                </a:cubicBezTo>
                <a:cubicBezTo>
                  <a:pt x="101" y="144"/>
                  <a:pt x="108" y="183"/>
                  <a:pt x="108" y="224"/>
                </a:cubicBezTo>
                <a:cubicBezTo>
                  <a:pt x="108" y="244"/>
                  <a:pt x="106" y="264"/>
                  <a:pt x="103" y="283"/>
                </a:cubicBezTo>
                <a:cubicBezTo>
                  <a:pt x="100" y="301"/>
                  <a:pt x="97" y="317"/>
                  <a:pt x="93" y="330"/>
                </a:cubicBezTo>
                <a:cubicBezTo>
                  <a:pt x="89" y="344"/>
                  <a:pt x="83" y="357"/>
                  <a:pt x="76" y="370"/>
                </a:cubicBezTo>
                <a:cubicBezTo>
                  <a:pt x="69" y="384"/>
                  <a:pt x="64" y="394"/>
                  <a:pt x="59" y="401"/>
                </a:cubicBezTo>
                <a:cubicBezTo>
                  <a:pt x="55" y="408"/>
                  <a:pt x="49" y="415"/>
                  <a:pt x="40" y="423"/>
                </a:cubicBezTo>
                <a:cubicBezTo>
                  <a:pt x="32" y="432"/>
                  <a:pt x="27" y="437"/>
                  <a:pt x="26" y="438"/>
                </a:cubicBezTo>
                <a:cubicBezTo>
                  <a:pt x="24" y="440"/>
                  <a:pt x="21" y="443"/>
                  <a:pt x="15" y="447"/>
                </a:cubicBezTo>
                <a:cubicBezTo>
                  <a:pt x="15" y="448"/>
                  <a:pt x="14" y="448"/>
                  <a:pt x="14" y="449"/>
                </a:cubicBezTo>
                <a:lnTo>
                  <a:pt x="8" y="449"/>
                </a:lnTo>
                <a:cubicBezTo>
                  <a:pt x="6" y="449"/>
                  <a:pt x="4" y="449"/>
                  <a:pt x="3" y="449"/>
                </a:cubicBezTo>
                <a:cubicBezTo>
                  <a:pt x="2" y="449"/>
                  <a:pt x="2" y="448"/>
                  <a:pt x="1" y="447"/>
                </a:cubicBezTo>
                <a:cubicBezTo>
                  <a:pt x="1" y="446"/>
                  <a:pt x="0" y="445"/>
                  <a:pt x="0" y="443"/>
                </a:cubicBezTo>
                <a:cubicBezTo>
                  <a:pt x="0" y="443"/>
                  <a:pt x="2" y="441"/>
                  <a:pt x="5" y="437"/>
                </a:cubicBezTo>
                <a:cubicBezTo>
                  <a:pt x="52" y="389"/>
                  <a:pt x="75" y="318"/>
                  <a:pt x="75" y="224"/>
                </a:cubicBezTo>
                <a:cubicBezTo>
                  <a:pt x="75" y="130"/>
                  <a:pt x="52" y="60"/>
                  <a:pt x="5" y="12"/>
                </a:cubicBezTo>
                <a:cubicBezTo>
                  <a:pt x="2" y="8"/>
                  <a:pt x="0" y="6"/>
                  <a:pt x="0" y="6"/>
                </a:cubicBezTo>
                <a:cubicBezTo>
                  <a:pt x="0" y="3"/>
                  <a:pt x="1" y="2"/>
                  <a:pt x="2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6747120" y="3525840"/>
            <a:ext cx="135000" cy="73440"/>
          </a:xfrm>
          <a:custGeom>
            <a:avLst/>
            <a:gdLst/>
            <a:ahLst/>
            <a:rect l="0" t="0" r="r" b="b"/>
            <a:pathLst>
              <a:path w="375" h="204">
                <a:moveTo>
                  <a:pt x="0" y="71"/>
                </a:moveTo>
                <a:cubicBezTo>
                  <a:pt x="1" y="69"/>
                  <a:pt x="1" y="66"/>
                  <a:pt x="2" y="64"/>
                </a:cubicBezTo>
                <a:cubicBezTo>
                  <a:pt x="2" y="61"/>
                  <a:pt x="4" y="55"/>
                  <a:pt x="7" y="47"/>
                </a:cubicBezTo>
                <a:cubicBezTo>
                  <a:pt x="10" y="38"/>
                  <a:pt x="13" y="31"/>
                  <a:pt x="16" y="26"/>
                </a:cubicBezTo>
                <a:cubicBezTo>
                  <a:pt x="19" y="20"/>
                  <a:pt x="24" y="14"/>
                  <a:pt x="30" y="9"/>
                </a:cubicBezTo>
                <a:cubicBezTo>
                  <a:pt x="37" y="4"/>
                  <a:pt x="44" y="0"/>
                  <a:pt x="50" y="0"/>
                </a:cubicBezTo>
                <a:cubicBezTo>
                  <a:pt x="57" y="1"/>
                  <a:pt x="63" y="2"/>
                  <a:pt x="69" y="4"/>
                </a:cubicBezTo>
                <a:cubicBezTo>
                  <a:pt x="76" y="6"/>
                  <a:pt x="80" y="9"/>
                  <a:pt x="83" y="13"/>
                </a:cubicBezTo>
                <a:cubicBezTo>
                  <a:pt x="85" y="16"/>
                  <a:pt x="88" y="19"/>
                  <a:pt x="90" y="22"/>
                </a:cubicBezTo>
                <a:cubicBezTo>
                  <a:pt x="92" y="25"/>
                  <a:pt x="93" y="28"/>
                  <a:pt x="93" y="31"/>
                </a:cubicBezTo>
                <a:lnTo>
                  <a:pt x="94" y="34"/>
                </a:lnTo>
                <a:cubicBezTo>
                  <a:pt x="94" y="35"/>
                  <a:pt x="94" y="35"/>
                  <a:pt x="96" y="35"/>
                </a:cubicBezTo>
                <a:lnTo>
                  <a:pt x="101" y="30"/>
                </a:lnTo>
                <a:cubicBezTo>
                  <a:pt x="119" y="11"/>
                  <a:pt x="140" y="0"/>
                  <a:pt x="164" y="0"/>
                </a:cubicBezTo>
                <a:cubicBezTo>
                  <a:pt x="169" y="0"/>
                  <a:pt x="173" y="1"/>
                  <a:pt x="178" y="1"/>
                </a:cubicBezTo>
                <a:cubicBezTo>
                  <a:pt x="182" y="2"/>
                  <a:pt x="186" y="4"/>
                  <a:pt x="189" y="5"/>
                </a:cubicBezTo>
                <a:cubicBezTo>
                  <a:pt x="193" y="7"/>
                  <a:pt x="196" y="8"/>
                  <a:pt x="198" y="10"/>
                </a:cubicBezTo>
                <a:cubicBezTo>
                  <a:pt x="200" y="11"/>
                  <a:pt x="202" y="13"/>
                  <a:pt x="204" y="15"/>
                </a:cubicBezTo>
                <a:cubicBezTo>
                  <a:pt x="207" y="17"/>
                  <a:pt x="208" y="19"/>
                  <a:pt x="209" y="21"/>
                </a:cubicBezTo>
                <a:cubicBezTo>
                  <a:pt x="209" y="23"/>
                  <a:pt x="211" y="25"/>
                  <a:pt x="212" y="27"/>
                </a:cubicBezTo>
                <a:cubicBezTo>
                  <a:pt x="214" y="29"/>
                  <a:pt x="215" y="31"/>
                  <a:pt x="214" y="32"/>
                </a:cubicBezTo>
                <a:cubicBezTo>
                  <a:pt x="214" y="34"/>
                  <a:pt x="214" y="35"/>
                  <a:pt x="216" y="36"/>
                </a:cubicBezTo>
                <a:cubicBezTo>
                  <a:pt x="217" y="37"/>
                  <a:pt x="217" y="38"/>
                  <a:pt x="216" y="39"/>
                </a:cubicBezTo>
                <a:lnTo>
                  <a:pt x="220" y="35"/>
                </a:lnTo>
                <a:cubicBezTo>
                  <a:pt x="239" y="13"/>
                  <a:pt x="261" y="0"/>
                  <a:pt x="287" y="0"/>
                </a:cubicBezTo>
                <a:cubicBezTo>
                  <a:pt x="303" y="0"/>
                  <a:pt x="316" y="5"/>
                  <a:pt x="326" y="13"/>
                </a:cubicBezTo>
                <a:cubicBezTo>
                  <a:pt x="335" y="21"/>
                  <a:pt x="340" y="33"/>
                  <a:pt x="341" y="49"/>
                </a:cubicBezTo>
                <a:cubicBezTo>
                  <a:pt x="341" y="64"/>
                  <a:pt x="335" y="87"/>
                  <a:pt x="324" y="119"/>
                </a:cubicBezTo>
                <a:cubicBezTo>
                  <a:pt x="312" y="151"/>
                  <a:pt x="307" y="170"/>
                  <a:pt x="307" y="177"/>
                </a:cubicBezTo>
                <a:cubicBezTo>
                  <a:pt x="307" y="181"/>
                  <a:pt x="308" y="184"/>
                  <a:pt x="309" y="185"/>
                </a:cubicBezTo>
                <a:cubicBezTo>
                  <a:pt x="310" y="187"/>
                  <a:pt x="312" y="187"/>
                  <a:pt x="316" y="187"/>
                </a:cubicBezTo>
                <a:cubicBezTo>
                  <a:pt x="324" y="187"/>
                  <a:pt x="332" y="183"/>
                  <a:pt x="339" y="174"/>
                </a:cubicBezTo>
                <a:cubicBezTo>
                  <a:pt x="346" y="165"/>
                  <a:pt x="352" y="153"/>
                  <a:pt x="356" y="137"/>
                </a:cubicBezTo>
                <a:cubicBezTo>
                  <a:pt x="357" y="134"/>
                  <a:pt x="358" y="132"/>
                  <a:pt x="359" y="131"/>
                </a:cubicBezTo>
                <a:cubicBezTo>
                  <a:pt x="360" y="131"/>
                  <a:pt x="362" y="131"/>
                  <a:pt x="366" y="131"/>
                </a:cubicBezTo>
                <a:cubicBezTo>
                  <a:pt x="372" y="131"/>
                  <a:pt x="375" y="132"/>
                  <a:pt x="375" y="134"/>
                </a:cubicBezTo>
                <a:cubicBezTo>
                  <a:pt x="375" y="134"/>
                  <a:pt x="375" y="137"/>
                  <a:pt x="373" y="141"/>
                </a:cubicBezTo>
                <a:cubicBezTo>
                  <a:pt x="371" y="149"/>
                  <a:pt x="368" y="158"/>
                  <a:pt x="364" y="166"/>
                </a:cubicBezTo>
                <a:cubicBezTo>
                  <a:pt x="359" y="175"/>
                  <a:pt x="353" y="183"/>
                  <a:pt x="343" y="191"/>
                </a:cubicBezTo>
                <a:cubicBezTo>
                  <a:pt x="333" y="200"/>
                  <a:pt x="323" y="204"/>
                  <a:pt x="312" y="203"/>
                </a:cubicBezTo>
                <a:cubicBezTo>
                  <a:pt x="298" y="203"/>
                  <a:pt x="288" y="199"/>
                  <a:pt x="282" y="191"/>
                </a:cubicBezTo>
                <a:cubicBezTo>
                  <a:pt x="275" y="183"/>
                  <a:pt x="272" y="175"/>
                  <a:pt x="272" y="166"/>
                </a:cubicBezTo>
                <a:cubicBezTo>
                  <a:pt x="272" y="161"/>
                  <a:pt x="278" y="143"/>
                  <a:pt x="288" y="113"/>
                </a:cubicBezTo>
                <a:cubicBezTo>
                  <a:pt x="299" y="83"/>
                  <a:pt x="305" y="60"/>
                  <a:pt x="305" y="45"/>
                </a:cubicBezTo>
                <a:cubicBezTo>
                  <a:pt x="305" y="27"/>
                  <a:pt x="298" y="18"/>
                  <a:pt x="285" y="18"/>
                </a:cubicBezTo>
                <a:lnTo>
                  <a:pt x="283" y="18"/>
                </a:lnTo>
                <a:cubicBezTo>
                  <a:pt x="257" y="18"/>
                  <a:pt x="236" y="33"/>
                  <a:pt x="218" y="64"/>
                </a:cubicBezTo>
                <a:lnTo>
                  <a:pt x="215" y="69"/>
                </a:lnTo>
                <a:lnTo>
                  <a:pt x="200" y="129"/>
                </a:lnTo>
                <a:cubicBezTo>
                  <a:pt x="191" y="168"/>
                  <a:pt x="185" y="189"/>
                  <a:pt x="183" y="192"/>
                </a:cubicBezTo>
                <a:cubicBezTo>
                  <a:pt x="180" y="200"/>
                  <a:pt x="173" y="204"/>
                  <a:pt x="164" y="204"/>
                </a:cubicBezTo>
                <a:cubicBezTo>
                  <a:pt x="160" y="204"/>
                  <a:pt x="157" y="203"/>
                  <a:pt x="155" y="201"/>
                </a:cubicBezTo>
                <a:cubicBezTo>
                  <a:pt x="152" y="199"/>
                  <a:pt x="151" y="197"/>
                  <a:pt x="150" y="195"/>
                </a:cubicBezTo>
                <a:cubicBezTo>
                  <a:pt x="149" y="194"/>
                  <a:pt x="149" y="192"/>
                  <a:pt x="149" y="191"/>
                </a:cubicBezTo>
                <a:cubicBezTo>
                  <a:pt x="149" y="188"/>
                  <a:pt x="154" y="166"/>
                  <a:pt x="164" y="127"/>
                </a:cubicBezTo>
                <a:lnTo>
                  <a:pt x="180" y="62"/>
                </a:lnTo>
                <a:cubicBezTo>
                  <a:pt x="181" y="57"/>
                  <a:pt x="181" y="52"/>
                  <a:pt x="181" y="45"/>
                </a:cubicBezTo>
                <a:cubicBezTo>
                  <a:pt x="181" y="27"/>
                  <a:pt x="175" y="18"/>
                  <a:pt x="161" y="18"/>
                </a:cubicBezTo>
                <a:lnTo>
                  <a:pt x="159" y="18"/>
                </a:lnTo>
                <a:cubicBezTo>
                  <a:pt x="134" y="18"/>
                  <a:pt x="112" y="33"/>
                  <a:pt x="93" y="64"/>
                </a:cubicBezTo>
                <a:lnTo>
                  <a:pt x="90" y="69"/>
                </a:lnTo>
                <a:lnTo>
                  <a:pt x="76" y="129"/>
                </a:lnTo>
                <a:cubicBezTo>
                  <a:pt x="66" y="168"/>
                  <a:pt x="60" y="189"/>
                  <a:pt x="59" y="192"/>
                </a:cubicBezTo>
                <a:cubicBezTo>
                  <a:pt x="55" y="200"/>
                  <a:pt x="48" y="204"/>
                  <a:pt x="39" y="204"/>
                </a:cubicBezTo>
                <a:cubicBezTo>
                  <a:pt x="35" y="204"/>
                  <a:pt x="32" y="203"/>
                  <a:pt x="30" y="201"/>
                </a:cubicBezTo>
                <a:cubicBezTo>
                  <a:pt x="28" y="199"/>
                  <a:pt x="26" y="198"/>
                  <a:pt x="25" y="196"/>
                </a:cubicBezTo>
                <a:cubicBezTo>
                  <a:pt x="24" y="194"/>
                  <a:pt x="24" y="193"/>
                  <a:pt x="24" y="191"/>
                </a:cubicBezTo>
                <a:cubicBezTo>
                  <a:pt x="24" y="187"/>
                  <a:pt x="30" y="163"/>
                  <a:pt x="41" y="118"/>
                </a:cubicBezTo>
                <a:cubicBezTo>
                  <a:pt x="53" y="72"/>
                  <a:pt x="59" y="48"/>
                  <a:pt x="59" y="46"/>
                </a:cubicBezTo>
                <a:cubicBezTo>
                  <a:pt x="59" y="42"/>
                  <a:pt x="60" y="38"/>
                  <a:pt x="60" y="34"/>
                </a:cubicBezTo>
                <a:cubicBezTo>
                  <a:pt x="60" y="23"/>
                  <a:pt x="56" y="18"/>
                  <a:pt x="49" y="18"/>
                </a:cubicBezTo>
                <a:cubicBezTo>
                  <a:pt x="42" y="18"/>
                  <a:pt x="37" y="22"/>
                  <a:pt x="32" y="30"/>
                </a:cubicBezTo>
                <a:cubicBezTo>
                  <a:pt x="28" y="39"/>
                  <a:pt x="24" y="48"/>
                  <a:pt x="22" y="58"/>
                </a:cubicBezTo>
                <a:cubicBezTo>
                  <a:pt x="20" y="68"/>
                  <a:pt x="18" y="73"/>
                  <a:pt x="17" y="74"/>
                </a:cubicBezTo>
                <a:cubicBezTo>
                  <a:pt x="16" y="74"/>
                  <a:pt x="14" y="75"/>
                  <a:pt x="9" y="75"/>
                </a:cubicBezTo>
                <a:lnTo>
                  <a:pt x="3" y="75"/>
                </a:lnTo>
                <a:cubicBezTo>
                  <a:pt x="1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6948720" y="33948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6" y="51"/>
                  <a:pt x="106" y="96"/>
                  <a:pt x="124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3"/>
                  <a:pt x="145" y="400"/>
                </a:cubicBezTo>
                <a:cubicBezTo>
                  <a:pt x="141" y="426"/>
                  <a:pt x="136" y="449"/>
                  <a:pt x="131" y="468"/>
                </a:cubicBezTo>
                <a:cubicBezTo>
                  <a:pt x="125" y="486"/>
                  <a:pt x="118" y="505"/>
                  <a:pt x="107" y="523"/>
                </a:cubicBezTo>
                <a:cubicBezTo>
                  <a:pt x="96" y="542"/>
                  <a:pt x="88" y="556"/>
                  <a:pt x="82" y="566"/>
                </a:cubicBezTo>
                <a:cubicBezTo>
                  <a:pt x="76" y="575"/>
                  <a:pt x="68" y="586"/>
                  <a:pt x="56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0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3"/>
                  <a:pt x="1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2"/>
                  <a:pt x="7" y="617"/>
                </a:cubicBezTo>
                <a:cubicBezTo>
                  <a:pt x="72" y="550"/>
                  <a:pt x="106" y="449"/>
                  <a:pt x="106" y="316"/>
                </a:cubicBezTo>
                <a:cubicBezTo>
                  <a:pt x="106" y="184"/>
                  <a:pt x="72" y="84"/>
                  <a:pt x="7" y="16"/>
                </a:cubicBezTo>
                <a:cubicBezTo>
                  <a:pt x="2" y="11"/>
                  <a:pt x="0" y="8"/>
                  <a:pt x="0" y="7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28600" y="3393360"/>
            <a:ext cx="363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Дано: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Признаковые описания объектов: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138800" y="3420360"/>
            <a:ext cx="64440" cy="153360"/>
          </a:xfrm>
          <a:custGeom>
            <a:avLst/>
            <a:gdLst/>
            <a:ahLst/>
            <a:rect l="0" t="0" r="r" b="b"/>
            <a:pathLst>
              <a:path w="179" h="426">
                <a:moveTo>
                  <a:pt x="104" y="40"/>
                </a:moveTo>
                <a:cubicBezTo>
                  <a:pt x="104" y="29"/>
                  <a:pt x="108" y="20"/>
                  <a:pt x="116" y="12"/>
                </a:cubicBezTo>
                <a:cubicBezTo>
                  <a:pt x="124" y="5"/>
                  <a:pt x="134" y="1"/>
                  <a:pt x="144" y="0"/>
                </a:cubicBezTo>
                <a:cubicBezTo>
                  <a:pt x="152" y="0"/>
                  <a:pt x="158" y="3"/>
                  <a:pt x="163" y="8"/>
                </a:cubicBezTo>
                <a:cubicBezTo>
                  <a:pt x="168" y="13"/>
                  <a:pt x="171" y="19"/>
                  <a:pt x="171" y="27"/>
                </a:cubicBezTo>
                <a:cubicBezTo>
                  <a:pt x="171" y="36"/>
                  <a:pt x="167" y="46"/>
                  <a:pt x="159" y="54"/>
                </a:cubicBezTo>
                <a:cubicBezTo>
                  <a:pt x="150" y="62"/>
                  <a:pt x="141" y="67"/>
                  <a:pt x="131" y="67"/>
                </a:cubicBezTo>
                <a:cubicBezTo>
                  <a:pt x="125" y="67"/>
                  <a:pt x="119" y="65"/>
                  <a:pt x="113" y="61"/>
                </a:cubicBezTo>
                <a:cubicBezTo>
                  <a:pt x="108" y="56"/>
                  <a:pt x="105" y="49"/>
                  <a:pt x="104" y="40"/>
                </a:cubicBezTo>
                <a:moveTo>
                  <a:pt x="0" y="238"/>
                </a:moveTo>
                <a:cubicBezTo>
                  <a:pt x="0" y="234"/>
                  <a:pt x="2" y="228"/>
                  <a:pt x="6" y="218"/>
                </a:cubicBezTo>
                <a:cubicBezTo>
                  <a:pt x="10" y="208"/>
                  <a:pt x="15" y="198"/>
                  <a:pt x="21" y="186"/>
                </a:cubicBezTo>
                <a:cubicBezTo>
                  <a:pt x="28" y="174"/>
                  <a:pt x="37" y="163"/>
                  <a:pt x="49" y="154"/>
                </a:cubicBezTo>
                <a:cubicBezTo>
                  <a:pt x="61" y="144"/>
                  <a:pt x="74" y="139"/>
                  <a:pt x="88" y="140"/>
                </a:cubicBezTo>
                <a:cubicBezTo>
                  <a:pt x="104" y="140"/>
                  <a:pt x="118" y="145"/>
                  <a:pt x="129" y="154"/>
                </a:cubicBezTo>
                <a:cubicBezTo>
                  <a:pt x="140" y="164"/>
                  <a:pt x="146" y="177"/>
                  <a:pt x="146" y="193"/>
                </a:cubicBezTo>
                <a:cubicBezTo>
                  <a:pt x="146" y="201"/>
                  <a:pt x="143" y="212"/>
                  <a:pt x="137" y="229"/>
                </a:cubicBezTo>
                <a:cubicBezTo>
                  <a:pt x="131" y="245"/>
                  <a:pt x="123" y="267"/>
                  <a:pt x="112" y="295"/>
                </a:cubicBezTo>
                <a:cubicBezTo>
                  <a:pt x="101" y="323"/>
                  <a:pt x="92" y="347"/>
                  <a:pt x="85" y="367"/>
                </a:cubicBezTo>
                <a:cubicBezTo>
                  <a:pt x="82" y="376"/>
                  <a:pt x="81" y="383"/>
                  <a:pt x="81" y="387"/>
                </a:cubicBezTo>
                <a:cubicBezTo>
                  <a:pt x="81" y="397"/>
                  <a:pt x="86" y="403"/>
                  <a:pt x="93" y="403"/>
                </a:cubicBezTo>
                <a:cubicBezTo>
                  <a:pt x="97" y="403"/>
                  <a:pt x="101" y="402"/>
                  <a:pt x="105" y="401"/>
                </a:cubicBezTo>
                <a:cubicBezTo>
                  <a:pt x="109" y="400"/>
                  <a:pt x="114" y="397"/>
                  <a:pt x="120" y="392"/>
                </a:cubicBezTo>
                <a:cubicBezTo>
                  <a:pt x="125" y="387"/>
                  <a:pt x="131" y="380"/>
                  <a:pt x="137" y="370"/>
                </a:cubicBezTo>
                <a:cubicBezTo>
                  <a:pt x="143" y="360"/>
                  <a:pt x="148" y="347"/>
                  <a:pt x="152" y="333"/>
                </a:cubicBezTo>
                <a:cubicBezTo>
                  <a:pt x="154" y="327"/>
                  <a:pt x="155" y="325"/>
                  <a:pt x="156" y="324"/>
                </a:cubicBezTo>
                <a:cubicBezTo>
                  <a:pt x="156" y="323"/>
                  <a:pt x="160" y="322"/>
                  <a:pt x="166" y="322"/>
                </a:cubicBezTo>
                <a:cubicBezTo>
                  <a:pt x="175" y="322"/>
                  <a:pt x="179" y="325"/>
                  <a:pt x="179" y="329"/>
                </a:cubicBezTo>
                <a:cubicBezTo>
                  <a:pt x="179" y="332"/>
                  <a:pt x="177" y="339"/>
                  <a:pt x="173" y="348"/>
                </a:cubicBezTo>
                <a:cubicBezTo>
                  <a:pt x="170" y="358"/>
                  <a:pt x="164" y="369"/>
                  <a:pt x="157" y="381"/>
                </a:cubicBezTo>
                <a:cubicBezTo>
                  <a:pt x="151" y="392"/>
                  <a:pt x="141" y="403"/>
                  <a:pt x="129" y="412"/>
                </a:cubicBezTo>
                <a:cubicBezTo>
                  <a:pt x="117" y="421"/>
                  <a:pt x="104" y="426"/>
                  <a:pt x="90" y="426"/>
                </a:cubicBezTo>
                <a:cubicBezTo>
                  <a:pt x="75" y="426"/>
                  <a:pt x="63" y="422"/>
                  <a:pt x="52" y="413"/>
                </a:cubicBezTo>
                <a:cubicBezTo>
                  <a:pt x="40" y="404"/>
                  <a:pt x="34" y="390"/>
                  <a:pt x="34" y="372"/>
                </a:cubicBezTo>
                <a:cubicBezTo>
                  <a:pt x="34" y="365"/>
                  <a:pt x="35" y="358"/>
                  <a:pt x="37" y="352"/>
                </a:cubicBezTo>
                <a:cubicBezTo>
                  <a:pt x="39" y="346"/>
                  <a:pt x="48" y="322"/>
                  <a:pt x="64" y="280"/>
                </a:cubicBezTo>
                <a:cubicBezTo>
                  <a:pt x="80" y="237"/>
                  <a:pt x="90" y="212"/>
                  <a:pt x="93" y="204"/>
                </a:cubicBezTo>
                <a:cubicBezTo>
                  <a:pt x="96" y="195"/>
                  <a:pt x="97" y="187"/>
                  <a:pt x="97" y="179"/>
                </a:cubicBezTo>
                <a:cubicBezTo>
                  <a:pt x="97" y="169"/>
                  <a:pt x="94" y="164"/>
                  <a:pt x="87" y="164"/>
                </a:cubicBezTo>
                <a:lnTo>
                  <a:pt x="85" y="164"/>
                </a:lnTo>
                <a:cubicBezTo>
                  <a:pt x="72" y="164"/>
                  <a:pt x="60" y="171"/>
                  <a:pt x="50" y="185"/>
                </a:cubicBezTo>
                <a:cubicBezTo>
                  <a:pt x="39" y="198"/>
                  <a:pt x="31" y="216"/>
                  <a:pt x="26" y="238"/>
                </a:cubicBezTo>
                <a:cubicBezTo>
                  <a:pt x="25" y="238"/>
                  <a:pt x="25" y="239"/>
                  <a:pt x="24" y="240"/>
                </a:cubicBezTo>
                <a:lnTo>
                  <a:pt x="24" y="241"/>
                </a:lnTo>
                <a:cubicBezTo>
                  <a:pt x="24" y="242"/>
                  <a:pt x="23" y="242"/>
                  <a:pt x="22" y="243"/>
                </a:cubicBezTo>
                <a:lnTo>
                  <a:pt x="21" y="243"/>
                </a:lnTo>
                <a:cubicBezTo>
                  <a:pt x="20" y="243"/>
                  <a:pt x="19" y="243"/>
                  <a:pt x="18" y="243"/>
                </a:cubicBezTo>
                <a:cubicBezTo>
                  <a:pt x="17" y="243"/>
                  <a:pt x="15" y="243"/>
                  <a:pt x="13" y="243"/>
                </a:cubicBezTo>
                <a:lnTo>
                  <a:pt x="4" y="243"/>
                </a:lnTo>
                <a:cubicBezTo>
                  <a:pt x="2" y="241"/>
                  <a:pt x="0" y="239"/>
                  <a:pt x="0" y="2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288560" y="34873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4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4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7535160" y="341928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3" y="56"/>
                </a:moveTo>
                <a:lnTo>
                  <a:pt x="75" y="59"/>
                </a:lnTo>
                <a:cubicBezTo>
                  <a:pt x="69" y="61"/>
                  <a:pt x="61" y="63"/>
                  <a:pt x="50" y="65"/>
                </a:cubicBezTo>
                <a:cubicBezTo>
                  <a:pt x="39" y="67"/>
                  <a:pt x="26" y="69"/>
                  <a:pt x="13" y="70"/>
                </a:cubicBezTo>
                <a:lnTo>
                  <a:pt x="0" y="70"/>
                </a:lnTo>
                <a:lnTo>
                  <a:pt x="0" y="41"/>
                </a:lnTo>
                <a:lnTo>
                  <a:pt x="13" y="41"/>
                </a:lnTo>
                <a:cubicBezTo>
                  <a:pt x="33" y="40"/>
                  <a:pt x="51" y="37"/>
                  <a:pt x="68" y="31"/>
                </a:cubicBezTo>
                <a:cubicBezTo>
                  <a:pt x="85" y="26"/>
                  <a:pt x="97" y="20"/>
                  <a:pt x="103" y="16"/>
                </a:cubicBezTo>
                <a:cubicBezTo>
                  <a:pt x="110" y="11"/>
                  <a:pt x="116" y="7"/>
                  <a:pt x="121" y="2"/>
                </a:cubicBezTo>
                <a:cubicBezTo>
                  <a:pt x="122" y="1"/>
                  <a:pt x="124" y="0"/>
                  <a:pt x="129" y="0"/>
                </a:cubicBezTo>
                <a:cubicBezTo>
                  <a:pt x="132" y="0"/>
                  <a:pt x="136" y="1"/>
                  <a:pt x="139" y="4"/>
                </a:cubicBezTo>
                <a:lnTo>
                  <a:pt x="139" y="193"/>
                </a:lnTo>
                <a:lnTo>
                  <a:pt x="140" y="383"/>
                </a:lnTo>
                <a:cubicBezTo>
                  <a:pt x="143" y="386"/>
                  <a:pt x="145" y="387"/>
                  <a:pt x="148" y="388"/>
                </a:cubicBezTo>
                <a:cubicBezTo>
                  <a:pt x="150" y="389"/>
                  <a:pt x="155" y="390"/>
                  <a:pt x="163" y="391"/>
                </a:cubicBezTo>
                <a:cubicBezTo>
                  <a:pt x="171" y="392"/>
                  <a:pt x="184" y="392"/>
                  <a:pt x="202" y="392"/>
                </a:cubicBezTo>
                <a:lnTo>
                  <a:pt x="218" y="392"/>
                </a:lnTo>
                <a:lnTo>
                  <a:pt x="218" y="422"/>
                </a:lnTo>
                <a:lnTo>
                  <a:pt x="211" y="422"/>
                </a:lnTo>
                <a:cubicBezTo>
                  <a:pt x="203" y="421"/>
                  <a:pt x="169" y="420"/>
                  <a:pt x="111" y="420"/>
                </a:cubicBezTo>
                <a:cubicBezTo>
                  <a:pt x="54" y="420"/>
                  <a:pt x="20" y="421"/>
                  <a:pt x="12" y="422"/>
                </a:cubicBezTo>
                <a:lnTo>
                  <a:pt x="3" y="422"/>
                </a:lnTo>
                <a:lnTo>
                  <a:pt x="3" y="392"/>
                </a:lnTo>
                <a:lnTo>
                  <a:pt x="20" y="392"/>
                </a:lnTo>
                <a:cubicBezTo>
                  <a:pt x="30" y="392"/>
                  <a:pt x="38" y="392"/>
                  <a:pt x="44" y="392"/>
                </a:cubicBezTo>
                <a:cubicBezTo>
                  <a:pt x="51" y="392"/>
                  <a:pt x="57" y="392"/>
                  <a:pt x="60" y="391"/>
                </a:cubicBezTo>
                <a:cubicBezTo>
                  <a:pt x="64" y="391"/>
                  <a:pt x="67" y="390"/>
                  <a:pt x="70" y="390"/>
                </a:cubicBezTo>
                <a:cubicBezTo>
                  <a:pt x="73" y="389"/>
                  <a:pt x="75" y="388"/>
                  <a:pt x="75" y="388"/>
                </a:cubicBezTo>
                <a:cubicBezTo>
                  <a:pt x="76" y="388"/>
                  <a:pt x="77" y="387"/>
                  <a:pt x="79" y="385"/>
                </a:cubicBezTo>
                <a:cubicBezTo>
                  <a:pt x="81" y="383"/>
                  <a:pt x="83" y="382"/>
                  <a:pt x="83" y="383"/>
                </a:cubicBezTo>
                <a:lnTo>
                  <a:pt x="83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647840" y="354348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9"/>
                  <a:pt x="3" y="19"/>
                  <a:pt x="11" y="12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7" y="4"/>
                  <a:pt x="64" y="10"/>
                </a:cubicBezTo>
                <a:cubicBezTo>
                  <a:pt x="72" y="17"/>
                  <a:pt x="77" y="27"/>
                  <a:pt x="77" y="39"/>
                </a:cubicBezTo>
                <a:cubicBezTo>
                  <a:pt x="77" y="49"/>
                  <a:pt x="73" y="58"/>
                  <a:pt x="66" y="66"/>
                </a:cubicBezTo>
                <a:cubicBezTo>
                  <a:pt x="58" y="73"/>
                  <a:pt x="49" y="77"/>
                  <a:pt x="38" y="77"/>
                </a:cubicBezTo>
                <a:cubicBezTo>
                  <a:pt x="27" y="77"/>
                  <a:pt x="18" y="74"/>
                  <a:pt x="11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711200" y="354348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9"/>
                  <a:pt x="3" y="19"/>
                  <a:pt x="10" y="12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8" y="4"/>
                  <a:pt x="65" y="10"/>
                </a:cubicBezTo>
                <a:cubicBezTo>
                  <a:pt x="73" y="17"/>
                  <a:pt x="77" y="27"/>
                  <a:pt x="77" y="39"/>
                </a:cubicBezTo>
                <a:cubicBezTo>
                  <a:pt x="77" y="49"/>
                  <a:pt x="74" y="58"/>
                  <a:pt x="66" y="66"/>
                </a:cubicBezTo>
                <a:cubicBezTo>
                  <a:pt x="59" y="73"/>
                  <a:pt x="49" y="77"/>
                  <a:pt x="38" y="77"/>
                </a:cubicBezTo>
                <a:cubicBezTo>
                  <a:pt x="27" y="77"/>
                  <a:pt x="18" y="74"/>
                  <a:pt x="11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799400" y="3470400"/>
            <a:ext cx="127440" cy="103320"/>
          </a:xfrm>
          <a:custGeom>
            <a:avLst/>
            <a:gdLst/>
            <a:ahLst/>
            <a:rect l="0" t="0" r="r" b="b"/>
            <a:pathLst>
              <a:path w="354" h="287">
                <a:moveTo>
                  <a:pt x="0" y="98"/>
                </a:moveTo>
                <a:cubicBezTo>
                  <a:pt x="0" y="95"/>
                  <a:pt x="1" y="92"/>
                  <a:pt x="2" y="88"/>
                </a:cubicBezTo>
                <a:cubicBezTo>
                  <a:pt x="2" y="83"/>
                  <a:pt x="5" y="75"/>
                  <a:pt x="9" y="64"/>
                </a:cubicBezTo>
                <a:cubicBezTo>
                  <a:pt x="13" y="52"/>
                  <a:pt x="18" y="42"/>
                  <a:pt x="22" y="34"/>
                </a:cubicBezTo>
                <a:cubicBezTo>
                  <a:pt x="26" y="26"/>
                  <a:pt x="33" y="18"/>
                  <a:pt x="43" y="10"/>
                </a:cubicBezTo>
                <a:cubicBezTo>
                  <a:pt x="53" y="3"/>
                  <a:pt x="63" y="-1"/>
                  <a:pt x="73" y="0"/>
                </a:cubicBezTo>
                <a:cubicBezTo>
                  <a:pt x="88" y="0"/>
                  <a:pt x="101" y="3"/>
                  <a:pt x="111" y="11"/>
                </a:cubicBezTo>
                <a:cubicBezTo>
                  <a:pt x="121" y="19"/>
                  <a:pt x="127" y="26"/>
                  <a:pt x="130" y="33"/>
                </a:cubicBezTo>
                <a:cubicBezTo>
                  <a:pt x="132" y="39"/>
                  <a:pt x="133" y="44"/>
                  <a:pt x="133" y="46"/>
                </a:cubicBezTo>
                <a:cubicBezTo>
                  <a:pt x="133" y="47"/>
                  <a:pt x="134" y="47"/>
                  <a:pt x="134" y="47"/>
                </a:cubicBezTo>
                <a:lnTo>
                  <a:pt x="141" y="40"/>
                </a:lnTo>
                <a:cubicBezTo>
                  <a:pt x="167" y="13"/>
                  <a:pt x="196" y="0"/>
                  <a:pt x="229" y="0"/>
                </a:cubicBezTo>
                <a:cubicBezTo>
                  <a:pt x="252" y="0"/>
                  <a:pt x="270" y="5"/>
                  <a:pt x="284" y="17"/>
                </a:cubicBezTo>
                <a:cubicBezTo>
                  <a:pt x="298" y="28"/>
                  <a:pt x="305" y="45"/>
                  <a:pt x="305" y="67"/>
                </a:cubicBezTo>
                <a:cubicBezTo>
                  <a:pt x="306" y="89"/>
                  <a:pt x="298" y="122"/>
                  <a:pt x="281" y="166"/>
                </a:cubicBezTo>
                <a:cubicBezTo>
                  <a:pt x="265" y="210"/>
                  <a:pt x="257" y="238"/>
                  <a:pt x="257" y="247"/>
                </a:cubicBezTo>
                <a:cubicBezTo>
                  <a:pt x="257" y="258"/>
                  <a:pt x="261" y="264"/>
                  <a:pt x="268" y="264"/>
                </a:cubicBezTo>
                <a:cubicBezTo>
                  <a:pt x="271" y="264"/>
                  <a:pt x="273" y="263"/>
                  <a:pt x="274" y="263"/>
                </a:cubicBezTo>
                <a:cubicBezTo>
                  <a:pt x="286" y="261"/>
                  <a:pt x="297" y="253"/>
                  <a:pt x="307" y="239"/>
                </a:cubicBezTo>
                <a:cubicBezTo>
                  <a:pt x="316" y="224"/>
                  <a:pt x="324" y="207"/>
                  <a:pt x="329" y="187"/>
                </a:cubicBezTo>
                <a:cubicBezTo>
                  <a:pt x="330" y="184"/>
                  <a:pt x="334" y="182"/>
                  <a:pt x="341" y="182"/>
                </a:cubicBezTo>
                <a:cubicBezTo>
                  <a:pt x="350" y="182"/>
                  <a:pt x="354" y="184"/>
                  <a:pt x="354" y="187"/>
                </a:cubicBezTo>
                <a:cubicBezTo>
                  <a:pt x="354" y="188"/>
                  <a:pt x="353" y="191"/>
                  <a:pt x="352" y="197"/>
                </a:cubicBezTo>
                <a:cubicBezTo>
                  <a:pt x="348" y="209"/>
                  <a:pt x="344" y="221"/>
                  <a:pt x="338" y="234"/>
                </a:cubicBezTo>
                <a:cubicBezTo>
                  <a:pt x="332" y="246"/>
                  <a:pt x="322" y="258"/>
                  <a:pt x="309" y="269"/>
                </a:cubicBezTo>
                <a:cubicBezTo>
                  <a:pt x="295" y="281"/>
                  <a:pt x="281" y="287"/>
                  <a:pt x="265" y="286"/>
                </a:cubicBezTo>
                <a:cubicBezTo>
                  <a:pt x="245" y="286"/>
                  <a:pt x="231" y="281"/>
                  <a:pt x="222" y="269"/>
                </a:cubicBezTo>
                <a:cubicBezTo>
                  <a:pt x="213" y="258"/>
                  <a:pt x="209" y="246"/>
                  <a:pt x="209" y="234"/>
                </a:cubicBezTo>
                <a:cubicBezTo>
                  <a:pt x="209" y="225"/>
                  <a:pt x="216" y="200"/>
                  <a:pt x="231" y="157"/>
                </a:cubicBezTo>
                <a:cubicBezTo>
                  <a:pt x="247" y="115"/>
                  <a:pt x="254" y="82"/>
                  <a:pt x="255" y="61"/>
                </a:cubicBezTo>
                <a:cubicBezTo>
                  <a:pt x="255" y="36"/>
                  <a:pt x="246" y="24"/>
                  <a:pt x="227" y="24"/>
                </a:cubicBezTo>
                <a:lnTo>
                  <a:pt x="224" y="24"/>
                </a:lnTo>
                <a:cubicBezTo>
                  <a:pt x="188" y="24"/>
                  <a:pt x="157" y="45"/>
                  <a:pt x="132" y="88"/>
                </a:cubicBezTo>
                <a:lnTo>
                  <a:pt x="128" y="95"/>
                </a:lnTo>
                <a:lnTo>
                  <a:pt x="107" y="180"/>
                </a:lnTo>
                <a:cubicBezTo>
                  <a:pt x="93" y="236"/>
                  <a:pt x="85" y="266"/>
                  <a:pt x="83" y="270"/>
                </a:cubicBezTo>
                <a:cubicBezTo>
                  <a:pt x="77" y="281"/>
                  <a:pt x="68" y="287"/>
                  <a:pt x="56" y="287"/>
                </a:cubicBezTo>
                <a:cubicBezTo>
                  <a:pt x="50" y="287"/>
                  <a:pt x="46" y="286"/>
                  <a:pt x="41" y="283"/>
                </a:cubicBezTo>
                <a:cubicBezTo>
                  <a:pt x="38" y="281"/>
                  <a:pt x="36" y="278"/>
                  <a:pt x="34" y="276"/>
                </a:cubicBezTo>
                <a:cubicBezTo>
                  <a:pt x="33" y="273"/>
                  <a:pt x="33" y="271"/>
                  <a:pt x="33" y="269"/>
                </a:cubicBezTo>
                <a:cubicBezTo>
                  <a:pt x="33" y="264"/>
                  <a:pt x="41" y="230"/>
                  <a:pt x="58" y="165"/>
                </a:cubicBezTo>
                <a:cubicBezTo>
                  <a:pt x="74" y="102"/>
                  <a:pt x="83" y="68"/>
                  <a:pt x="84" y="62"/>
                </a:cubicBezTo>
                <a:cubicBezTo>
                  <a:pt x="84" y="60"/>
                  <a:pt x="84" y="55"/>
                  <a:pt x="84" y="48"/>
                </a:cubicBezTo>
                <a:cubicBezTo>
                  <a:pt x="84" y="31"/>
                  <a:pt x="79" y="23"/>
                  <a:pt x="69" y="23"/>
                </a:cubicBezTo>
                <a:cubicBezTo>
                  <a:pt x="53" y="23"/>
                  <a:pt x="39" y="44"/>
                  <a:pt x="28" y="86"/>
                </a:cubicBezTo>
                <a:cubicBezTo>
                  <a:pt x="26" y="95"/>
                  <a:pt x="24" y="99"/>
                  <a:pt x="24" y="100"/>
                </a:cubicBezTo>
                <a:cubicBezTo>
                  <a:pt x="23" y="102"/>
                  <a:pt x="19" y="103"/>
                  <a:pt x="12" y="103"/>
                </a:cubicBezTo>
                <a:lnTo>
                  <a:pt x="3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028280" y="33933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952200" y="3819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931520" y="33933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4357800" y="379836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7"/>
                </a:cubicBezTo>
                <a:cubicBezTo>
                  <a:pt x="15" y="53"/>
                  <a:pt x="25" y="38"/>
                  <a:pt x="39" y="23"/>
                </a:cubicBezTo>
                <a:cubicBezTo>
                  <a:pt x="54" y="7"/>
                  <a:pt x="70" y="-1"/>
                  <a:pt x="87" y="0"/>
                </a:cubicBezTo>
                <a:cubicBezTo>
                  <a:pt x="104" y="0"/>
                  <a:pt x="118" y="5"/>
                  <a:pt x="129" y="14"/>
                </a:cubicBezTo>
                <a:cubicBezTo>
                  <a:pt x="139" y="24"/>
                  <a:pt x="145" y="37"/>
                  <a:pt x="145" y="55"/>
                </a:cubicBezTo>
                <a:cubicBezTo>
                  <a:pt x="145" y="63"/>
                  <a:pt x="144" y="67"/>
                  <a:pt x="143" y="68"/>
                </a:cubicBezTo>
                <a:cubicBezTo>
                  <a:pt x="143" y="69"/>
                  <a:pt x="140" y="79"/>
                  <a:pt x="133" y="97"/>
                </a:cubicBezTo>
                <a:cubicBezTo>
                  <a:pt x="127" y="115"/>
                  <a:pt x="120" y="136"/>
                  <a:pt x="113" y="158"/>
                </a:cubicBezTo>
                <a:cubicBezTo>
                  <a:pt x="105" y="181"/>
                  <a:pt x="102" y="199"/>
                  <a:pt x="102" y="213"/>
                </a:cubicBezTo>
                <a:cubicBezTo>
                  <a:pt x="102" y="231"/>
                  <a:pt x="105" y="244"/>
                  <a:pt x="111" y="251"/>
                </a:cubicBezTo>
                <a:cubicBezTo>
                  <a:pt x="117" y="258"/>
                  <a:pt x="126" y="262"/>
                  <a:pt x="138" y="262"/>
                </a:cubicBezTo>
                <a:cubicBezTo>
                  <a:pt x="147" y="262"/>
                  <a:pt x="157" y="260"/>
                  <a:pt x="165" y="255"/>
                </a:cubicBezTo>
                <a:cubicBezTo>
                  <a:pt x="173" y="251"/>
                  <a:pt x="180" y="246"/>
                  <a:pt x="185" y="241"/>
                </a:cubicBezTo>
                <a:cubicBezTo>
                  <a:pt x="189" y="236"/>
                  <a:pt x="195" y="229"/>
                  <a:pt x="202" y="220"/>
                </a:cubicBezTo>
                <a:cubicBezTo>
                  <a:pt x="202" y="219"/>
                  <a:pt x="203" y="215"/>
                  <a:pt x="205" y="207"/>
                </a:cubicBezTo>
                <a:cubicBezTo>
                  <a:pt x="207" y="199"/>
                  <a:pt x="210" y="187"/>
                  <a:pt x="214" y="170"/>
                </a:cubicBezTo>
                <a:cubicBezTo>
                  <a:pt x="217" y="153"/>
                  <a:pt x="221" y="137"/>
                  <a:pt x="226" y="123"/>
                </a:cubicBezTo>
                <a:cubicBezTo>
                  <a:pt x="242" y="60"/>
                  <a:pt x="251" y="27"/>
                  <a:pt x="252" y="24"/>
                </a:cubicBezTo>
                <a:cubicBezTo>
                  <a:pt x="258" y="12"/>
                  <a:pt x="267" y="7"/>
                  <a:pt x="279" y="7"/>
                </a:cubicBezTo>
                <a:cubicBezTo>
                  <a:pt x="285" y="7"/>
                  <a:pt x="289" y="8"/>
                  <a:pt x="293" y="11"/>
                </a:cubicBezTo>
                <a:cubicBezTo>
                  <a:pt x="296" y="14"/>
                  <a:pt x="298" y="17"/>
                  <a:pt x="300" y="19"/>
                </a:cubicBezTo>
                <a:cubicBezTo>
                  <a:pt x="301" y="21"/>
                  <a:pt x="301" y="23"/>
                  <a:pt x="301" y="24"/>
                </a:cubicBezTo>
                <a:cubicBezTo>
                  <a:pt x="301" y="30"/>
                  <a:pt x="291" y="74"/>
                  <a:pt x="270" y="157"/>
                </a:cubicBezTo>
                <a:cubicBezTo>
                  <a:pt x="249" y="240"/>
                  <a:pt x="238" y="286"/>
                  <a:pt x="235" y="295"/>
                </a:cubicBezTo>
                <a:cubicBezTo>
                  <a:pt x="223" y="330"/>
                  <a:pt x="202" y="358"/>
                  <a:pt x="173" y="378"/>
                </a:cubicBezTo>
                <a:cubicBezTo>
                  <a:pt x="144" y="399"/>
                  <a:pt x="115" y="410"/>
                  <a:pt x="86" y="410"/>
                </a:cubicBezTo>
                <a:cubicBezTo>
                  <a:pt x="67" y="410"/>
                  <a:pt x="50" y="405"/>
                  <a:pt x="35" y="396"/>
                </a:cubicBezTo>
                <a:cubicBezTo>
                  <a:pt x="21" y="387"/>
                  <a:pt x="13" y="373"/>
                  <a:pt x="13" y="354"/>
                </a:cubicBezTo>
                <a:cubicBezTo>
                  <a:pt x="13" y="345"/>
                  <a:pt x="15" y="337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39" y="312"/>
                  <a:pt x="43" y="311"/>
                </a:cubicBezTo>
                <a:cubicBezTo>
                  <a:pt x="47" y="309"/>
                  <a:pt x="51" y="309"/>
                  <a:pt x="54" y="309"/>
                </a:cubicBezTo>
                <a:cubicBezTo>
                  <a:pt x="73" y="309"/>
                  <a:pt x="82" y="318"/>
                  <a:pt x="82" y="335"/>
                </a:cubicBezTo>
                <a:cubicBezTo>
                  <a:pt x="82" y="344"/>
                  <a:pt x="80" y="351"/>
                  <a:pt x="75" y="357"/>
                </a:cubicBezTo>
                <a:cubicBezTo>
                  <a:pt x="69" y="364"/>
                  <a:pt x="65" y="368"/>
                  <a:pt x="60" y="370"/>
                </a:cubicBezTo>
                <a:cubicBezTo>
                  <a:pt x="55" y="372"/>
                  <a:pt x="53" y="373"/>
                  <a:pt x="52" y="373"/>
                </a:cubicBezTo>
                <a:lnTo>
                  <a:pt x="50" y="374"/>
                </a:lnTo>
                <a:cubicBezTo>
                  <a:pt x="51" y="376"/>
                  <a:pt x="55" y="379"/>
                  <a:pt x="62" y="381"/>
                </a:cubicBezTo>
                <a:cubicBezTo>
                  <a:pt x="69" y="384"/>
                  <a:pt x="76" y="386"/>
                  <a:pt x="83" y="386"/>
                </a:cubicBezTo>
                <a:lnTo>
                  <a:pt x="88" y="386"/>
                </a:lnTo>
                <a:cubicBezTo>
                  <a:pt x="96" y="386"/>
                  <a:pt x="101" y="385"/>
                  <a:pt x="105" y="385"/>
                </a:cubicBezTo>
                <a:cubicBezTo>
                  <a:pt x="119" y="381"/>
                  <a:pt x="132" y="373"/>
                  <a:pt x="143" y="361"/>
                </a:cubicBezTo>
                <a:cubicBezTo>
                  <a:pt x="155" y="348"/>
                  <a:pt x="164" y="335"/>
                  <a:pt x="171" y="321"/>
                </a:cubicBezTo>
                <a:cubicBezTo>
                  <a:pt x="177" y="307"/>
                  <a:pt x="182" y="296"/>
                  <a:pt x="185" y="285"/>
                </a:cubicBezTo>
                <a:cubicBezTo>
                  <a:pt x="189" y="275"/>
                  <a:pt x="190" y="269"/>
                  <a:pt x="190" y="266"/>
                </a:cubicBezTo>
                <a:lnTo>
                  <a:pt x="186" y="269"/>
                </a:lnTo>
                <a:cubicBezTo>
                  <a:pt x="184" y="270"/>
                  <a:pt x="180" y="273"/>
                  <a:pt x="174" y="275"/>
                </a:cubicBezTo>
                <a:cubicBezTo>
                  <a:pt x="169" y="278"/>
                  <a:pt x="164" y="281"/>
                  <a:pt x="158" y="283"/>
                </a:cubicBezTo>
                <a:cubicBezTo>
                  <a:pt x="150" y="285"/>
                  <a:pt x="141" y="286"/>
                  <a:pt x="133" y="286"/>
                </a:cubicBezTo>
                <a:cubicBezTo>
                  <a:pt x="114" y="286"/>
                  <a:pt x="97" y="282"/>
                  <a:pt x="82" y="272"/>
                </a:cubicBezTo>
                <a:cubicBezTo>
                  <a:pt x="67" y="263"/>
                  <a:pt x="58" y="248"/>
                  <a:pt x="53" y="227"/>
                </a:cubicBezTo>
                <a:cubicBezTo>
                  <a:pt x="53" y="224"/>
                  <a:pt x="52" y="218"/>
                  <a:pt x="52" y="208"/>
                </a:cubicBezTo>
                <a:cubicBezTo>
                  <a:pt x="52" y="184"/>
                  <a:pt x="60" y="152"/>
                  <a:pt x="75" y="114"/>
                </a:cubicBezTo>
                <a:cubicBezTo>
                  <a:pt x="89" y="75"/>
                  <a:pt x="97" y="50"/>
                  <a:pt x="97" y="40"/>
                </a:cubicBezTo>
                <a:cubicBezTo>
                  <a:pt x="97" y="39"/>
                  <a:pt x="97" y="39"/>
                  <a:pt x="97" y="38"/>
                </a:cubicBezTo>
                <a:cubicBezTo>
                  <a:pt x="97" y="35"/>
                  <a:pt x="97" y="32"/>
                  <a:pt x="97" y="31"/>
                </a:cubicBezTo>
                <a:cubicBezTo>
                  <a:pt x="97" y="29"/>
                  <a:pt x="96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2"/>
                  <a:pt x="38" y="62"/>
                </a:cubicBezTo>
                <a:cubicBezTo>
                  <a:pt x="34" y="71"/>
                  <a:pt x="30" y="80"/>
                  <a:pt x="27" y="88"/>
                </a:cubicBezTo>
                <a:cubicBezTo>
                  <a:pt x="25" y="97"/>
                  <a:pt x="23" y="101"/>
                  <a:pt x="22" y="102"/>
                </a:cubicBezTo>
                <a:cubicBezTo>
                  <a:pt x="21" y="103"/>
                  <a:pt x="18" y="103"/>
                  <a:pt x="12" y="103"/>
                </a:cubicBezTo>
                <a:lnTo>
                  <a:pt x="3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4540320" y="381528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7"/>
                  <a:pt x="420" y="21"/>
                  <a:pt x="414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4" y="23"/>
                  <a:pt x="0" y="19"/>
                  <a:pt x="0" y="13"/>
                </a:cubicBezTo>
                <a:moveTo>
                  <a:pt x="0" y="137"/>
                </a:moveTo>
                <a:cubicBezTo>
                  <a:pt x="0" y="130"/>
                  <a:pt x="4" y="126"/>
                  <a:pt x="10" y="124"/>
                </a:cubicBezTo>
                <a:lnTo>
                  <a:pt x="414" y="124"/>
                </a:lnTo>
                <a:cubicBezTo>
                  <a:pt x="420" y="128"/>
                  <a:pt x="422" y="132"/>
                  <a:pt x="422" y="137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4789440" y="37281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1" y="208"/>
                  <a:pt x="15" y="186"/>
                  <a:pt x="21" y="167"/>
                </a:cubicBezTo>
                <a:cubicBezTo>
                  <a:pt x="26" y="148"/>
                  <a:pt x="34" y="129"/>
                  <a:pt x="44" y="111"/>
                </a:cubicBezTo>
                <a:cubicBezTo>
                  <a:pt x="54" y="93"/>
                  <a:pt x="63" y="79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1"/>
                  <a:pt x="141" y="19"/>
                </a:cubicBezTo>
                <a:cubicBezTo>
                  <a:pt x="134" y="27"/>
                  <a:pt x="126" y="38"/>
                  <a:pt x="115" y="52"/>
                </a:cubicBezTo>
                <a:cubicBezTo>
                  <a:pt x="105" y="67"/>
                  <a:pt x="95" y="86"/>
                  <a:pt x="85" y="108"/>
                </a:cubicBezTo>
                <a:cubicBezTo>
                  <a:pt x="74" y="129"/>
                  <a:pt x="65" y="158"/>
                  <a:pt x="57" y="195"/>
                </a:cubicBezTo>
                <a:cubicBezTo>
                  <a:pt x="50" y="232"/>
                  <a:pt x="46" y="272"/>
                  <a:pt x="46" y="317"/>
                </a:cubicBezTo>
                <a:cubicBezTo>
                  <a:pt x="46" y="362"/>
                  <a:pt x="50" y="402"/>
                  <a:pt x="57" y="439"/>
                </a:cubicBezTo>
                <a:cubicBezTo>
                  <a:pt x="65" y="475"/>
                  <a:pt x="74" y="504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4861440" y="379836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7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69" y="-1"/>
                  <a:pt x="87" y="0"/>
                </a:cubicBezTo>
                <a:cubicBezTo>
                  <a:pt x="104" y="0"/>
                  <a:pt x="118" y="5"/>
                  <a:pt x="128" y="14"/>
                </a:cubicBezTo>
                <a:cubicBezTo>
                  <a:pt x="139" y="24"/>
                  <a:pt x="144" y="37"/>
                  <a:pt x="145" y="55"/>
                </a:cubicBezTo>
                <a:cubicBezTo>
                  <a:pt x="144" y="63"/>
                  <a:pt x="143" y="67"/>
                  <a:pt x="143" y="68"/>
                </a:cubicBezTo>
                <a:cubicBezTo>
                  <a:pt x="143" y="69"/>
                  <a:pt x="139" y="79"/>
                  <a:pt x="133" y="97"/>
                </a:cubicBezTo>
                <a:cubicBezTo>
                  <a:pt x="126" y="115"/>
                  <a:pt x="119" y="136"/>
                  <a:pt x="112" y="158"/>
                </a:cubicBezTo>
                <a:cubicBezTo>
                  <a:pt x="105" y="181"/>
                  <a:pt x="101" y="199"/>
                  <a:pt x="102" y="213"/>
                </a:cubicBezTo>
                <a:cubicBezTo>
                  <a:pt x="102" y="231"/>
                  <a:pt x="105" y="244"/>
                  <a:pt x="111" y="251"/>
                </a:cubicBezTo>
                <a:cubicBezTo>
                  <a:pt x="116" y="258"/>
                  <a:pt x="125" y="262"/>
                  <a:pt x="137" y="262"/>
                </a:cubicBezTo>
                <a:cubicBezTo>
                  <a:pt x="148" y="262"/>
                  <a:pt x="157" y="260"/>
                  <a:pt x="165" y="255"/>
                </a:cubicBezTo>
                <a:cubicBezTo>
                  <a:pt x="174" y="251"/>
                  <a:pt x="180" y="246"/>
                  <a:pt x="185" y="241"/>
                </a:cubicBezTo>
                <a:cubicBezTo>
                  <a:pt x="190" y="236"/>
                  <a:pt x="195" y="229"/>
                  <a:pt x="202" y="220"/>
                </a:cubicBezTo>
                <a:cubicBezTo>
                  <a:pt x="202" y="219"/>
                  <a:pt x="203" y="215"/>
                  <a:pt x="205" y="207"/>
                </a:cubicBezTo>
                <a:cubicBezTo>
                  <a:pt x="207" y="199"/>
                  <a:pt x="210" y="187"/>
                  <a:pt x="214" y="170"/>
                </a:cubicBezTo>
                <a:cubicBezTo>
                  <a:pt x="218" y="153"/>
                  <a:pt x="222" y="137"/>
                  <a:pt x="226" y="123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5" y="7"/>
                  <a:pt x="290" y="8"/>
                  <a:pt x="293" y="11"/>
                </a:cubicBezTo>
                <a:cubicBezTo>
                  <a:pt x="296" y="14"/>
                  <a:pt x="299" y="17"/>
                  <a:pt x="300" y="19"/>
                </a:cubicBezTo>
                <a:cubicBezTo>
                  <a:pt x="301" y="21"/>
                  <a:pt x="302" y="23"/>
                  <a:pt x="301" y="24"/>
                </a:cubicBezTo>
                <a:cubicBezTo>
                  <a:pt x="301" y="30"/>
                  <a:pt x="291" y="74"/>
                  <a:pt x="270" y="157"/>
                </a:cubicBezTo>
                <a:cubicBezTo>
                  <a:pt x="250" y="240"/>
                  <a:pt x="238" y="286"/>
                  <a:pt x="235" y="295"/>
                </a:cubicBezTo>
                <a:cubicBezTo>
                  <a:pt x="223" y="330"/>
                  <a:pt x="203" y="358"/>
                  <a:pt x="174" y="378"/>
                </a:cubicBezTo>
                <a:cubicBezTo>
                  <a:pt x="143" y="399"/>
                  <a:pt x="114" y="410"/>
                  <a:pt x="85" y="410"/>
                </a:cubicBezTo>
                <a:cubicBezTo>
                  <a:pt x="66" y="410"/>
                  <a:pt x="50" y="405"/>
                  <a:pt x="35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40" y="312"/>
                  <a:pt x="43" y="311"/>
                </a:cubicBezTo>
                <a:cubicBezTo>
                  <a:pt x="46" y="309"/>
                  <a:pt x="50" y="309"/>
                  <a:pt x="54" y="309"/>
                </a:cubicBezTo>
                <a:cubicBezTo>
                  <a:pt x="72" y="309"/>
                  <a:pt x="81" y="318"/>
                  <a:pt x="81" y="335"/>
                </a:cubicBezTo>
                <a:cubicBezTo>
                  <a:pt x="81" y="344"/>
                  <a:pt x="79" y="351"/>
                  <a:pt x="74" y="357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9"/>
                  <a:pt x="61" y="381"/>
                </a:cubicBezTo>
                <a:cubicBezTo>
                  <a:pt x="68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0" y="385"/>
                  <a:pt x="104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6" y="348"/>
                  <a:pt x="165" y="335"/>
                  <a:pt x="171" y="321"/>
                </a:cubicBezTo>
                <a:cubicBezTo>
                  <a:pt x="177" y="307"/>
                  <a:pt x="182" y="296"/>
                  <a:pt x="186" y="285"/>
                </a:cubicBezTo>
                <a:cubicBezTo>
                  <a:pt x="189" y="275"/>
                  <a:pt x="191" y="269"/>
                  <a:pt x="191" y="266"/>
                </a:cubicBezTo>
                <a:lnTo>
                  <a:pt x="187" y="269"/>
                </a:lnTo>
                <a:cubicBezTo>
                  <a:pt x="184" y="270"/>
                  <a:pt x="180" y="273"/>
                  <a:pt x="175" y="275"/>
                </a:cubicBezTo>
                <a:cubicBezTo>
                  <a:pt x="169" y="278"/>
                  <a:pt x="164" y="281"/>
                  <a:pt x="158" y="283"/>
                </a:cubicBezTo>
                <a:cubicBezTo>
                  <a:pt x="150" y="285"/>
                  <a:pt x="141" y="286"/>
                  <a:pt x="133" y="286"/>
                </a:cubicBezTo>
                <a:cubicBezTo>
                  <a:pt x="113" y="286"/>
                  <a:pt x="96" y="282"/>
                  <a:pt x="81" y="272"/>
                </a:cubicBezTo>
                <a:cubicBezTo>
                  <a:pt x="67" y="263"/>
                  <a:pt x="57" y="248"/>
                  <a:pt x="52" y="227"/>
                </a:cubicBezTo>
                <a:cubicBezTo>
                  <a:pt x="52" y="224"/>
                  <a:pt x="52" y="218"/>
                  <a:pt x="52" y="208"/>
                </a:cubicBezTo>
                <a:cubicBezTo>
                  <a:pt x="52" y="184"/>
                  <a:pt x="59" y="152"/>
                  <a:pt x="74" y="114"/>
                </a:cubicBezTo>
                <a:cubicBezTo>
                  <a:pt x="89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29"/>
                  <a:pt x="95" y="28"/>
                  <a:pt x="93" y="26"/>
                </a:cubicBezTo>
                <a:cubicBezTo>
                  <a:pt x="92" y="25"/>
                  <a:pt x="89" y="24"/>
                  <a:pt x="87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2"/>
                  <a:pt x="38" y="62"/>
                </a:cubicBezTo>
                <a:cubicBezTo>
                  <a:pt x="34" y="71"/>
                  <a:pt x="30" y="80"/>
                  <a:pt x="28" y="88"/>
                </a:cubicBezTo>
                <a:cubicBezTo>
                  <a:pt x="25" y="97"/>
                  <a:pt x="23" y="101"/>
                  <a:pt x="23" y="102"/>
                </a:cubicBezTo>
                <a:cubicBezTo>
                  <a:pt x="22" y="103"/>
                  <a:pt x="18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4990680" y="369540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0" y="224"/>
                </a:moveTo>
                <a:cubicBezTo>
                  <a:pt x="0" y="203"/>
                  <a:pt x="2" y="184"/>
                  <a:pt x="5" y="165"/>
                </a:cubicBezTo>
                <a:cubicBezTo>
                  <a:pt x="8" y="147"/>
                  <a:pt x="11" y="131"/>
                  <a:pt x="15" y="118"/>
                </a:cubicBezTo>
                <a:cubicBezTo>
                  <a:pt x="19" y="104"/>
                  <a:pt x="25" y="91"/>
                  <a:pt x="32" y="78"/>
                </a:cubicBezTo>
                <a:cubicBezTo>
                  <a:pt x="39" y="65"/>
                  <a:pt x="45" y="55"/>
                  <a:pt x="49" y="48"/>
                </a:cubicBezTo>
                <a:cubicBezTo>
                  <a:pt x="53" y="41"/>
                  <a:pt x="59" y="33"/>
                  <a:pt x="67" y="25"/>
                </a:cubicBezTo>
                <a:cubicBezTo>
                  <a:pt x="77" y="17"/>
                  <a:pt x="82" y="12"/>
                  <a:pt x="83" y="10"/>
                </a:cubicBezTo>
                <a:cubicBezTo>
                  <a:pt x="85" y="8"/>
                  <a:pt x="88" y="5"/>
                  <a:pt x="94" y="0"/>
                </a:cubicBezTo>
                <a:lnTo>
                  <a:pt x="100" y="0"/>
                </a:lnTo>
                <a:lnTo>
                  <a:pt x="102" y="0"/>
                </a:lnTo>
                <a:cubicBezTo>
                  <a:pt x="106" y="0"/>
                  <a:pt x="108" y="2"/>
                  <a:pt x="108" y="4"/>
                </a:cubicBezTo>
                <a:cubicBezTo>
                  <a:pt x="108" y="5"/>
                  <a:pt x="106" y="8"/>
                  <a:pt x="101" y="14"/>
                </a:cubicBezTo>
                <a:cubicBezTo>
                  <a:pt x="96" y="19"/>
                  <a:pt x="89" y="27"/>
                  <a:pt x="82" y="37"/>
                </a:cubicBezTo>
                <a:cubicBezTo>
                  <a:pt x="74" y="48"/>
                  <a:pt x="67" y="61"/>
                  <a:pt x="59" y="76"/>
                </a:cubicBezTo>
                <a:cubicBezTo>
                  <a:pt x="52" y="91"/>
                  <a:pt x="46" y="112"/>
                  <a:pt x="41" y="138"/>
                </a:cubicBezTo>
                <a:cubicBezTo>
                  <a:pt x="36" y="164"/>
                  <a:pt x="33" y="192"/>
                  <a:pt x="33" y="224"/>
                </a:cubicBezTo>
                <a:cubicBezTo>
                  <a:pt x="33" y="257"/>
                  <a:pt x="36" y="285"/>
                  <a:pt x="41" y="311"/>
                </a:cubicBezTo>
                <a:cubicBezTo>
                  <a:pt x="46" y="336"/>
                  <a:pt x="52" y="357"/>
                  <a:pt x="59" y="373"/>
                </a:cubicBezTo>
                <a:cubicBezTo>
                  <a:pt x="66" y="389"/>
                  <a:pt x="73" y="402"/>
                  <a:pt x="82" y="411"/>
                </a:cubicBezTo>
                <a:cubicBezTo>
                  <a:pt x="89" y="421"/>
                  <a:pt x="96" y="429"/>
                  <a:pt x="101" y="435"/>
                </a:cubicBezTo>
                <a:cubicBezTo>
                  <a:pt x="106" y="441"/>
                  <a:pt x="108" y="444"/>
                  <a:pt x="108" y="444"/>
                </a:cubicBezTo>
                <a:cubicBezTo>
                  <a:pt x="108" y="447"/>
                  <a:pt x="106" y="448"/>
                  <a:pt x="102" y="448"/>
                </a:cubicBezTo>
                <a:lnTo>
                  <a:pt x="100" y="448"/>
                </a:lnTo>
                <a:lnTo>
                  <a:pt x="94" y="448"/>
                </a:lnTo>
                <a:lnTo>
                  <a:pt x="82" y="438"/>
                </a:lnTo>
                <a:cubicBezTo>
                  <a:pt x="53" y="412"/>
                  <a:pt x="32" y="381"/>
                  <a:pt x="20" y="343"/>
                </a:cubicBezTo>
                <a:cubicBezTo>
                  <a:pt x="7" y="305"/>
                  <a:pt x="0" y="266"/>
                  <a:pt x="0" y="22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5051520" y="370908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39"/>
                </a:moveTo>
                <a:lnTo>
                  <a:pt x="53" y="42"/>
                </a:lnTo>
                <a:cubicBezTo>
                  <a:pt x="49" y="43"/>
                  <a:pt x="43" y="44"/>
                  <a:pt x="35" y="46"/>
                </a:cubicBezTo>
                <a:cubicBezTo>
                  <a:pt x="27" y="47"/>
                  <a:pt x="18" y="49"/>
                  <a:pt x="9" y="49"/>
                </a:cubicBezTo>
                <a:lnTo>
                  <a:pt x="0" y="49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8" y="14"/>
                  <a:pt x="73" y="11"/>
                </a:cubicBezTo>
                <a:cubicBezTo>
                  <a:pt x="78" y="8"/>
                  <a:pt x="82" y="5"/>
                  <a:pt x="85" y="1"/>
                </a:cubicBezTo>
                <a:cubicBezTo>
                  <a:pt x="86" y="0"/>
                  <a:pt x="88" y="0"/>
                  <a:pt x="91" y="0"/>
                </a:cubicBezTo>
                <a:cubicBezTo>
                  <a:pt x="93" y="0"/>
                  <a:pt x="96" y="1"/>
                  <a:pt x="98" y="3"/>
                </a:cubicBezTo>
                <a:lnTo>
                  <a:pt x="98" y="136"/>
                </a:lnTo>
                <a:lnTo>
                  <a:pt x="99" y="271"/>
                </a:lnTo>
                <a:cubicBezTo>
                  <a:pt x="101" y="274"/>
                  <a:pt x="103" y="275"/>
                  <a:pt x="104" y="275"/>
                </a:cubicBezTo>
                <a:cubicBezTo>
                  <a:pt x="106" y="276"/>
                  <a:pt x="109" y="277"/>
                  <a:pt x="115" y="277"/>
                </a:cubicBezTo>
                <a:cubicBezTo>
                  <a:pt x="122" y="278"/>
                  <a:pt x="131" y="278"/>
                  <a:pt x="144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19" y="297"/>
                  <a:pt x="78" y="297"/>
                </a:cubicBezTo>
                <a:cubicBezTo>
                  <a:pt x="38" y="297"/>
                  <a:pt x="14" y="298"/>
                  <a:pt x="8" y="299"/>
                </a:cubicBezTo>
                <a:lnTo>
                  <a:pt x="3" y="299"/>
                </a:lnTo>
                <a:lnTo>
                  <a:pt x="3" y="278"/>
                </a:lnTo>
                <a:lnTo>
                  <a:pt x="14" y="278"/>
                </a:lnTo>
                <a:cubicBezTo>
                  <a:pt x="21" y="278"/>
                  <a:pt x="26" y="278"/>
                  <a:pt x="31" y="278"/>
                </a:cubicBezTo>
                <a:cubicBezTo>
                  <a:pt x="36" y="278"/>
                  <a:pt x="40" y="278"/>
                  <a:pt x="42" y="278"/>
                </a:cubicBezTo>
                <a:cubicBezTo>
                  <a:pt x="45" y="277"/>
                  <a:pt x="47" y="277"/>
                  <a:pt x="50" y="276"/>
                </a:cubicBezTo>
                <a:cubicBezTo>
                  <a:pt x="52" y="276"/>
                  <a:pt x="53" y="275"/>
                  <a:pt x="53" y="275"/>
                </a:cubicBezTo>
                <a:cubicBezTo>
                  <a:pt x="53" y="275"/>
                  <a:pt x="54" y="275"/>
                  <a:pt x="56" y="273"/>
                </a:cubicBezTo>
                <a:cubicBezTo>
                  <a:pt x="57" y="272"/>
                  <a:pt x="58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5127480" y="369540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3" y="1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5" y="0"/>
                </a:lnTo>
                <a:lnTo>
                  <a:pt x="28" y="11"/>
                </a:lnTo>
                <a:cubicBezTo>
                  <a:pt x="56" y="36"/>
                  <a:pt x="76" y="68"/>
                  <a:pt x="89" y="106"/>
                </a:cubicBezTo>
                <a:cubicBezTo>
                  <a:pt x="102" y="144"/>
                  <a:pt x="108" y="183"/>
                  <a:pt x="108" y="224"/>
                </a:cubicBezTo>
                <a:cubicBezTo>
                  <a:pt x="108" y="245"/>
                  <a:pt x="107" y="265"/>
                  <a:pt x="104" y="284"/>
                </a:cubicBezTo>
                <a:cubicBezTo>
                  <a:pt x="101" y="302"/>
                  <a:pt x="97" y="318"/>
                  <a:pt x="94" y="331"/>
                </a:cubicBezTo>
                <a:cubicBezTo>
                  <a:pt x="90" y="344"/>
                  <a:pt x="84" y="358"/>
                  <a:pt x="77" y="371"/>
                </a:cubicBezTo>
                <a:cubicBezTo>
                  <a:pt x="70" y="384"/>
                  <a:pt x="64" y="394"/>
                  <a:pt x="60" y="401"/>
                </a:cubicBezTo>
                <a:cubicBezTo>
                  <a:pt x="56" y="408"/>
                  <a:pt x="50" y="415"/>
                  <a:pt x="42" y="423"/>
                </a:cubicBezTo>
                <a:cubicBezTo>
                  <a:pt x="34" y="432"/>
                  <a:pt x="29" y="437"/>
                  <a:pt x="27" y="438"/>
                </a:cubicBezTo>
                <a:cubicBezTo>
                  <a:pt x="26" y="440"/>
                  <a:pt x="22" y="443"/>
                  <a:pt x="17" y="447"/>
                </a:cubicBezTo>
                <a:cubicBezTo>
                  <a:pt x="16" y="448"/>
                  <a:pt x="16" y="448"/>
                  <a:pt x="15" y="448"/>
                </a:cubicBezTo>
                <a:lnTo>
                  <a:pt x="9" y="448"/>
                </a:lnTo>
                <a:cubicBezTo>
                  <a:pt x="7" y="448"/>
                  <a:pt x="5" y="448"/>
                  <a:pt x="4" y="448"/>
                </a:cubicBezTo>
                <a:cubicBezTo>
                  <a:pt x="3" y="448"/>
                  <a:pt x="2" y="448"/>
                  <a:pt x="2" y="447"/>
                </a:cubicBezTo>
                <a:cubicBezTo>
                  <a:pt x="1" y="446"/>
                  <a:pt x="1" y="445"/>
                  <a:pt x="0" y="443"/>
                </a:cubicBezTo>
                <a:cubicBezTo>
                  <a:pt x="1" y="443"/>
                  <a:pt x="2" y="441"/>
                  <a:pt x="5" y="437"/>
                </a:cubicBezTo>
                <a:cubicBezTo>
                  <a:pt x="53" y="389"/>
                  <a:pt x="76" y="319"/>
                  <a:pt x="76" y="224"/>
                </a:cubicBezTo>
                <a:cubicBezTo>
                  <a:pt x="76" y="130"/>
                  <a:pt x="53" y="60"/>
                  <a:pt x="5" y="12"/>
                </a:cubicBezTo>
                <a:cubicBezTo>
                  <a:pt x="2" y="8"/>
                  <a:pt x="1" y="6"/>
                  <a:pt x="0" y="6"/>
                </a:cubicBezTo>
                <a:cubicBezTo>
                  <a:pt x="0" y="3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5210640" y="387144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4"/>
                </a:moveTo>
                <a:cubicBezTo>
                  <a:pt x="0" y="54"/>
                  <a:pt x="0" y="49"/>
                  <a:pt x="0" y="38"/>
                </a:cubicBezTo>
                <a:cubicBezTo>
                  <a:pt x="0" y="28"/>
                  <a:pt x="3" y="19"/>
                  <a:pt x="11" y="11"/>
                </a:cubicBezTo>
                <a:cubicBezTo>
                  <a:pt x="18" y="4"/>
                  <a:pt x="27" y="0"/>
                  <a:pt x="38" y="0"/>
                </a:cubicBezTo>
                <a:cubicBezTo>
                  <a:pt x="50" y="0"/>
                  <a:pt x="60" y="5"/>
                  <a:pt x="70" y="16"/>
                </a:cubicBezTo>
                <a:cubicBezTo>
                  <a:pt x="79" y="26"/>
                  <a:pt x="84" y="45"/>
                  <a:pt x="84" y="71"/>
                </a:cubicBezTo>
                <a:cubicBezTo>
                  <a:pt x="84" y="86"/>
                  <a:pt x="82" y="101"/>
                  <a:pt x="79" y="115"/>
                </a:cubicBezTo>
                <a:cubicBezTo>
                  <a:pt x="75" y="129"/>
                  <a:pt x="70" y="141"/>
                  <a:pt x="65" y="151"/>
                </a:cubicBezTo>
                <a:cubicBezTo>
                  <a:pt x="60" y="161"/>
                  <a:pt x="55" y="170"/>
                  <a:pt x="49" y="177"/>
                </a:cubicBezTo>
                <a:cubicBezTo>
                  <a:pt x="43" y="184"/>
                  <a:pt x="38" y="190"/>
                  <a:pt x="34" y="194"/>
                </a:cubicBezTo>
                <a:cubicBezTo>
                  <a:pt x="29" y="198"/>
                  <a:pt x="27" y="200"/>
                  <a:pt x="25" y="200"/>
                </a:cubicBezTo>
                <a:cubicBezTo>
                  <a:pt x="24" y="200"/>
                  <a:pt x="21" y="198"/>
                  <a:pt x="17" y="194"/>
                </a:cubicBezTo>
                <a:cubicBezTo>
                  <a:pt x="13" y="190"/>
                  <a:pt x="12" y="188"/>
                  <a:pt x="12" y="186"/>
                </a:cubicBezTo>
                <a:cubicBezTo>
                  <a:pt x="12" y="184"/>
                  <a:pt x="14" y="181"/>
                  <a:pt x="18" y="176"/>
                </a:cubicBezTo>
                <a:cubicBezTo>
                  <a:pt x="23" y="171"/>
                  <a:pt x="28" y="165"/>
                  <a:pt x="34" y="157"/>
                </a:cubicBezTo>
                <a:cubicBezTo>
                  <a:pt x="40" y="149"/>
                  <a:pt x="46" y="139"/>
                  <a:pt x="51" y="125"/>
                </a:cubicBezTo>
                <a:cubicBezTo>
                  <a:pt x="56" y="112"/>
                  <a:pt x="59" y="96"/>
                  <a:pt x="61" y="78"/>
                </a:cubicBezTo>
                <a:lnTo>
                  <a:pt x="61" y="71"/>
                </a:lnTo>
                <a:lnTo>
                  <a:pt x="60" y="71"/>
                </a:lnTo>
                <a:cubicBezTo>
                  <a:pt x="59" y="72"/>
                  <a:pt x="58" y="72"/>
                  <a:pt x="57" y="72"/>
                </a:cubicBezTo>
                <a:cubicBezTo>
                  <a:pt x="56" y="73"/>
                  <a:pt x="55" y="74"/>
                  <a:pt x="53" y="74"/>
                </a:cubicBezTo>
                <a:cubicBezTo>
                  <a:pt x="52" y="75"/>
                  <a:pt x="50" y="76"/>
                  <a:pt x="48" y="76"/>
                </a:cubicBezTo>
                <a:cubicBezTo>
                  <a:pt x="45" y="76"/>
                  <a:pt x="43" y="76"/>
                  <a:pt x="40" y="76"/>
                </a:cubicBezTo>
                <a:cubicBezTo>
                  <a:pt x="29" y="76"/>
                  <a:pt x="19" y="73"/>
                  <a:pt x="12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5298840" y="379836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7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69" y="-1"/>
                  <a:pt x="87" y="0"/>
                </a:cubicBezTo>
                <a:cubicBezTo>
                  <a:pt x="104" y="0"/>
                  <a:pt x="118" y="5"/>
                  <a:pt x="128" y="14"/>
                </a:cubicBezTo>
                <a:cubicBezTo>
                  <a:pt x="140" y="24"/>
                  <a:pt x="145" y="37"/>
                  <a:pt x="146" y="55"/>
                </a:cubicBezTo>
                <a:cubicBezTo>
                  <a:pt x="145" y="63"/>
                  <a:pt x="144" y="67"/>
                  <a:pt x="144" y="68"/>
                </a:cubicBezTo>
                <a:cubicBezTo>
                  <a:pt x="144" y="69"/>
                  <a:pt x="141" y="79"/>
                  <a:pt x="134" y="97"/>
                </a:cubicBezTo>
                <a:cubicBezTo>
                  <a:pt x="126" y="115"/>
                  <a:pt x="119" y="136"/>
                  <a:pt x="112" y="158"/>
                </a:cubicBezTo>
                <a:cubicBezTo>
                  <a:pt x="105" y="181"/>
                  <a:pt x="101" y="199"/>
                  <a:pt x="102" y="213"/>
                </a:cubicBezTo>
                <a:cubicBezTo>
                  <a:pt x="102" y="231"/>
                  <a:pt x="105" y="244"/>
                  <a:pt x="111" y="251"/>
                </a:cubicBezTo>
                <a:cubicBezTo>
                  <a:pt x="117" y="258"/>
                  <a:pt x="125" y="262"/>
                  <a:pt x="138" y="262"/>
                </a:cubicBezTo>
                <a:cubicBezTo>
                  <a:pt x="148" y="262"/>
                  <a:pt x="157" y="260"/>
                  <a:pt x="165" y="255"/>
                </a:cubicBezTo>
                <a:cubicBezTo>
                  <a:pt x="174" y="251"/>
                  <a:pt x="180" y="246"/>
                  <a:pt x="185" y="241"/>
                </a:cubicBezTo>
                <a:cubicBezTo>
                  <a:pt x="190" y="236"/>
                  <a:pt x="195" y="229"/>
                  <a:pt x="202" y="220"/>
                </a:cubicBezTo>
                <a:cubicBezTo>
                  <a:pt x="202" y="219"/>
                  <a:pt x="203" y="215"/>
                  <a:pt x="205" y="207"/>
                </a:cubicBezTo>
                <a:cubicBezTo>
                  <a:pt x="207" y="199"/>
                  <a:pt x="210" y="187"/>
                  <a:pt x="214" y="170"/>
                </a:cubicBezTo>
                <a:cubicBezTo>
                  <a:pt x="218" y="153"/>
                  <a:pt x="222" y="137"/>
                  <a:pt x="226" y="123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5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1" y="21"/>
                  <a:pt x="302" y="23"/>
                  <a:pt x="301" y="24"/>
                </a:cubicBezTo>
                <a:cubicBezTo>
                  <a:pt x="301" y="30"/>
                  <a:pt x="291" y="74"/>
                  <a:pt x="270" y="157"/>
                </a:cubicBezTo>
                <a:cubicBezTo>
                  <a:pt x="250" y="240"/>
                  <a:pt x="238" y="286"/>
                  <a:pt x="235" y="295"/>
                </a:cubicBezTo>
                <a:cubicBezTo>
                  <a:pt x="223" y="330"/>
                  <a:pt x="203" y="358"/>
                  <a:pt x="174" y="378"/>
                </a:cubicBezTo>
                <a:cubicBezTo>
                  <a:pt x="145" y="399"/>
                  <a:pt x="114" y="410"/>
                  <a:pt x="85" y="410"/>
                </a:cubicBezTo>
                <a:cubicBezTo>
                  <a:pt x="66" y="410"/>
                  <a:pt x="50" y="405"/>
                  <a:pt x="35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40" y="312"/>
                  <a:pt x="43" y="311"/>
                </a:cubicBezTo>
                <a:cubicBezTo>
                  <a:pt x="46" y="309"/>
                  <a:pt x="50" y="309"/>
                  <a:pt x="54" y="309"/>
                </a:cubicBezTo>
                <a:cubicBezTo>
                  <a:pt x="72" y="309"/>
                  <a:pt x="82" y="318"/>
                  <a:pt x="82" y="335"/>
                </a:cubicBezTo>
                <a:cubicBezTo>
                  <a:pt x="82" y="344"/>
                  <a:pt x="79" y="351"/>
                  <a:pt x="74" y="357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9"/>
                  <a:pt x="61" y="381"/>
                </a:cubicBezTo>
                <a:cubicBezTo>
                  <a:pt x="68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5"/>
                  <a:pt x="104" y="385"/>
                </a:cubicBezTo>
                <a:cubicBezTo>
                  <a:pt x="118" y="381"/>
                  <a:pt x="132" y="373"/>
                  <a:pt x="144" y="361"/>
                </a:cubicBezTo>
                <a:cubicBezTo>
                  <a:pt x="156" y="348"/>
                  <a:pt x="165" y="335"/>
                  <a:pt x="171" y="321"/>
                </a:cubicBezTo>
                <a:cubicBezTo>
                  <a:pt x="177" y="307"/>
                  <a:pt x="182" y="296"/>
                  <a:pt x="186" y="285"/>
                </a:cubicBezTo>
                <a:cubicBezTo>
                  <a:pt x="189" y="275"/>
                  <a:pt x="191" y="269"/>
                  <a:pt x="191" y="266"/>
                </a:cubicBezTo>
                <a:lnTo>
                  <a:pt x="187" y="269"/>
                </a:lnTo>
                <a:cubicBezTo>
                  <a:pt x="184" y="270"/>
                  <a:pt x="180" y="273"/>
                  <a:pt x="175" y="275"/>
                </a:cubicBezTo>
                <a:cubicBezTo>
                  <a:pt x="169" y="278"/>
                  <a:pt x="164" y="281"/>
                  <a:pt x="158" y="283"/>
                </a:cubicBezTo>
                <a:cubicBezTo>
                  <a:pt x="150" y="285"/>
                  <a:pt x="142" y="286"/>
                  <a:pt x="134" y="286"/>
                </a:cubicBezTo>
                <a:cubicBezTo>
                  <a:pt x="113" y="286"/>
                  <a:pt x="96" y="282"/>
                  <a:pt x="82" y="272"/>
                </a:cubicBezTo>
                <a:cubicBezTo>
                  <a:pt x="67" y="263"/>
                  <a:pt x="57" y="248"/>
                  <a:pt x="52" y="227"/>
                </a:cubicBezTo>
                <a:cubicBezTo>
                  <a:pt x="52" y="224"/>
                  <a:pt x="52" y="218"/>
                  <a:pt x="52" y="208"/>
                </a:cubicBezTo>
                <a:cubicBezTo>
                  <a:pt x="52" y="184"/>
                  <a:pt x="59" y="152"/>
                  <a:pt x="74" y="114"/>
                </a:cubicBezTo>
                <a:cubicBezTo>
                  <a:pt x="89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29"/>
                  <a:pt x="95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4" y="24"/>
                  <a:pt x="66" y="28"/>
                  <a:pt x="58" y="36"/>
                </a:cubicBezTo>
                <a:cubicBezTo>
                  <a:pt x="50" y="44"/>
                  <a:pt x="43" y="52"/>
                  <a:pt x="39" y="62"/>
                </a:cubicBezTo>
                <a:cubicBezTo>
                  <a:pt x="34" y="71"/>
                  <a:pt x="30" y="80"/>
                  <a:pt x="28" y="88"/>
                </a:cubicBezTo>
                <a:cubicBezTo>
                  <a:pt x="25" y="97"/>
                  <a:pt x="24" y="101"/>
                  <a:pt x="23" y="102"/>
                </a:cubicBezTo>
                <a:cubicBezTo>
                  <a:pt x="22" y="103"/>
                  <a:pt x="19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5428080" y="369540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0" y="224"/>
                </a:moveTo>
                <a:cubicBezTo>
                  <a:pt x="0" y="203"/>
                  <a:pt x="2" y="184"/>
                  <a:pt x="5" y="165"/>
                </a:cubicBezTo>
                <a:cubicBezTo>
                  <a:pt x="8" y="147"/>
                  <a:pt x="11" y="131"/>
                  <a:pt x="15" y="118"/>
                </a:cubicBezTo>
                <a:cubicBezTo>
                  <a:pt x="19" y="104"/>
                  <a:pt x="25" y="91"/>
                  <a:pt x="33" y="78"/>
                </a:cubicBezTo>
                <a:cubicBezTo>
                  <a:pt x="40" y="65"/>
                  <a:pt x="46" y="55"/>
                  <a:pt x="50" y="48"/>
                </a:cubicBezTo>
                <a:cubicBezTo>
                  <a:pt x="54" y="41"/>
                  <a:pt x="60" y="33"/>
                  <a:pt x="69" y="25"/>
                </a:cubicBezTo>
                <a:cubicBezTo>
                  <a:pt x="77" y="17"/>
                  <a:pt x="82" y="12"/>
                  <a:pt x="83" y="10"/>
                </a:cubicBezTo>
                <a:cubicBezTo>
                  <a:pt x="85" y="8"/>
                  <a:pt x="89" y="5"/>
                  <a:pt x="94" y="0"/>
                </a:cubicBezTo>
                <a:lnTo>
                  <a:pt x="100" y="0"/>
                </a:lnTo>
                <a:lnTo>
                  <a:pt x="102" y="0"/>
                </a:lnTo>
                <a:cubicBezTo>
                  <a:pt x="106" y="0"/>
                  <a:pt x="108" y="2"/>
                  <a:pt x="108" y="4"/>
                </a:cubicBezTo>
                <a:cubicBezTo>
                  <a:pt x="108" y="5"/>
                  <a:pt x="106" y="8"/>
                  <a:pt x="101" y="14"/>
                </a:cubicBezTo>
                <a:cubicBezTo>
                  <a:pt x="96" y="19"/>
                  <a:pt x="90" y="27"/>
                  <a:pt x="82" y="37"/>
                </a:cubicBezTo>
                <a:cubicBezTo>
                  <a:pt x="75" y="48"/>
                  <a:pt x="68" y="61"/>
                  <a:pt x="60" y="76"/>
                </a:cubicBezTo>
                <a:cubicBezTo>
                  <a:pt x="53" y="91"/>
                  <a:pt x="47" y="112"/>
                  <a:pt x="42" y="138"/>
                </a:cubicBezTo>
                <a:cubicBezTo>
                  <a:pt x="37" y="164"/>
                  <a:pt x="34" y="192"/>
                  <a:pt x="34" y="224"/>
                </a:cubicBezTo>
                <a:cubicBezTo>
                  <a:pt x="34" y="257"/>
                  <a:pt x="37" y="285"/>
                  <a:pt x="42" y="311"/>
                </a:cubicBezTo>
                <a:cubicBezTo>
                  <a:pt x="47" y="336"/>
                  <a:pt x="53" y="357"/>
                  <a:pt x="60" y="373"/>
                </a:cubicBezTo>
                <a:cubicBezTo>
                  <a:pt x="67" y="389"/>
                  <a:pt x="75" y="402"/>
                  <a:pt x="82" y="411"/>
                </a:cubicBezTo>
                <a:cubicBezTo>
                  <a:pt x="89" y="421"/>
                  <a:pt x="96" y="429"/>
                  <a:pt x="101" y="435"/>
                </a:cubicBezTo>
                <a:cubicBezTo>
                  <a:pt x="106" y="441"/>
                  <a:pt x="108" y="444"/>
                  <a:pt x="108" y="444"/>
                </a:cubicBezTo>
                <a:cubicBezTo>
                  <a:pt x="108" y="447"/>
                  <a:pt x="106" y="448"/>
                  <a:pt x="102" y="448"/>
                </a:cubicBezTo>
                <a:lnTo>
                  <a:pt x="100" y="448"/>
                </a:lnTo>
                <a:lnTo>
                  <a:pt x="94" y="448"/>
                </a:lnTo>
                <a:lnTo>
                  <a:pt x="82" y="438"/>
                </a:lnTo>
                <a:cubicBezTo>
                  <a:pt x="54" y="412"/>
                  <a:pt x="34" y="381"/>
                  <a:pt x="20" y="343"/>
                </a:cubicBezTo>
                <a:cubicBezTo>
                  <a:pt x="7" y="305"/>
                  <a:pt x="0" y="266"/>
                  <a:pt x="0" y="22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5483880" y="3709080"/>
            <a:ext cx="64440" cy="107640"/>
          </a:xfrm>
          <a:custGeom>
            <a:avLst/>
            <a:gdLst/>
            <a:ahLst/>
            <a:rect l="0" t="0" r="r" b="b"/>
            <a:pathLst>
              <a:path w="179" h="299">
                <a:moveTo>
                  <a:pt x="26" y="106"/>
                </a:moveTo>
                <a:cubicBezTo>
                  <a:pt x="18" y="106"/>
                  <a:pt x="12" y="103"/>
                  <a:pt x="7" y="98"/>
                </a:cubicBezTo>
                <a:cubicBezTo>
                  <a:pt x="2" y="92"/>
                  <a:pt x="0" y="86"/>
                  <a:pt x="0" y="78"/>
                </a:cubicBezTo>
                <a:cubicBezTo>
                  <a:pt x="0" y="57"/>
                  <a:pt x="8" y="39"/>
                  <a:pt x="23" y="23"/>
                </a:cubicBezTo>
                <a:cubicBezTo>
                  <a:pt x="39" y="8"/>
                  <a:pt x="59" y="0"/>
                  <a:pt x="82" y="0"/>
                </a:cubicBezTo>
                <a:cubicBezTo>
                  <a:pt x="110" y="0"/>
                  <a:pt x="132" y="8"/>
                  <a:pt x="150" y="25"/>
                </a:cubicBezTo>
                <a:cubicBezTo>
                  <a:pt x="170" y="42"/>
                  <a:pt x="179" y="63"/>
                  <a:pt x="179" y="90"/>
                </a:cubicBezTo>
                <a:cubicBezTo>
                  <a:pt x="179" y="103"/>
                  <a:pt x="176" y="115"/>
                  <a:pt x="170" y="126"/>
                </a:cubicBezTo>
                <a:cubicBezTo>
                  <a:pt x="163" y="138"/>
                  <a:pt x="156" y="148"/>
                  <a:pt x="148" y="157"/>
                </a:cubicBezTo>
                <a:cubicBezTo>
                  <a:pt x="139" y="166"/>
                  <a:pt x="127" y="177"/>
                  <a:pt x="112" y="190"/>
                </a:cubicBezTo>
                <a:cubicBezTo>
                  <a:pt x="101" y="199"/>
                  <a:pt x="86" y="213"/>
                  <a:pt x="67" y="231"/>
                </a:cubicBezTo>
                <a:lnTo>
                  <a:pt x="41" y="257"/>
                </a:lnTo>
                <a:lnTo>
                  <a:pt x="75" y="258"/>
                </a:lnTo>
                <a:cubicBezTo>
                  <a:pt x="122" y="258"/>
                  <a:pt x="147" y="257"/>
                  <a:pt x="150" y="255"/>
                </a:cubicBezTo>
                <a:cubicBezTo>
                  <a:pt x="152" y="255"/>
                  <a:pt x="155" y="240"/>
                  <a:pt x="160" y="215"/>
                </a:cubicBezTo>
                <a:lnTo>
                  <a:pt x="160" y="213"/>
                </a:lnTo>
                <a:lnTo>
                  <a:pt x="179" y="213"/>
                </a:lnTo>
                <a:lnTo>
                  <a:pt x="179" y="215"/>
                </a:lnTo>
                <a:cubicBezTo>
                  <a:pt x="179" y="215"/>
                  <a:pt x="177" y="229"/>
                  <a:pt x="173" y="256"/>
                </a:cubicBezTo>
                <a:cubicBezTo>
                  <a:pt x="170" y="282"/>
                  <a:pt x="168" y="296"/>
                  <a:pt x="167" y="297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1" y="281"/>
                  <a:pt x="2" y="278"/>
                </a:cubicBezTo>
                <a:cubicBezTo>
                  <a:pt x="4" y="276"/>
                  <a:pt x="9" y="271"/>
                  <a:pt x="16" y="262"/>
                </a:cubicBezTo>
                <a:cubicBezTo>
                  <a:pt x="24" y="253"/>
                  <a:pt x="32" y="245"/>
                  <a:pt x="38" y="236"/>
                </a:cubicBezTo>
                <a:cubicBezTo>
                  <a:pt x="41" y="233"/>
                  <a:pt x="46" y="228"/>
                  <a:pt x="53" y="220"/>
                </a:cubicBezTo>
                <a:cubicBezTo>
                  <a:pt x="61" y="212"/>
                  <a:pt x="66" y="206"/>
                  <a:pt x="69" y="203"/>
                </a:cubicBezTo>
                <a:cubicBezTo>
                  <a:pt x="71" y="200"/>
                  <a:pt x="76" y="195"/>
                  <a:pt x="82" y="189"/>
                </a:cubicBezTo>
                <a:cubicBezTo>
                  <a:pt x="88" y="182"/>
                  <a:pt x="92" y="177"/>
                  <a:pt x="94" y="173"/>
                </a:cubicBezTo>
                <a:cubicBezTo>
                  <a:pt x="96" y="170"/>
                  <a:pt x="100" y="166"/>
                  <a:pt x="104" y="160"/>
                </a:cubicBezTo>
                <a:cubicBezTo>
                  <a:pt x="109" y="154"/>
                  <a:pt x="112" y="150"/>
                  <a:pt x="114" y="146"/>
                </a:cubicBezTo>
                <a:cubicBezTo>
                  <a:pt x="116" y="142"/>
                  <a:pt x="118" y="137"/>
                  <a:pt x="120" y="133"/>
                </a:cubicBezTo>
                <a:cubicBezTo>
                  <a:pt x="123" y="128"/>
                  <a:pt x="125" y="123"/>
                  <a:pt x="126" y="118"/>
                </a:cubicBezTo>
                <a:cubicBezTo>
                  <a:pt x="127" y="114"/>
                  <a:pt x="129" y="109"/>
                  <a:pt x="129" y="105"/>
                </a:cubicBezTo>
                <a:cubicBezTo>
                  <a:pt x="130" y="101"/>
                  <a:pt x="131" y="96"/>
                  <a:pt x="131" y="90"/>
                </a:cubicBezTo>
                <a:cubicBezTo>
                  <a:pt x="131" y="71"/>
                  <a:pt x="126" y="55"/>
                  <a:pt x="116" y="42"/>
                </a:cubicBezTo>
                <a:cubicBezTo>
                  <a:pt x="105" y="28"/>
                  <a:pt x="91" y="21"/>
                  <a:pt x="72" y="21"/>
                </a:cubicBezTo>
                <a:cubicBezTo>
                  <a:pt x="62" y="21"/>
                  <a:pt x="54" y="23"/>
                  <a:pt x="46" y="29"/>
                </a:cubicBezTo>
                <a:cubicBezTo>
                  <a:pt x="39" y="34"/>
                  <a:pt x="34" y="39"/>
                  <a:pt x="31" y="43"/>
                </a:cubicBezTo>
                <a:cubicBezTo>
                  <a:pt x="28" y="48"/>
                  <a:pt x="26" y="51"/>
                  <a:pt x="26" y="52"/>
                </a:cubicBezTo>
                <a:cubicBezTo>
                  <a:pt x="26" y="52"/>
                  <a:pt x="27" y="52"/>
                  <a:pt x="28" y="52"/>
                </a:cubicBezTo>
                <a:cubicBezTo>
                  <a:pt x="34" y="52"/>
                  <a:pt x="39" y="54"/>
                  <a:pt x="45" y="58"/>
                </a:cubicBezTo>
                <a:cubicBezTo>
                  <a:pt x="51" y="63"/>
                  <a:pt x="53" y="70"/>
                  <a:pt x="53" y="79"/>
                </a:cubicBezTo>
                <a:cubicBezTo>
                  <a:pt x="53" y="87"/>
                  <a:pt x="51" y="93"/>
                  <a:pt x="46" y="98"/>
                </a:cubicBezTo>
                <a:cubicBezTo>
                  <a:pt x="41" y="103"/>
                  <a:pt x="35" y="106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5565240" y="3695400"/>
            <a:ext cx="38520" cy="161280"/>
          </a:xfrm>
          <a:custGeom>
            <a:avLst/>
            <a:gdLst/>
            <a:ahLst/>
            <a:rect l="0" t="0" r="r" b="b"/>
            <a:pathLst>
              <a:path w="107" h="448">
                <a:moveTo>
                  <a:pt x="2" y="1"/>
                </a:moveTo>
                <a:lnTo>
                  <a:pt x="4" y="0"/>
                </a:lnTo>
                <a:cubicBezTo>
                  <a:pt x="5" y="0"/>
                  <a:pt x="7" y="0"/>
                  <a:pt x="8" y="0"/>
                </a:cubicBezTo>
                <a:lnTo>
                  <a:pt x="13" y="0"/>
                </a:lnTo>
                <a:lnTo>
                  <a:pt x="26" y="11"/>
                </a:lnTo>
                <a:cubicBezTo>
                  <a:pt x="54" y="36"/>
                  <a:pt x="75" y="68"/>
                  <a:pt x="88" y="106"/>
                </a:cubicBezTo>
                <a:cubicBezTo>
                  <a:pt x="101" y="144"/>
                  <a:pt x="107" y="183"/>
                  <a:pt x="107" y="224"/>
                </a:cubicBezTo>
                <a:cubicBezTo>
                  <a:pt x="107" y="245"/>
                  <a:pt x="106" y="265"/>
                  <a:pt x="103" y="284"/>
                </a:cubicBezTo>
                <a:cubicBezTo>
                  <a:pt x="100" y="302"/>
                  <a:pt x="97" y="318"/>
                  <a:pt x="93" y="331"/>
                </a:cubicBezTo>
                <a:cubicBezTo>
                  <a:pt x="89" y="344"/>
                  <a:pt x="83" y="358"/>
                  <a:pt x="76" y="371"/>
                </a:cubicBezTo>
                <a:cubicBezTo>
                  <a:pt x="68" y="384"/>
                  <a:pt x="62" y="394"/>
                  <a:pt x="58" y="401"/>
                </a:cubicBezTo>
                <a:cubicBezTo>
                  <a:pt x="54" y="408"/>
                  <a:pt x="48" y="415"/>
                  <a:pt x="40" y="423"/>
                </a:cubicBezTo>
                <a:cubicBezTo>
                  <a:pt x="32" y="432"/>
                  <a:pt x="27" y="437"/>
                  <a:pt x="25" y="438"/>
                </a:cubicBezTo>
                <a:cubicBezTo>
                  <a:pt x="24" y="440"/>
                  <a:pt x="21" y="443"/>
                  <a:pt x="15" y="447"/>
                </a:cubicBezTo>
                <a:cubicBezTo>
                  <a:pt x="14" y="448"/>
                  <a:pt x="14" y="448"/>
                  <a:pt x="13" y="448"/>
                </a:cubicBezTo>
                <a:lnTo>
                  <a:pt x="8" y="448"/>
                </a:lnTo>
                <a:cubicBezTo>
                  <a:pt x="6" y="448"/>
                  <a:pt x="4" y="448"/>
                  <a:pt x="3" y="448"/>
                </a:cubicBezTo>
                <a:cubicBezTo>
                  <a:pt x="2" y="448"/>
                  <a:pt x="1" y="448"/>
                  <a:pt x="1" y="447"/>
                </a:cubicBezTo>
                <a:cubicBezTo>
                  <a:pt x="0" y="446"/>
                  <a:pt x="0" y="445"/>
                  <a:pt x="0" y="443"/>
                </a:cubicBezTo>
                <a:cubicBezTo>
                  <a:pt x="0" y="443"/>
                  <a:pt x="1" y="441"/>
                  <a:pt x="4" y="437"/>
                </a:cubicBezTo>
                <a:cubicBezTo>
                  <a:pt x="51" y="389"/>
                  <a:pt x="75" y="319"/>
                  <a:pt x="75" y="224"/>
                </a:cubicBezTo>
                <a:cubicBezTo>
                  <a:pt x="75" y="130"/>
                  <a:pt x="51" y="60"/>
                  <a:pt x="4" y="12"/>
                </a:cubicBezTo>
                <a:cubicBezTo>
                  <a:pt x="1" y="8"/>
                  <a:pt x="0" y="6"/>
                  <a:pt x="0" y="6"/>
                </a:cubicBezTo>
                <a:cubicBezTo>
                  <a:pt x="0" y="3"/>
                  <a:pt x="0" y="2"/>
                  <a:pt x="2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5648040" y="387144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4"/>
                </a:moveTo>
                <a:cubicBezTo>
                  <a:pt x="0" y="54"/>
                  <a:pt x="0" y="49"/>
                  <a:pt x="0" y="38"/>
                </a:cubicBezTo>
                <a:cubicBezTo>
                  <a:pt x="0" y="28"/>
                  <a:pt x="3" y="19"/>
                  <a:pt x="10" y="11"/>
                </a:cubicBezTo>
                <a:cubicBezTo>
                  <a:pt x="17" y="4"/>
                  <a:pt x="26" y="0"/>
                  <a:pt x="37" y="0"/>
                </a:cubicBezTo>
                <a:cubicBezTo>
                  <a:pt x="50" y="0"/>
                  <a:pt x="61" y="5"/>
                  <a:pt x="70" y="16"/>
                </a:cubicBezTo>
                <a:cubicBezTo>
                  <a:pt x="79" y="26"/>
                  <a:pt x="84" y="45"/>
                  <a:pt x="84" y="71"/>
                </a:cubicBezTo>
                <a:cubicBezTo>
                  <a:pt x="84" y="86"/>
                  <a:pt x="83" y="101"/>
                  <a:pt x="79" y="115"/>
                </a:cubicBezTo>
                <a:cubicBezTo>
                  <a:pt x="75" y="129"/>
                  <a:pt x="70" y="141"/>
                  <a:pt x="65" y="151"/>
                </a:cubicBezTo>
                <a:cubicBezTo>
                  <a:pt x="60" y="161"/>
                  <a:pt x="55" y="170"/>
                  <a:pt x="49" y="177"/>
                </a:cubicBezTo>
                <a:cubicBezTo>
                  <a:pt x="43" y="184"/>
                  <a:pt x="37" y="190"/>
                  <a:pt x="33" y="194"/>
                </a:cubicBezTo>
                <a:cubicBezTo>
                  <a:pt x="29" y="198"/>
                  <a:pt x="26" y="200"/>
                  <a:pt x="25" y="200"/>
                </a:cubicBezTo>
                <a:cubicBezTo>
                  <a:pt x="23" y="200"/>
                  <a:pt x="20" y="198"/>
                  <a:pt x="16" y="194"/>
                </a:cubicBezTo>
                <a:cubicBezTo>
                  <a:pt x="13" y="190"/>
                  <a:pt x="11" y="188"/>
                  <a:pt x="11" y="186"/>
                </a:cubicBezTo>
                <a:cubicBezTo>
                  <a:pt x="11" y="184"/>
                  <a:pt x="13" y="181"/>
                  <a:pt x="18" y="176"/>
                </a:cubicBezTo>
                <a:cubicBezTo>
                  <a:pt x="22" y="171"/>
                  <a:pt x="28" y="165"/>
                  <a:pt x="33" y="157"/>
                </a:cubicBezTo>
                <a:cubicBezTo>
                  <a:pt x="39" y="149"/>
                  <a:pt x="46" y="139"/>
                  <a:pt x="51" y="125"/>
                </a:cubicBezTo>
                <a:cubicBezTo>
                  <a:pt x="56" y="112"/>
                  <a:pt x="59" y="96"/>
                  <a:pt x="61" y="78"/>
                </a:cubicBezTo>
                <a:lnTo>
                  <a:pt x="61" y="71"/>
                </a:lnTo>
                <a:lnTo>
                  <a:pt x="60" y="71"/>
                </a:lnTo>
                <a:cubicBezTo>
                  <a:pt x="60" y="72"/>
                  <a:pt x="58" y="72"/>
                  <a:pt x="57" y="72"/>
                </a:cubicBezTo>
                <a:cubicBezTo>
                  <a:pt x="56" y="73"/>
                  <a:pt x="55" y="74"/>
                  <a:pt x="53" y="74"/>
                </a:cubicBezTo>
                <a:cubicBezTo>
                  <a:pt x="52" y="75"/>
                  <a:pt x="50" y="76"/>
                  <a:pt x="48" y="76"/>
                </a:cubicBezTo>
                <a:cubicBezTo>
                  <a:pt x="45" y="76"/>
                  <a:pt x="43" y="76"/>
                  <a:pt x="39" y="76"/>
                </a:cubicBezTo>
                <a:cubicBezTo>
                  <a:pt x="28" y="76"/>
                  <a:pt x="18" y="73"/>
                  <a:pt x="11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5749200" y="387144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9"/>
                </a:moveTo>
                <a:cubicBezTo>
                  <a:pt x="0" y="29"/>
                  <a:pt x="4" y="20"/>
                  <a:pt x="11" y="13"/>
                </a:cubicBezTo>
                <a:cubicBezTo>
                  <a:pt x="18" y="4"/>
                  <a:pt x="27" y="0"/>
                  <a:pt x="39" y="0"/>
                </a:cubicBezTo>
                <a:cubicBezTo>
                  <a:pt x="49" y="0"/>
                  <a:pt x="58" y="4"/>
                  <a:pt x="66" y="12"/>
                </a:cubicBezTo>
                <a:cubicBezTo>
                  <a:pt x="73" y="18"/>
                  <a:pt x="77" y="27"/>
                  <a:pt x="78" y="39"/>
                </a:cubicBezTo>
                <a:cubicBezTo>
                  <a:pt x="78" y="49"/>
                  <a:pt x="74" y="58"/>
                  <a:pt x="67" y="66"/>
                </a:cubicBezTo>
                <a:cubicBezTo>
                  <a:pt x="60" y="73"/>
                  <a:pt x="51" y="77"/>
                  <a:pt x="40" y="77"/>
                </a:cubicBezTo>
                <a:cubicBezTo>
                  <a:pt x="29" y="77"/>
                  <a:pt x="19" y="74"/>
                  <a:pt x="12" y="67"/>
                </a:cubicBezTo>
                <a:cubicBezTo>
                  <a:pt x="4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5850360" y="387144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9"/>
                </a:moveTo>
                <a:cubicBezTo>
                  <a:pt x="0" y="29"/>
                  <a:pt x="4" y="20"/>
                  <a:pt x="11" y="13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8" y="4"/>
                  <a:pt x="66" y="12"/>
                </a:cubicBezTo>
                <a:cubicBezTo>
                  <a:pt x="73" y="18"/>
                  <a:pt x="77" y="27"/>
                  <a:pt x="78" y="39"/>
                </a:cubicBezTo>
                <a:cubicBezTo>
                  <a:pt x="78" y="49"/>
                  <a:pt x="74" y="58"/>
                  <a:pt x="67" y="66"/>
                </a:cubicBezTo>
                <a:cubicBezTo>
                  <a:pt x="60" y="73"/>
                  <a:pt x="50" y="77"/>
                  <a:pt x="39" y="77"/>
                </a:cubicBezTo>
                <a:cubicBezTo>
                  <a:pt x="28" y="77"/>
                  <a:pt x="19" y="74"/>
                  <a:pt x="12" y="67"/>
                </a:cubicBezTo>
                <a:cubicBezTo>
                  <a:pt x="5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5951880" y="387144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9"/>
                  <a:pt x="3" y="20"/>
                  <a:pt x="10" y="13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7" y="4"/>
                  <a:pt x="64" y="12"/>
                </a:cubicBezTo>
                <a:cubicBezTo>
                  <a:pt x="72" y="18"/>
                  <a:pt x="77" y="27"/>
                  <a:pt x="77" y="39"/>
                </a:cubicBezTo>
                <a:cubicBezTo>
                  <a:pt x="77" y="49"/>
                  <a:pt x="73" y="58"/>
                  <a:pt x="65" y="66"/>
                </a:cubicBezTo>
                <a:cubicBezTo>
                  <a:pt x="58" y="73"/>
                  <a:pt x="49" y="77"/>
                  <a:pt x="38" y="77"/>
                </a:cubicBezTo>
                <a:cubicBezTo>
                  <a:pt x="27" y="77"/>
                  <a:pt x="18" y="74"/>
                  <a:pt x="11" y="67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6053040" y="387144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4"/>
                </a:moveTo>
                <a:cubicBezTo>
                  <a:pt x="0" y="54"/>
                  <a:pt x="0" y="49"/>
                  <a:pt x="0" y="38"/>
                </a:cubicBezTo>
                <a:cubicBezTo>
                  <a:pt x="0" y="28"/>
                  <a:pt x="3" y="19"/>
                  <a:pt x="10" y="11"/>
                </a:cubicBezTo>
                <a:cubicBezTo>
                  <a:pt x="17" y="4"/>
                  <a:pt x="26" y="0"/>
                  <a:pt x="37" y="0"/>
                </a:cubicBezTo>
                <a:cubicBezTo>
                  <a:pt x="49" y="0"/>
                  <a:pt x="59" y="5"/>
                  <a:pt x="69" y="16"/>
                </a:cubicBezTo>
                <a:cubicBezTo>
                  <a:pt x="79" y="26"/>
                  <a:pt x="84" y="45"/>
                  <a:pt x="84" y="71"/>
                </a:cubicBezTo>
                <a:cubicBezTo>
                  <a:pt x="84" y="86"/>
                  <a:pt x="82" y="101"/>
                  <a:pt x="79" y="115"/>
                </a:cubicBezTo>
                <a:cubicBezTo>
                  <a:pt x="74" y="129"/>
                  <a:pt x="69" y="141"/>
                  <a:pt x="64" y="151"/>
                </a:cubicBezTo>
                <a:cubicBezTo>
                  <a:pt x="59" y="161"/>
                  <a:pt x="54" y="170"/>
                  <a:pt x="48" y="177"/>
                </a:cubicBezTo>
                <a:cubicBezTo>
                  <a:pt x="42" y="184"/>
                  <a:pt x="37" y="190"/>
                  <a:pt x="33" y="194"/>
                </a:cubicBezTo>
                <a:cubicBezTo>
                  <a:pt x="28" y="198"/>
                  <a:pt x="26" y="200"/>
                  <a:pt x="24" y="200"/>
                </a:cubicBezTo>
                <a:cubicBezTo>
                  <a:pt x="23" y="200"/>
                  <a:pt x="20" y="198"/>
                  <a:pt x="16" y="194"/>
                </a:cubicBezTo>
                <a:cubicBezTo>
                  <a:pt x="12" y="190"/>
                  <a:pt x="11" y="188"/>
                  <a:pt x="11" y="186"/>
                </a:cubicBezTo>
                <a:cubicBezTo>
                  <a:pt x="11" y="184"/>
                  <a:pt x="13" y="181"/>
                  <a:pt x="18" y="176"/>
                </a:cubicBezTo>
                <a:cubicBezTo>
                  <a:pt x="22" y="171"/>
                  <a:pt x="27" y="165"/>
                  <a:pt x="33" y="157"/>
                </a:cubicBezTo>
                <a:cubicBezTo>
                  <a:pt x="39" y="149"/>
                  <a:pt x="45" y="139"/>
                  <a:pt x="50" y="125"/>
                </a:cubicBezTo>
                <a:cubicBezTo>
                  <a:pt x="55" y="112"/>
                  <a:pt x="58" y="96"/>
                  <a:pt x="60" y="78"/>
                </a:cubicBezTo>
                <a:lnTo>
                  <a:pt x="60" y="71"/>
                </a:lnTo>
                <a:lnTo>
                  <a:pt x="59" y="71"/>
                </a:lnTo>
                <a:cubicBezTo>
                  <a:pt x="58" y="72"/>
                  <a:pt x="57" y="72"/>
                  <a:pt x="56" y="72"/>
                </a:cubicBezTo>
                <a:cubicBezTo>
                  <a:pt x="55" y="73"/>
                  <a:pt x="54" y="74"/>
                  <a:pt x="52" y="74"/>
                </a:cubicBezTo>
                <a:cubicBezTo>
                  <a:pt x="51" y="75"/>
                  <a:pt x="49" y="76"/>
                  <a:pt x="47" y="76"/>
                </a:cubicBezTo>
                <a:cubicBezTo>
                  <a:pt x="44" y="76"/>
                  <a:pt x="42" y="76"/>
                  <a:pt x="39" y="76"/>
                </a:cubicBezTo>
                <a:cubicBezTo>
                  <a:pt x="28" y="76"/>
                  <a:pt x="18" y="73"/>
                  <a:pt x="11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6141240" y="379836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7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69" y="-1"/>
                  <a:pt x="87" y="0"/>
                </a:cubicBezTo>
                <a:cubicBezTo>
                  <a:pt x="104" y="0"/>
                  <a:pt x="118" y="5"/>
                  <a:pt x="128" y="14"/>
                </a:cubicBezTo>
                <a:cubicBezTo>
                  <a:pt x="139" y="24"/>
                  <a:pt x="144" y="37"/>
                  <a:pt x="145" y="55"/>
                </a:cubicBezTo>
                <a:cubicBezTo>
                  <a:pt x="144" y="63"/>
                  <a:pt x="143" y="67"/>
                  <a:pt x="143" y="68"/>
                </a:cubicBezTo>
                <a:cubicBezTo>
                  <a:pt x="143" y="69"/>
                  <a:pt x="140" y="79"/>
                  <a:pt x="133" y="97"/>
                </a:cubicBezTo>
                <a:cubicBezTo>
                  <a:pt x="126" y="115"/>
                  <a:pt x="119" y="136"/>
                  <a:pt x="112" y="158"/>
                </a:cubicBezTo>
                <a:cubicBezTo>
                  <a:pt x="105" y="181"/>
                  <a:pt x="101" y="199"/>
                  <a:pt x="102" y="213"/>
                </a:cubicBezTo>
                <a:cubicBezTo>
                  <a:pt x="102" y="231"/>
                  <a:pt x="105" y="244"/>
                  <a:pt x="111" y="251"/>
                </a:cubicBezTo>
                <a:cubicBezTo>
                  <a:pt x="117" y="258"/>
                  <a:pt x="125" y="262"/>
                  <a:pt x="137" y="262"/>
                </a:cubicBezTo>
                <a:cubicBezTo>
                  <a:pt x="147" y="262"/>
                  <a:pt x="156" y="260"/>
                  <a:pt x="164" y="255"/>
                </a:cubicBezTo>
                <a:cubicBezTo>
                  <a:pt x="173" y="251"/>
                  <a:pt x="179" y="246"/>
                  <a:pt x="184" y="241"/>
                </a:cubicBezTo>
                <a:cubicBezTo>
                  <a:pt x="189" y="236"/>
                  <a:pt x="195" y="229"/>
                  <a:pt x="202" y="220"/>
                </a:cubicBezTo>
                <a:cubicBezTo>
                  <a:pt x="202" y="219"/>
                  <a:pt x="203" y="215"/>
                  <a:pt x="205" y="207"/>
                </a:cubicBezTo>
                <a:cubicBezTo>
                  <a:pt x="207" y="199"/>
                  <a:pt x="210" y="187"/>
                  <a:pt x="214" y="170"/>
                </a:cubicBezTo>
                <a:cubicBezTo>
                  <a:pt x="218" y="153"/>
                  <a:pt x="222" y="137"/>
                  <a:pt x="226" y="123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5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1" y="21"/>
                  <a:pt x="302" y="23"/>
                  <a:pt x="301" y="24"/>
                </a:cubicBezTo>
                <a:cubicBezTo>
                  <a:pt x="301" y="30"/>
                  <a:pt x="291" y="74"/>
                  <a:pt x="270" y="157"/>
                </a:cubicBezTo>
                <a:cubicBezTo>
                  <a:pt x="250" y="240"/>
                  <a:pt x="238" y="286"/>
                  <a:pt x="235" y="295"/>
                </a:cubicBezTo>
                <a:cubicBezTo>
                  <a:pt x="223" y="330"/>
                  <a:pt x="203" y="358"/>
                  <a:pt x="173" y="378"/>
                </a:cubicBezTo>
                <a:cubicBezTo>
                  <a:pt x="144" y="399"/>
                  <a:pt x="114" y="410"/>
                  <a:pt x="85" y="410"/>
                </a:cubicBezTo>
                <a:cubicBezTo>
                  <a:pt x="66" y="410"/>
                  <a:pt x="50" y="405"/>
                  <a:pt x="35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40" y="312"/>
                  <a:pt x="43" y="311"/>
                </a:cubicBezTo>
                <a:cubicBezTo>
                  <a:pt x="46" y="309"/>
                  <a:pt x="50" y="309"/>
                  <a:pt x="54" y="309"/>
                </a:cubicBezTo>
                <a:cubicBezTo>
                  <a:pt x="72" y="309"/>
                  <a:pt x="82" y="318"/>
                  <a:pt x="82" y="335"/>
                </a:cubicBezTo>
                <a:cubicBezTo>
                  <a:pt x="82" y="344"/>
                  <a:pt x="79" y="351"/>
                  <a:pt x="74" y="357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9"/>
                  <a:pt x="61" y="381"/>
                </a:cubicBezTo>
                <a:cubicBezTo>
                  <a:pt x="68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5"/>
                  <a:pt x="104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5" y="348"/>
                  <a:pt x="164" y="335"/>
                  <a:pt x="170" y="321"/>
                </a:cubicBezTo>
                <a:cubicBezTo>
                  <a:pt x="176" y="307"/>
                  <a:pt x="181" y="296"/>
                  <a:pt x="185" y="285"/>
                </a:cubicBezTo>
                <a:cubicBezTo>
                  <a:pt x="188" y="275"/>
                  <a:pt x="190" y="269"/>
                  <a:pt x="190" y="266"/>
                </a:cubicBezTo>
                <a:lnTo>
                  <a:pt x="186" y="269"/>
                </a:lnTo>
                <a:cubicBezTo>
                  <a:pt x="183" y="270"/>
                  <a:pt x="179" y="273"/>
                  <a:pt x="174" y="275"/>
                </a:cubicBezTo>
                <a:cubicBezTo>
                  <a:pt x="168" y="278"/>
                  <a:pt x="163" y="281"/>
                  <a:pt x="157" y="283"/>
                </a:cubicBezTo>
                <a:cubicBezTo>
                  <a:pt x="149" y="285"/>
                  <a:pt x="141" y="286"/>
                  <a:pt x="133" y="286"/>
                </a:cubicBezTo>
                <a:cubicBezTo>
                  <a:pt x="113" y="286"/>
                  <a:pt x="96" y="282"/>
                  <a:pt x="82" y="272"/>
                </a:cubicBezTo>
                <a:cubicBezTo>
                  <a:pt x="67" y="263"/>
                  <a:pt x="57" y="248"/>
                  <a:pt x="52" y="227"/>
                </a:cubicBezTo>
                <a:cubicBezTo>
                  <a:pt x="52" y="224"/>
                  <a:pt x="52" y="218"/>
                  <a:pt x="52" y="208"/>
                </a:cubicBezTo>
                <a:cubicBezTo>
                  <a:pt x="52" y="184"/>
                  <a:pt x="59" y="152"/>
                  <a:pt x="74" y="114"/>
                </a:cubicBezTo>
                <a:cubicBezTo>
                  <a:pt x="89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29"/>
                  <a:pt x="95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4" y="24"/>
                  <a:pt x="66" y="28"/>
                  <a:pt x="58" y="36"/>
                </a:cubicBezTo>
                <a:cubicBezTo>
                  <a:pt x="49" y="44"/>
                  <a:pt x="43" y="52"/>
                  <a:pt x="39" y="62"/>
                </a:cubicBezTo>
                <a:cubicBezTo>
                  <a:pt x="34" y="71"/>
                  <a:pt x="30" y="80"/>
                  <a:pt x="28" y="88"/>
                </a:cubicBezTo>
                <a:cubicBezTo>
                  <a:pt x="25" y="97"/>
                  <a:pt x="24" y="101"/>
                  <a:pt x="23" y="102"/>
                </a:cubicBezTo>
                <a:cubicBezTo>
                  <a:pt x="22" y="103"/>
                  <a:pt x="19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6270480" y="369540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0" y="224"/>
                </a:moveTo>
                <a:cubicBezTo>
                  <a:pt x="0" y="203"/>
                  <a:pt x="2" y="184"/>
                  <a:pt x="5" y="165"/>
                </a:cubicBezTo>
                <a:cubicBezTo>
                  <a:pt x="8" y="147"/>
                  <a:pt x="11" y="131"/>
                  <a:pt x="15" y="118"/>
                </a:cubicBezTo>
                <a:cubicBezTo>
                  <a:pt x="20" y="104"/>
                  <a:pt x="26" y="91"/>
                  <a:pt x="33" y="78"/>
                </a:cubicBezTo>
                <a:cubicBezTo>
                  <a:pt x="40" y="65"/>
                  <a:pt x="46" y="55"/>
                  <a:pt x="50" y="48"/>
                </a:cubicBezTo>
                <a:cubicBezTo>
                  <a:pt x="54" y="41"/>
                  <a:pt x="60" y="33"/>
                  <a:pt x="69" y="25"/>
                </a:cubicBezTo>
                <a:cubicBezTo>
                  <a:pt x="77" y="17"/>
                  <a:pt x="82" y="12"/>
                  <a:pt x="83" y="10"/>
                </a:cubicBezTo>
                <a:cubicBezTo>
                  <a:pt x="85" y="8"/>
                  <a:pt x="89" y="5"/>
                  <a:pt x="94" y="0"/>
                </a:cubicBezTo>
                <a:lnTo>
                  <a:pt x="100" y="0"/>
                </a:lnTo>
                <a:lnTo>
                  <a:pt x="102" y="0"/>
                </a:lnTo>
                <a:cubicBezTo>
                  <a:pt x="106" y="0"/>
                  <a:pt x="108" y="2"/>
                  <a:pt x="108" y="4"/>
                </a:cubicBezTo>
                <a:cubicBezTo>
                  <a:pt x="108" y="5"/>
                  <a:pt x="106" y="8"/>
                  <a:pt x="101" y="14"/>
                </a:cubicBezTo>
                <a:cubicBezTo>
                  <a:pt x="96" y="19"/>
                  <a:pt x="90" y="27"/>
                  <a:pt x="82" y="37"/>
                </a:cubicBezTo>
                <a:cubicBezTo>
                  <a:pt x="75" y="48"/>
                  <a:pt x="68" y="61"/>
                  <a:pt x="60" y="76"/>
                </a:cubicBezTo>
                <a:cubicBezTo>
                  <a:pt x="53" y="91"/>
                  <a:pt x="47" y="112"/>
                  <a:pt x="42" y="138"/>
                </a:cubicBezTo>
                <a:cubicBezTo>
                  <a:pt x="37" y="164"/>
                  <a:pt x="34" y="192"/>
                  <a:pt x="34" y="224"/>
                </a:cubicBezTo>
                <a:cubicBezTo>
                  <a:pt x="34" y="257"/>
                  <a:pt x="37" y="285"/>
                  <a:pt x="42" y="311"/>
                </a:cubicBezTo>
                <a:cubicBezTo>
                  <a:pt x="47" y="336"/>
                  <a:pt x="53" y="357"/>
                  <a:pt x="60" y="373"/>
                </a:cubicBezTo>
                <a:cubicBezTo>
                  <a:pt x="67" y="389"/>
                  <a:pt x="74" y="402"/>
                  <a:pt x="82" y="411"/>
                </a:cubicBezTo>
                <a:cubicBezTo>
                  <a:pt x="89" y="421"/>
                  <a:pt x="96" y="429"/>
                  <a:pt x="101" y="435"/>
                </a:cubicBezTo>
                <a:cubicBezTo>
                  <a:pt x="106" y="441"/>
                  <a:pt x="108" y="444"/>
                  <a:pt x="108" y="444"/>
                </a:cubicBezTo>
                <a:cubicBezTo>
                  <a:pt x="108" y="447"/>
                  <a:pt x="106" y="448"/>
                  <a:pt x="102" y="448"/>
                </a:cubicBezTo>
                <a:lnTo>
                  <a:pt x="100" y="448"/>
                </a:lnTo>
                <a:lnTo>
                  <a:pt x="94" y="448"/>
                </a:lnTo>
                <a:lnTo>
                  <a:pt x="82" y="438"/>
                </a:lnTo>
                <a:cubicBezTo>
                  <a:pt x="54" y="412"/>
                  <a:pt x="34" y="381"/>
                  <a:pt x="21" y="343"/>
                </a:cubicBezTo>
                <a:cubicBezTo>
                  <a:pt x="7" y="305"/>
                  <a:pt x="0" y="266"/>
                  <a:pt x="0" y="22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6321600" y="3745080"/>
            <a:ext cx="90360" cy="73440"/>
          </a:xfrm>
          <a:custGeom>
            <a:avLst/>
            <a:gdLst/>
            <a:ahLst/>
            <a:rect l="0" t="0" r="r" b="b"/>
            <a:pathLst>
              <a:path w="251" h="204">
                <a:moveTo>
                  <a:pt x="0" y="69"/>
                </a:moveTo>
                <a:cubicBezTo>
                  <a:pt x="0" y="68"/>
                  <a:pt x="0" y="65"/>
                  <a:pt x="1" y="62"/>
                </a:cubicBezTo>
                <a:cubicBezTo>
                  <a:pt x="2" y="59"/>
                  <a:pt x="3" y="54"/>
                  <a:pt x="6" y="45"/>
                </a:cubicBezTo>
                <a:cubicBezTo>
                  <a:pt x="9" y="37"/>
                  <a:pt x="12" y="30"/>
                  <a:pt x="15" y="24"/>
                </a:cubicBezTo>
                <a:cubicBezTo>
                  <a:pt x="18" y="19"/>
                  <a:pt x="23" y="13"/>
                  <a:pt x="30" y="8"/>
                </a:cubicBezTo>
                <a:cubicBezTo>
                  <a:pt x="37" y="2"/>
                  <a:pt x="44" y="0"/>
                  <a:pt x="51" y="0"/>
                </a:cubicBezTo>
                <a:cubicBezTo>
                  <a:pt x="61" y="0"/>
                  <a:pt x="70" y="3"/>
                  <a:pt x="78" y="8"/>
                </a:cubicBezTo>
                <a:cubicBezTo>
                  <a:pt x="85" y="13"/>
                  <a:pt x="89" y="19"/>
                  <a:pt x="91" y="23"/>
                </a:cubicBezTo>
                <a:cubicBezTo>
                  <a:pt x="93" y="28"/>
                  <a:pt x="94" y="31"/>
                  <a:pt x="94" y="33"/>
                </a:cubicBezTo>
                <a:lnTo>
                  <a:pt x="94" y="34"/>
                </a:lnTo>
                <a:lnTo>
                  <a:pt x="99" y="29"/>
                </a:lnTo>
                <a:cubicBezTo>
                  <a:pt x="117" y="10"/>
                  <a:pt x="138" y="0"/>
                  <a:pt x="161" y="0"/>
                </a:cubicBezTo>
                <a:cubicBezTo>
                  <a:pt x="177" y="0"/>
                  <a:pt x="190" y="4"/>
                  <a:pt x="200" y="12"/>
                </a:cubicBezTo>
                <a:cubicBezTo>
                  <a:pt x="210" y="20"/>
                  <a:pt x="215" y="32"/>
                  <a:pt x="215" y="47"/>
                </a:cubicBezTo>
                <a:cubicBezTo>
                  <a:pt x="216" y="63"/>
                  <a:pt x="210" y="86"/>
                  <a:pt x="198" y="118"/>
                </a:cubicBezTo>
                <a:cubicBezTo>
                  <a:pt x="187" y="149"/>
                  <a:pt x="181" y="168"/>
                  <a:pt x="181" y="174"/>
                </a:cubicBezTo>
                <a:cubicBezTo>
                  <a:pt x="181" y="182"/>
                  <a:pt x="184" y="186"/>
                  <a:pt x="189" y="186"/>
                </a:cubicBezTo>
                <a:cubicBezTo>
                  <a:pt x="191" y="186"/>
                  <a:pt x="192" y="186"/>
                  <a:pt x="193" y="186"/>
                </a:cubicBezTo>
                <a:cubicBezTo>
                  <a:pt x="202" y="184"/>
                  <a:pt x="209" y="178"/>
                  <a:pt x="216" y="169"/>
                </a:cubicBezTo>
                <a:cubicBezTo>
                  <a:pt x="223" y="159"/>
                  <a:pt x="228" y="147"/>
                  <a:pt x="232" y="133"/>
                </a:cubicBezTo>
                <a:cubicBezTo>
                  <a:pt x="232" y="130"/>
                  <a:pt x="235" y="129"/>
                  <a:pt x="241" y="129"/>
                </a:cubicBezTo>
                <a:cubicBezTo>
                  <a:pt x="248" y="129"/>
                  <a:pt x="251" y="130"/>
                  <a:pt x="251" y="133"/>
                </a:cubicBezTo>
                <a:cubicBezTo>
                  <a:pt x="251" y="133"/>
                  <a:pt x="250" y="135"/>
                  <a:pt x="249" y="140"/>
                </a:cubicBezTo>
                <a:cubicBezTo>
                  <a:pt x="247" y="148"/>
                  <a:pt x="242" y="157"/>
                  <a:pt x="238" y="165"/>
                </a:cubicBezTo>
                <a:cubicBezTo>
                  <a:pt x="234" y="173"/>
                  <a:pt x="227" y="182"/>
                  <a:pt x="218" y="190"/>
                </a:cubicBezTo>
                <a:cubicBezTo>
                  <a:pt x="208" y="198"/>
                  <a:pt x="198" y="203"/>
                  <a:pt x="187" y="203"/>
                </a:cubicBezTo>
                <a:cubicBezTo>
                  <a:pt x="173" y="203"/>
                  <a:pt x="163" y="198"/>
                  <a:pt x="156" y="190"/>
                </a:cubicBezTo>
                <a:cubicBezTo>
                  <a:pt x="150" y="182"/>
                  <a:pt x="147" y="174"/>
                  <a:pt x="147" y="165"/>
                </a:cubicBezTo>
                <a:cubicBezTo>
                  <a:pt x="147" y="159"/>
                  <a:pt x="152" y="142"/>
                  <a:pt x="163" y="111"/>
                </a:cubicBezTo>
                <a:cubicBezTo>
                  <a:pt x="174" y="81"/>
                  <a:pt x="179" y="59"/>
                  <a:pt x="179" y="43"/>
                </a:cubicBezTo>
                <a:cubicBezTo>
                  <a:pt x="179" y="26"/>
                  <a:pt x="173" y="17"/>
                  <a:pt x="160" y="17"/>
                </a:cubicBezTo>
                <a:lnTo>
                  <a:pt x="158" y="17"/>
                </a:lnTo>
                <a:cubicBezTo>
                  <a:pt x="132" y="17"/>
                  <a:pt x="110" y="32"/>
                  <a:pt x="93" y="62"/>
                </a:cubicBezTo>
                <a:lnTo>
                  <a:pt x="90" y="68"/>
                </a:lnTo>
                <a:lnTo>
                  <a:pt x="75" y="128"/>
                </a:lnTo>
                <a:cubicBezTo>
                  <a:pt x="65" y="167"/>
                  <a:pt x="59" y="188"/>
                  <a:pt x="58" y="191"/>
                </a:cubicBezTo>
                <a:cubicBezTo>
                  <a:pt x="54" y="199"/>
                  <a:pt x="48" y="204"/>
                  <a:pt x="39" y="204"/>
                </a:cubicBezTo>
                <a:cubicBezTo>
                  <a:pt x="35" y="204"/>
                  <a:pt x="32" y="203"/>
                  <a:pt x="29" y="200"/>
                </a:cubicBezTo>
                <a:cubicBezTo>
                  <a:pt x="27" y="198"/>
                  <a:pt x="25" y="196"/>
                  <a:pt x="24" y="195"/>
                </a:cubicBezTo>
                <a:cubicBezTo>
                  <a:pt x="23" y="193"/>
                  <a:pt x="23" y="191"/>
                  <a:pt x="23" y="190"/>
                </a:cubicBezTo>
                <a:cubicBezTo>
                  <a:pt x="23" y="186"/>
                  <a:pt x="29" y="162"/>
                  <a:pt x="40" y="117"/>
                </a:cubicBezTo>
                <a:cubicBezTo>
                  <a:pt x="52" y="73"/>
                  <a:pt x="58" y="48"/>
                  <a:pt x="58" y="44"/>
                </a:cubicBezTo>
                <a:cubicBezTo>
                  <a:pt x="59" y="43"/>
                  <a:pt x="59" y="39"/>
                  <a:pt x="59" y="34"/>
                </a:cubicBezTo>
                <a:cubicBezTo>
                  <a:pt x="59" y="22"/>
                  <a:pt x="55" y="17"/>
                  <a:pt x="48" y="17"/>
                </a:cubicBezTo>
                <a:cubicBezTo>
                  <a:pt x="37" y="17"/>
                  <a:pt x="27" y="32"/>
                  <a:pt x="20" y="61"/>
                </a:cubicBezTo>
                <a:cubicBezTo>
                  <a:pt x="18" y="67"/>
                  <a:pt x="17" y="70"/>
                  <a:pt x="17" y="71"/>
                </a:cubicBezTo>
                <a:cubicBezTo>
                  <a:pt x="17" y="73"/>
                  <a:pt x="14" y="73"/>
                  <a:pt x="9" y="73"/>
                </a:cubicBezTo>
                <a:lnTo>
                  <a:pt x="2" y="73"/>
                </a:lnTo>
                <a:cubicBezTo>
                  <a:pt x="1" y="72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6423480" y="369540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2" y="1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8" y="11"/>
                </a:lnTo>
                <a:cubicBezTo>
                  <a:pt x="56" y="36"/>
                  <a:pt x="76" y="68"/>
                  <a:pt x="89" y="106"/>
                </a:cubicBezTo>
                <a:cubicBezTo>
                  <a:pt x="102" y="144"/>
                  <a:pt x="108" y="183"/>
                  <a:pt x="108" y="224"/>
                </a:cubicBezTo>
                <a:cubicBezTo>
                  <a:pt x="108" y="245"/>
                  <a:pt x="107" y="265"/>
                  <a:pt x="104" y="284"/>
                </a:cubicBezTo>
                <a:cubicBezTo>
                  <a:pt x="101" y="302"/>
                  <a:pt x="97" y="318"/>
                  <a:pt x="93" y="331"/>
                </a:cubicBezTo>
                <a:cubicBezTo>
                  <a:pt x="89" y="344"/>
                  <a:pt x="84" y="358"/>
                  <a:pt x="77" y="371"/>
                </a:cubicBezTo>
                <a:cubicBezTo>
                  <a:pt x="70" y="384"/>
                  <a:pt x="64" y="394"/>
                  <a:pt x="60" y="401"/>
                </a:cubicBezTo>
                <a:cubicBezTo>
                  <a:pt x="56" y="408"/>
                  <a:pt x="50" y="415"/>
                  <a:pt x="41" y="423"/>
                </a:cubicBezTo>
                <a:cubicBezTo>
                  <a:pt x="33" y="432"/>
                  <a:pt x="29" y="437"/>
                  <a:pt x="27" y="438"/>
                </a:cubicBezTo>
                <a:cubicBezTo>
                  <a:pt x="26" y="440"/>
                  <a:pt x="22" y="443"/>
                  <a:pt x="16" y="447"/>
                </a:cubicBezTo>
                <a:cubicBezTo>
                  <a:pt x="15" y="448"/>
                  <a:pt x="14" y="448"/>
                  <a:pt x="14" y="448"/>
                </a:cubicBezTo>
                <a:lnTo>
                  <a:pt x="9" y="448"/>
                </a:lnTo>
                <a:cubicBezTo>
                  <a:pt x="6" y="448"/>
                  <a:pt x="5" y="448"/>
                  <a:pt x="4" y="448"/>
                </a:cubicBezTo>
                <a:cubicBezTo>
                  <a:pt x="3" y="448"/>
                  <a:pt x="2" y="448"/>
                  <a:pt x="2" y="447"/>
                </a:cubicBezTo>
                <a:cubicBezTo>
                  <a:pt x="1" y="446"/>
                  <a:pt x="1" y="445"/>
                  <a:pt x="0" y="443"/>
                </a:cubicBezTo>
                <a:cubicBezTo>
                  <a:pt x="1" y="443"/>
                  <a:pt x="2" y="441"/>
                  <a:pt x="5" y="437"/>
                </a:cubicBezTo>
                <a:cubicBezTo>
                  <a:pt x="52" y="389"/>
                  <a:pt x="75" y="319"/>
                  <a:pt x="75" y="224"/>
                </a:cubicBezTo>
                <a:cubicBezTo>
                  <a:pt x="75" y="130"/>
                  <a:pt x="52" y="60"/>
                  <a:pt x="5" y="12"/>
                </a:cubicBezTo>
                <a:cubicBezTo>
                  <a:pt x="2" y="8"/>
                  <a:pt x="1" y="6"/>
                  <a:pt x="0" y="6"/>
                </a:cubicBezTo>
                <a:cubicBezTo>
                  <a:pt x="0" y="3"/>
                  <a:pt x="1" y="2"/>
                  <a:pt x="2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6501240" y="37281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6" y="97"/>
                  <a:pt x="124" y="150"/>
                </a:cubicBezTo>
                <a:cubicBezTo>
                  <a:pt x="143" y="204"/>
                  <a:pt x="152" y="259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2" y="427"/>
                  <a:pt x="136" y="449"/>
                  <a:pt x="130" y="468"/>
                </a:cubicBezTo>
                <a:cubicBezTo>
                  <a:pt x="125" y="486"/>
                  <a:pt x="117" y="505"/>
                  <a:pt x="107" y="523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3"/>
                  <a:pt x="7" y="618"/>
                </a:cubicBezTo>
                <a:cubicBezTo>
                  <a:pt x="72" y="550"/>
                  <a:pt x="105" y="450"/>
                  <a:pt x="105" y="317"/>
                </a:cubicBezTo>
                <a:cubicBezTo>
                  <a:pt x="105" y="185"/>
                  <a:pt x="72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128600" y="3732840"/>
            <a:ext cx="3242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Найти: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Дискретный целевой вектор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7014960" y="379836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3" y="82"/>
                  <a:pt x="10" y="67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70" y="-1"/>
                  <a:pt x="87" y="0"/>
                </a:cubicBezTo>
                <a:cubicBezTo>
                  <a:pt x="104" y="0"/>
                  <a:pt x="118" y="5"/>
                  <a:pt x="129" y="14"/>
                </a:cubicBezTo>
                <a:cubicBezTo>
                  <a:pt x="139" y="24"/>
                  <a:pt x="145" y="37"/>
                  <a:pt x="145" y="55"/>
                </a:cubicBezTo>
                <a:cubicBezTo>
                  <a:pt x="144" y="63"/>
                  <a:pt x="144" y="67"/>
                  <a:pt x="143" y="68"/>
                </a:cubicBezTo>
                <a:cubicBezTo>
                  <a:pt x="143" y="69"/>
                  <a:pt x="140" y="79"/>
                  <a:pt x="133" y="97"/>
                </a:cubicBezTo>
                <a:cubicBezTo>
                  <a:pt x="126" y="115"/>
                  <a:pt x="119" y="136"/>
                  <a:pt x="112" y="158"/>
                </a:cubicBezTo>
                <a:cubicBezTo>
                  <a:pt x="105" y="181"/>
                  <a:pt x="102" y="199"/>
                  <a:pt x="102" y="213"/>
                </a:cubicBezTo>
                <a:cubicBezTo>
                  <a:pt x="102" y="231"/>
                  <a:pt x="105" y="244"/>
                  <a:pt x="111" y="251"/>
                </a:cubicBezTo>
                <a:cubicBezTo>
                  <a:pt x="117" y="258"/>
                  <a:pt x="126" y="262"/>
                  <a:pt x="137" y="262"/>
                </a:cubicBezTo>
                <a:cubicBezTo>
                  <a:pt x="147" y="262"/>
                  <a:pt x="156" y="260"/>
                  <a:pt x="166" y="255"/>
                </a:cubicBezTo>
                <a:cubicBezTo>
                  <a:pt x="174" y="251"/>
                  <a:pt x="181" y="246"/>
                  <a:pt x="185" y="241"/>
                </a:cubicBezTo>
                <a:cubicBezTo>
                  <a:pt x="190" y="236"/>
                  <a:pt x="196" y="229"/>
                  <a:pt x="202" y="220"/>
                </a:cubicBezTo>
                <a:cubicBezTo>
                  <a:pt x="202" y="219"/>
                  <a:pt x="203" y="215"/>
                  <a:pt x="205" y="207"/>
                </a:cubicBezTo>
                <a:cubicBezTo>
                  <a:pt x="208" y="199"/>
                  <a:pt x="211" y="187"/>
                  <a:pt x="214" y="170"/>
                </a:cubicBezTo>
                <a:cubicBezTo>
                  <a:pt x="218" y="153"/>
                  <a:pt x="222" y="137"/>
                  <a:pt x="226" y="123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6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2" y="21"/>
                  <a:pt x="302" y="23"/>
                  <a:pt x="302" y="24"/>
                </a:cubicBezTo>
                <a:cubicBezTo>
                  <a:pt x="302" y="30"/>
                  <a:pt x="291" y="74"/>
                  <a:pt x="271" y="157"/>
                </a:cubicBezTo>
                <a:cubicBezTo>
                  <a:pt x="250" y="240"/>
                  <a:pt x="238" y="286"/>
                  <a:pt x="235" y="295"/>
                </a:cubicBezTo>
                <a:cubicBezTo>
                  <a:pt x="223" y="330"/>
                  <a:pt x="203" y="358"/>
                  <a:pt x="174" y="378"/>
                </a:cubicBezTo>
                <a:cubicBezTo>
                  <a:pt x="144" y="399"/>
                  <a:pt x="115" y="410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5"/>
                  <a:pt x="26" y="320"/>
                  <a:pt x="31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09"/>
                  <a:pt x="50" y="309"/>
                  <a:pt x="54" y="309"/>
                </a:cubicBezTo>
                <a:cubicBezTo>
                  <a:pt x="73" y="309"/>
                  <a:pt x="82" y="318"/>
                  <a:pt x="82" y="335"/>
                </a:cubicBezTo>
                <a:cubicBezTo>
                  <a:pt x="82" y="344"/>
                  <a:pt x="79" y="351"/>
                  <a:pt x="74" y="357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50" y="374"/>
                </a:lnTo>
                <a:cubicBezTo>
                  <a:pt x="50" y="376"/>
                  <a:pt x="54" y="379"/>
                  <a:pt x="62" y="381"/>
                </a:cubicBezTo>
                <a:cubicBezTo>
                  <a:pt x="69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5"/>
                  <a:pt x="105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5" y="348"/>
                  <a:pt x="165" y="335"/>
                  <a:pt x="171" y="321"/>
                </a:cubicBezTo>
                <a:cubicBezTo>
                  <a:pt x="178" y="307"/>
                  <a:pt x="183" y="296"/>
                  <a:pt x="186" y="285"/>
                </a:cubicBezTo>
                <a:cubicBezTo>
                  <a:pt x="189" y="275"/>
                  <a:pt x="191" y="269"/>
                  <a:pt x="191" y="266"/>
                </a:cubicBezTo>
                <a:lnTo>
                  <a:pt x="187" y="269"/>
                </a:lnTo>
                <a:cubicBezTo>
                  <a:pt x="185" y="270"/>
                  <a:pt x="181" y="273"/>
                  <a:pt x="175" y="275"/>
                </a:cubicBezTo>
                <a:cubicBezTo>
                  <a:pt x="170" y="278"/>
                  <a:pt x="163" y="281"/>
                  <a:pt x="158" y="283"/>
                </a:cubicBezTo>
                <a:cubicBezTo>
                  <a:pt x="149" y="285"/>
                  <a:pt x="141" y="286"/>
                  <a:pt x="133" y="286"/>
                </a:cubicBezTo>
                <a:cubicBezTo>
                  <a:pt x="114" y="286"/>
                  <a:pt x="97" y="282"/>
                  <a:pt x="82" y="272"/>
                </a:cubicBezTo>
                <a:cubicBezTo>
                  <a:pt x="67" y="263"/>
                  <a:pt x="57" y="248"/>
                  <a:pt x="53" y="227"/>
                </a:cubicBezTo>
                <a:cubicBezTo>
                  <a:pt x="52" y="224"/>
                  <a:pt x="52" y="218"/>
                  <a:pt x="52" y="208"/>
                </a:cubicBezTo>
                <a:cubicBezTo>
                  <a:pt x="52" y="184"/>
                  <a:pt x="59" y="152"/>
                  <a:pt x="74" y="114"/>
                </a:cubicBezTo>
                <a:cubicBezTo>
                  <a:pt x="89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29"/>
                  <a:pt x="95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2"/>
                  <a:pt x="39" y="62"/>
                </a:cubicBezTo>
                <a:cubicBezTo>
                  <a:pt x="34" y="71"/>
                  <a:pt x="31" y="80"/>
                  <a:pt x="28" y="88"/>
                </a:cubicBezTo>
                <a:cubicBezTo>
                  <a:pt x="26" y="97"/>
                  <a:pt x="24" y="101"/>
                  <a:pt x="23" y="102"/>
                </a:cubicBezTo>
                <a:cubicBezTo>
                  <a:pt x="22" y="103"/>
                  <a:pt x="19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7144560" y="369540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0" y="224"/>
                </a:moveTo>
                <a:cubicBezTo>
                  <a:pt x="0" y="203"/>
                  <a:pt x="1" y="184"/>
                  <a:pt x="4" y="165"/>
                </a:cubicBezTo>
                <a:cubicBezTo>
                  <a:pt x="7" y="147"/>
                  <a:pt x="11" y="131"/>
                  <a:pt x="14" y="118"/>
                </a:cubicBezTo>
                <a:cubicBezTo>
                  <a:pt x="18" y="104"/>
                  <a:pt x="24" y="91"/>
                  <a:pt x="32" y="78"/>
                </a:cubicBezTo>
                <a:cubicBezTo>
                  <a:pt x="39" y="65"/>
                  <a:pt x="45" y="55"/>
                  <a:pt x="49" y="48"/>
                </a:cubicBezTo>
                <a:cubicBezTo>
                  <a:pt x="53" y="41"/>
                  <a:pt x="59" y="33"/>
                  <a:pt x="68" y="25"/>
                </a:cubicBezTo>
                <a:cubicBezTo>
                  <a:pt x="76" y="17"/>
                  <a:pt x="81" y="12"/>
                  <a:pt x="83" y="10"/>
                </a:cubicBezTo>
                <a:cubicBezTo>
                  <a:pt x="84" y="8"/>
                  <a:pt x="88" y="5"/>
                  <a:pt x="94" y="0"/>
                </a:cubicBezTo>
                <a:lnTo>
                  <a:pt x="100" y="0"/>
                </a:lnTo>
                <a:lnTo>
                  <a:pt x="101" y="0"/>
                </a:lnTo>
                <a:cubicBezTo>
                  <a:pt x="105" y="0"/>
                  <a:pt x="108" y="2"/>
                  <a:pt x="108" y="4"/>
                </a:cubicBezTo>
                <a:cubicBezTo>
                  <a:pt x="108" y="5"/>
                  <a:pt x="105" y="8"/>
                  <a:pt x="100" y="14"/>
                </a:cubicBezTo>
                <a:cubicBezTo>
                  <a:pt x="95" y="19"/>
                  <a:pt x="89" y="27"/>
                  <a:pt x="82" y="37"/>
                </a:cubicBezTo>
                <a:cubicBezTo>
                  <a:pt x="74" y="48"/>
                  <a:pt x="67" y="61"/>
                  <a:pt x="60" y="76"/>
                </a:cubicBezTo>
                <a:cubicBezTo>
                  <a:pt x="52" y="91"/>
                  <a:pt x="46" y="112"/>
                  <a:pt x="41" y="138"/>
                </a:cubicBezTo>
                <a:cubicBezTo>
                  <a:pt x="36" y="164"/>
                  <a:pt x="33" y="192"/>
                  <a:pt x="33" y="224"/>
                </a:cubicBezTo>
                <a:cubicBezTo>
                  <a:pt x="33" y="257"/>
                  <a:pt x="36" y="285"/>
                  <a:pt x="41" y="311"/>
                </a:cubicBezTo>
                <a:cubicBezTo>
                  <a:pt x="46" y="336"/>
                  <a:pt x="52" y="357"/>
                  <a:pt x="59" y="373"/>
                </a:cubicBezTo>
                <a:cubicBezTo>
                  <a:pt x="66" y="389"/>
                  <a:pt x="74" y="402"/>
                  <a:pt x="81" y="411"/>
                </a:cubicBezTo>
                <a:cubicBezTo>
                  <a:pt x="89" y="421"/>
                  <a:pt x="95" y="429"/>
                  <a:pt x="100" y="435"/>
                </a:cubicBezTo>
                <a:cubicBezTo>
                  <a:pt x="105" y="441"/>
                  <a:pt x="108" y="444"/>
                  <a:pt x="108" y="444"/>
                </a:cubicBezTo>
                <a:cubicBezTo>
                  <a:pt x="108" y="447"/>
                  <a:pt x="105" y="448"/>
                  <a:pt x="101" y="448"/>
                </a:cubicBezTo>
                <a:lnTo>
                  <a:pt x="100" y="448"/>
                </a:lnTo>
                <a:lnTo>
                  <a:pt x="94" y="448"/>
                </a:lnTo>
                <a:lnTo>
                  <a:pt x="81" y="438"/>
                </a:lnTo>
                <a:cubicBezTo>
                  <a:pt x="53" y="412"/>
                  <a:pt x="33" y="381"/>
                  <a:pt x="19" y="343"/>
                </a:cubicBezTo>
                <a:cubicBezTo>
                  <a:pt x="6" y="305"/>
                  <a:pt x="0" y="266"/>
                  <a:pt x="0" y="22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7195320" y="370980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3" y="27"/>
                </a:moveTo>
                <a:cubicBezTo>
                  <a:pt x="73" y="20"/>
                  <a:pt x="77" y="14"/>
                  <a:pt x="82" y="9"/>
                </a:cubicBezTo>
                <a:cubicBezTo>
                  <a:pt x="88" y="3"/>
                  <a:pt x="95" y="0"/>
                  <a:pt x="102" y="0"/>
                </a:cubicBezTo>
                <a:cubicBezTo>
                  <a:pt x="107" y="0"/>
                  <a:pt x="112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100" y="47"/>
                  <a:pt x="93" y="48"/>
                </a:cubicBezTo>
                <a:cubicBezTo>
                  <a:pt x="88" y="48"/>
                  <a:pt x="84" y="46"/>
                  <a:pt x="80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8"/>
                </a:moveTo>
                <a:cubicBezTo>
                  <a:pt x="0" y="166"/>
                  <a:pt x="1" y="161"/>
                  <a:pt x="4" y="155"/>
                </a:cubicBezTo>
                <a:cubicBezTo>
                  <a:pt x="7" y="148"/>
                  <a:pt x="10" y="140"/>
                  <a:pt x="15" y="132"/>
                </a:cubicBezTo>
                <a:cubicBezTo>
                  <a:pt x="19" y="123"/>
                  <a:pt x="26" y="116"/>
                  <a:pt x="34" y="109"/>
                </a:cubicBezTo>
                <a:cubicBezTo>
                  <a:pt x="43" y="102"/>
                  <a:pt x="52" y="99"/>
                  <a:pt x="61" y="99"/>
                </a:cubicBezTo>
                <a:cubicBezTo>
                  <a:pt x="73" y="99"/>
                  <a:pt x="84" y="103"/>
                  <a:pt x="91" y="109"/>
                </a:cubicBezTo>
                <a:cubicBezTo>
                  <a:pt x="99" y="116"/>
                  <a:pt x="103" y="125"/>
                  <a:pt x="103" y="137"/>
                </a:cubicBezTo>
                <a:cubicBezTo>
                  <a:pt x="103" y="142"/>
                  <a:pt x="101" y="151"/>
                  <a:pt x="97" y="162"/>
                </a:cubicBezTo>
                <a:cubicBezTo>
                  <a:pt x="93" y="174"/>
                  <a:pt x="87" y="189"/>
                  <a:pt x="79" y="209"/>
                </a:cubicBezTo>
                <a:cubicBezTo>
                  <a:pt x="71" y="229"/>
                  <a:pt x="64" y="246"/>
                  <a:pt x="59" y="260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8" y="285"/>
                  <a:pt x="70" y="285"/>
                  <a:pt x="73" y="284"/>
                </a:cubicBezTo>
                <a:cubicBezTo>
                  <a:pt x="77" y="283"/>
                  <a:pt x="81" y="281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5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8"/>
                  <a:pt x="72" y="302"/>
                  <a:pt x="63" y="302"/>
                </a:cubicBezTo>
                <a:cubicBezTo>
                  <a:pt x="53" y="302"/>
                  <a:pt x="44" y="298"/>
                  <a:pt x="36" y="292"/>
                </a:cubicBezTo>
                <a:cubicBezTo>
                  <a:pt x="28" y="286"/>
                  <a:pt x="24" y="276"/>
                  <a:pt x="24" y="264"/>
                </a:cubicBezTo>
                <a:cubicBezTo>
                  <a:pt x="24" y="259"/>
                  <a:pt x="24" y="254"/>
                  <a:pt x="26" y="249"/>
                </a:cubicBezTo>
                <a:cubicBezTo>
                  <a:pt x="27" y="245"/>
                  <a:pt x="34" y="228"/>
                  <a:pt x="45" y="198"/>
                </a:cubicBezTo>
                <a:cubicBezTo>
                  <a:pt x="57" y="168"/>
                  <a:pt x="63" y="150"/>
                  <a:pt x="65" y="144"/>
                </a:cubicBezTo>
                <a:cubicBezTo>
                  <a:pt x="67" y="138"/>
                  <a:pt x="68" y="132"/>
                  <a:pt x="68" y="127"/>
                </a:cubicBezTo>
                <a:cubicBezTo>
                  <a:pt x="68" y="120"/>
                  <a:pt x="65" y="116"/>
                  <a:pt x="60" y="116"/>
                </a:cubicBezTo>
                <a:lnTo>
                  <a:pt x="59" y="116"/>
                </a:lnTo>
                <a:cubicBezTo>
                  <a:pt x="51" y="116"/>
                  <a:pt x="42" y="121"/>
                  <a:pt x="35" y="131"/>
                </a:cubicBezTo>
                <a:cubicBezTo>
                  <a:pt x="27" y="141"/>
                  <a:pt x="22" y="153"/>
                  <a:pt x="18" y="168"/>
                </a:cubicBezTo>
                <a:cubicBezTo>
                  <a:pt x="18" y="169"/>
                  <a:pt x="17" y="169"/>
                  <a:pt x="17" y="170"/>
                </a:cubicBezTo>
                <a:lnTo>
                  <a:pt x="17" y="171"/>
                </a:lnTo>
                <a:lnTo>
                  <a:pt x="16" y="172"/>
                </a:lnTo>
                <a:cubicBezTo>
                  <a:pt x="15" y="172"/>
                  <a:pt x="15" y="172"/>
                  <a:pt x="14" y="172"/>
                </a:cubicBezTo>
                <a:lnTo>
                  <a:pt x="13" y="172"/>
                </a:lnTo>
                <a:cubicBezTo>
                  <a:pt x="12" y="172"/>
                  <a:pt x="10" y="172"/>
                  <a:pt x="9" y="172"/>
                </a:cubicBezTo>
                <a:lnTo>
                  <a:pt x="3" y="172"/>
                </a:lnTo>
                <a:cubicBezTo>
                  <a:pt x="1" y="171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7256160" y="369540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3" y="1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7" y="11"/>
                </a:lnTo>
                <a:cubicBezTo>
                  <a:pt x="56" y="36"/>
                  <a:pt x="76" y="68"/>
                  <a:pt x="89" y="106"/>
                </a:cubicBezTo>
                <a:cubicBezTo>
                  <a:pt x="102" y="144"/>
                  <a:pt x="108" y="183"/>
                  <a:pt x="108" y="224"/>
                </a:cubicBezTo>
                <a:cubicBezTo>
                  <a:pt x="108" y="245"/>
                  <a:pt x="107" y="265"/>
                  <a:pt x="104" y="284"/>
                </a:cubicBezTo>
                <a:cubicBezTo>
                  <a:pt x="101" y="302"/>
                  <a:pt x="97" y="318"/>
                  <a:pt x="94" y="331"/>
                </a:cubicBezTo>
                <a:cubicBezTo>
                  <a:pt x="90" y="344"/>
                  <a:pt x="84" y="358"/>
                  <a:pt x="77" y="371"/>
                </a:cubicBezTo>
                <a:cubicBezTo>
                  <a:pt x="70" y="384"/>
                  <a:pt x="64" y="394"/>
                  <a:pt x="60" y="401"/>
                </a:cubicBezTo>
                <a:cubicBezTo>
                  <a:pt x="56" y="408"/>
                  <a:pt x="50" y="415"/>
                  <a:pt x="42" y="423"/>
                </a:cubicBezTo>
                <a:cubicBezTo>
                  <a:pt x="33" y="432"/>
                  <a:pt x="28" y="437"/>
                  <a:pt x="26" y="438"/>
                </a:cubicBezTo>
                <a:cubicBezTo>
                  <a:pt x="25" y="440"/>
                  <a:pt x="21" y="443"/>
                  <a:pt x="16" y="447"/>
                </a:cubicBezTo>
                <a:cubicBezTo>
                  <a:pt x="15" y="448"/>
                  <a:pt x="15" y="448"/>
                  <a:pt x="14" y="448"/>
                </a:cubicBezTo>
                <a:lnTo>
                  <a:pt x="9" y="448"/>
                </a:lnTo>
                <a:cubicBezTo>
                  <a:pt x="7" y="448"/>
                  <a:pt x="5" y="448"/>
                  <a:pt x="4" y="448"/>
                </a:cubicBezTo>
                <a:cubicBezTo>
                  <a:pt x="3" y="448"/>
                  <a:pt x="2" y="448"/>
                  <a:pt x="2" y="447"/>
                </a:cubicBezTo>
                <a:cubicBezTo>
                  <a:pt x="1" y="446"/>
                  <a:pt x="1" y="445"/>
                  <a:pt x="0" y="443"/>
                </a:cubicBezTo>
                <a:cubicBezTo>
                  <a:pt x="1" y="443"/>
                  <a:pt x="2" y="441"/>
                  <a:pt x="5" y="437"/>
                </a:cubicBezTo>
                <a:cubicBezTo>
                  <a:pt x="53" y="389"/>
                  <a:pt x="76" y="319"/>
                  <a:pt x="76" y="224"/>
                </a:cubicBezTo>
                <a:cubicBezTo>
                  <a:pt x="76" y="130"/>
                  <a:pt x="53" y="60"/>
                  <a:pt x="5" y="12"/>
                </a:cubicBezTo>
                <a:cubicBezTo>
                  <a:pt x="2" y="8"/>
                  <a:pt x="1" y="6"/>
                  <a:pt x="0" y="6"/>
                </a:cubicBezTo>
                <a:cubicBezTo>
                  <a:pt x="0" y="3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7403760" y="3775680"/>
            <a:ext cx="114120" cy="132840"/>
          </a:xfrm>
          <a:custGeom>
            <a:avLst/>
            <a:gdLst/>
            <a:ahLst/>
            <a:rect l="0" t="0" r="r" b="b"/>
            <a:pathLst>
              <a:path w="317" h="369">
                <a:moveTo>
                  <a:pt x="0" y="184"/>
                </a:moveTo>
                <a:cubicBezTo>
                  <a:pt x="0" y="133"/>
                  <a:pt x="18" y="91"/>
                  <a:pt x="52" y="58"/>
                </a:cubicBezTo>
                <a:cubicBezTo>
                  <a:pt x="88" y="25"/>
                  <a:pt x="129" y="6"/>
                  <a:pt x="176" y="1"/>
                </a:cubicBezTo>
                <a:cubicBezTo>
                  <a:pt x="176" y="1"/>
                  <a:pt x="180" y="1"/>
                  <a:pt x="187" y="1"/>
                </a:cubicBezTo>
                <a:cubicBezTo>
                  <a:pt x="193" y="1"/>
                  <a:pt x="202" y="1"/>
                  <a:pt x="213" y="1"/>
                </a:cubicBezTo>
                <a:cubicBezTo>
                  <a:pt x="224" y="0"/>
                  <a:pt x="235" y="0"/>
                  <a:pt x="245" y="1"/>
                </a:cubicBezTo>
                <a:lnTo>
                  <a:pt x="307" y="1"/>
                </a:lnTo>
                <a:cubicBezTo>
                  <a:pt x="314" y="4"/>
                  <a:pt x="317" y="8"/>
                  <a:pt x="317" y="13"/>
                </a:cubicBezTo>
                <a:cubicBezTo>
                  <a:pt x="317" y="17"/>
                  <a:pt x="314" y="21"/>
                  <a:pt x="309" y="25"/>
                </a:cubicBezTo>
                <a:lnTo>
                  <a:pt x="243" y="26"/>
                </a:lnTo>
                <a:cubicBezTo>
                  <a:pt x="196" y="26"/>
                  <a:pt x="167" y="28"/>
                  <a:pt x="156" y="30"/>
                </a:cubicBezTo>
                <a:cubicBezTo>
                  <a:pt x="136" y="35"/>
                  <a:pt x="117" y="43"/>
                  <a:pt x="101" y="53"/>
                </a:cubicBezTo>
                <a:cubicBezTo>
                  <a:pt x="85" y="63"/>
                  <a:pt x="73" y="73"/>
                  <a:pt x="63" y="84"/>
                </a:cubicBezTo>
                <a:cubicBezTo>
                  <a:pt x="54" y="94"/>
                  <a:pt x="47" y="106"/>
                  <a:pt x="40" y="118"/>
                </a:cubicBezTo>
                <a:cubicBezTo>
                  <a:pt x="34" y="131"/>
                  <a:pt x="30" y="141"/>
                  <a:pt x="29" y="149"/>
                </a:cubicBezTo>
                <a:cubicBezTo>
                  <a:pt x="28" y="156"/>
                  <a:pt x="26" y="164"/>
                  <a:pt x="26" y="170"/>
                </a:cubicBezTo>
                <a:lnTo>
                  <a:pt x="26" y="172"/>
                </a:lnTo>
                <a:lnTo>
                  <a:pt x="307" y="172"/>
                </a:lnTo>
                <a:cubicBezTo>
                  <a:pt x="314" y="175"/>
                  <a:pt x="317" y="179"/>
                  <a:pt x="317" y="184"/>
                </a:cubicBezTo>
                <a:cubicBezTo>
                  <a:pt x="317" y="189"/>
                  <a:pt x="314" y="193"/>
                  <a:pt x="307" y="197"/>
                </a:cubicBezTo>
                <a:lnTo>
                  <a:pt x="26" y="197"/>
                </a:lnTo>
                <a:lnTo>
                  <a:pt x="26" y="198"/>
                </a:lnTo>
                <a:cubicBezTo>
                  <a:pt x="26" y="207"/>
                  <a:pt x="28" y="218"/>
                  <a:pt x="32" y="230"/>
                </a:cubicBezTo>
                <a:cubicBezTo>
                  <a:pt x="36" y="243"/>
                  <a:pt x="43" y="257"/>
                  <a:pt x="53" y="271"/>
                </a:cubicBezTo>
                <a:cubicBezTo>
                  <a:pt x="63" y="286"/>
                  <a:pt x="77" y="300"/>
                  <a:pt x="94" y="312"/>
                </a:cubicBezTo>
                <a:cubicBezTo>
                  <a:pt x="112" y="324"/>
                  <a:pt x="132" y="333"/>
                  <a:pt x="156" y="338"/>
                </a:cubicBezTo>
                <a:cubicBezTo>
                  <a:pt x="167" y="341"/>
                  <a:pt x="196" y="343"/>
                  <a:pt x="243" y="343"/>
                </a:cubicBezTo>
                <a:lnTo>
                  <a:pt x="309" y="343"/>
                </a:lnTo>
                <a:cubicBezTo>
                  <a:pt x="314" y="347"/>
                  <a:pt x="317" y="352"/>
                  <a:pt x="317" y="356"/>
                </a:cubicBezTo>
                <a:cubicBezTo>
                  <a:pt x="317" y="361"/>
                  <a:pt x="314" y="365"/>
                  <a:pt x="307" y="369"/>
                </a:cubicBezTo>
                <a:lnTo>
                  <a:pt x="246" y="369"/>
                </a:lnTo>
                <a:cubicBezTo>
                  <a:pt x="243" y="369"/>
                  <a:pt x="238" y="369"/>
                  <a:pt x="230" y="369"/>
                </a:cubicBezTo>
                <a:cubicBezTo>
                  <a:pt x="223" y="369"/>
                  <a:pt x="217" y="369"/>
                  <a:pt x="212" y="369"/>
                </a:cubicBezTo>
                <a:cubicBezTo>
                  <a:pt x="147" y="369"/>
                  <a:pt x="95" y="351"/>
                  <a:pt x="56" y="314"/>
                </a:cubicBezTo>
                <a:cubicBezTo>
                  <a:pt x="19" y="279"/>
                  <a:pt x="0" y="236"/>
                  <a:pt x="0" y="18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7614720" y="3728160"/>
            <a:ext cx="84240" cy="227880"/>
          </a:xfrm>
          <a:custGeom>
            <a:avLst/>
            <a:gdLst/>
            <a:ahLst/>
            <a:rect l="0" t="0" r="r" b="b"/>
            <a:pathLst>
              <a:path w="234" h="633">
                <a:moveTo>
                  <a:pt x="234" y="621"/>
                </a:moveTo>
                <a:cubicBezTo>
                  <a:pt x="234" y="627"/>
                  <a:pt x="233" y="631"/>
                  <a:pt x="230" y="633"/>
                </a:cubicBezTo>
                <a:lnTo>
                  <a:pt x="219" y="633"/>
                </a:lnTo>
                <a:cubicBezTo>
                  <a:pt x="164" y="633"/>
                  <a:pt x="126" y="619"/>
                  <a:pt x="104" y="592"/>
                </a:cubicBezTo>
                <a:cubicBezTo>
                  <a:pt x="102" y="589"/>
                  <a:pt x="100" y="586"/>
                  <a:pt x="99" y="584"/>
                </a:cubicBezTo>
                <a:cubicBezTo>
                  <a:pt x="98" y="582"/>
                  <a:pt x="97" y="580"/>
                  <a:pt x="96" y="577"/>
                </a:cubicBezTo>
                <a:cubicBezTo>
                  <a:pt x="95" y="575"/>
                  <a:pt x="94" y="572"/>
                  <a:pt x="93" y="569"/>
                </a:cubicBezTo>
                <a:cubicBezTo>
                  <a:pt x="93" y="566"/>
                  <a:pt x="92" y="563"/>
                  <a:pt x="92" y="559"/>
                </a:cubicBezTo>
                <a:cubicBezTo>
                  <a:pt x="92" y="556"/>
                  <a:pt x="92" y="551"/>
                  <a:pt x="91" y="545"/>
                </a:cubicBezTo>
                <a:cubicBezTo>
                  <a:pt x="91" y="540"/>
                  <a:pt x="91" y="534"/>
                  <a:pt x="91" y="528"/>
                </a:cubicBezTo>
                <a:cubicBezTo>
                  <a:pt x="91" y="523"/>
                  <a:pt x="91" y="515"/>
                  <a:pt x="91" y="505"/>
                </a:cubicBezTo>
                <a:cubicBezTo>
                  <a:pt x="91" y="495"/>
                  <a:pt x="91" y="485"/>
                  <a:pt x="91" y="475"/>
                </a:cubicBezTo>
                <a:cubicBezTo>
                  <a:pt x="91" y="466"/>
                  <a:pt x="91" y="455"/>
                  <a:pt x="91" y="442"/>
                </a:cubicBezTo>
                <a:cubicBezTo>
                  <a:pt x="90" y="404"/>
                  <a:pt x="89" y="383"/>
                  <a:pt x="88" y="379"/>
                </a:cubicBezTo>
                <a:cubicBezTo>
                  <a:pt x="87" y="378"/>
                  <a:pt x="87" y="378"/>
                  <a:pt x="87" y="377"/>
                </a:cubicBezTo>
                <a:cubicBezTo>
                  <a:pt x="81" y="362"/>
                  <a:pt x="71" y="350"/>
                  <a:pt x="55" y="342"/>
                </a:cubicBezTo>
                <a:cubicBezTo>
                  <a:pt x="40" y="333"/>
                  <a:pt x="25" y="329"/>
                  <a:pt x="11" y="329"/>
                </a:cubicBezTo>
                <a:cubicBezTo>
                  <a:pt x="6" y="329"/>
                  <a:pt x="3" y="329"/>
                  <a:pt x="2" y="327"/>
                </a:cubicBezTo>
                <a:cubicBezTo>
                  <a:pt x="0" y="326"/>
                  <a:pt x="0" y="323"/>
                  <a:pt x="0" y="317"/>
                </a:cubicBezTo>
                <a:cubicBezTo>
                  <a:pt x="0" y="312"/>
                  <a:pt x="0" y="308"/>
                  <a:pt x="2" y="307"/>
                </a:cubicBezTo>
                <a:cubicBezTo>
                  <a:pt x="3" y="306"/>
                  <a:pt x="6" y="305"/>
                  <a:pt x="11" y="305"/>
                </a:cubicBezTo>
                <a:cubicBezTo>
                  <a:pt x="25" y="305"/>
                  <a:pt x="40" y="301"/>
                  <a:pt x="55" y="293"/>
                </a:cubicBezTo>
                <a:cubicBezTo>
                  <a:pt x="70" y="284"/>
                  <a:pt x="81" y="272"/>
                  <a:pt x="87" y="257"/>
                </a:cubicBezTo>
                <a:cubicBezTo>
                  <a:pt x="89" y="252"/>
                  <a:pt x="90" y="246"/>
                  <a:pt x="90" y="237"/>
                </a:cubicBezTo>
                <a:cubicBezTo>
                  <a:pt x="90" y="228"/>
                  <a:pt x="90" y="196"/>
                  <a:pt x="91" y="141"/>
                </a:cubicBezTo>
                <a:lnTo>
                  <a:pt x="91" y="109"/>
                </a:lnTo>
                <a:cubicBezTo>
                  <a:pt x="91" y="86"/>
                  <a:pt x="92" y="69"/>
                  <a:pt x="95" y="59"/>
                </a:cubicBezTo>
                <a:cubicBezTo>
                  <a:pt x="97" y="50"/>
                  <a:pt x="103" y="41"/>
                  <a:pt x="113" y="33"/>
                </a:cubicBezTo>
                <a:cubicBezTo>
                  <a:pt x="124" y="22"/>
                  <a:pt x="141" y="13"/>
                  <a:pt x="164" y="6"/>
                </a:cubicBezTo>
                <a:cubicBezTo>
                  <a:pt x="180" y="3"/>
                  <a:pt x="191" y="1"/>
                  <a:pt x="198" y="1"/>
                </a:cubicBezTo>
                <a:cubicBezTo>
                  <a:pt x="199" y="1"/>
                  <a:pt x="202" y="1"/>
                  <a:pt x="206" y="1"/>
                </a:cubicBezTo>
                <a:cubicBezTo>
                  <a:pt x="211" y="1"/>
                  <a:pt x="215" y="0"/>
                  <a:pt x="218" y="0"/>
                </a:cubicBezTo>
                <a:lnTo>
                  <a:pt x="230" y="0"/>
                </a:lnTo>
                <a:cubicBezTo>
                  <a:pt x="233" y="2"/>
                  <a:pt x="234" y="6"/>
                  <a:pt x="234" y="11"/>
                </a:cubicBezTo>
                <a:cubicBezTo>
                  <a:pt x="234" y="17"/>
                  <a:pt x="234" y="20"/>
                  <a:pt x="232" y="21"/>
                </a:cubicBezTo>
                <a:cubicBezTo>
                  <a:pt x="231" y="23"/>
                  <a:pt x="228" y="23"/>
                  <a:pt x="222" y="23"/>
                </a:cubicBezTo>
                <a:cubicBezTo>
                  <a:pt x="200" y="25"/>
                  <a:pt x="182" y="30"/>
                  <a:pt x="170" y="39"/>
                </a:cubicBezTo>
                <a:cubicBezTo>
                  <a:pt x="156" y="47"/>
                  <a:pt x="148" y="56"/>
                  <a:pt x="146" y="65"/>
                </a:cubicBezTo>
                <a:cubicBezTo>
                  <a:pt x="144" y="71"/>
                  <a:pt x="143" y="103"/>
                  <a:pt x="143" y="160"/>
                </a:cubicBezTo>
                <a:lnTo>
                  <a:pt x="143" y="212"/>
                </a:lnTo>
                <a:cubicBezTo>
                  <a:pt x="143" y="231"/>
                  <a:pt x="142" y="245"/>
                  <a:pt x="141" y="252"/>
                </a:cubicBezTo>
                <a:cubicBezTo>
                  <a:pt x="140" y="259"/>
                  <a:pt x="136" y="267"/>
                  <a:pt x="130" y="277"/>
                </a:cubicBezTo>
                <a:cubicBezTo>
                  <a:pt x="117" y="295"/>
                  <a:pt x="99" y="307"/>
                  <a:pt x="75" y="314"/>
                </a:cubicBezTo>
                <a:lnTo>
                  <a:pt x="66" y="317"/>
                </a:lnTo>
                <a:lnTo>
                  <a:pt x="75" y="320"/>
                </a:lnTo>
                <a:cubicBezTo>
                  <a:pt x="83" y="323"/>
                  <a:pt x="90" y="326"/>
                  <a:pt x="98" y="330"/>
                </a:cubicBezTo>
                <a:cubicBezTo>
                  <a:pt x="105" y="334"/>
                  <a:pt x="114" y="341"/>
                  <a:pt x="124" y="351"/>
                </a:cubicBezTo>
                <a:cubicBezTo>
                  <a:pt x="134" y="362"/>
                  <a:pt x="140" y="374"/>
                  <a:pt x="142" y="389"/>
                </a:cubicBezTo>
                <a:cubicBezTo>
                  <a:pt x="142" y="391"/>
                  <a:pt x="143" y="420"/>
                  <a:pt x="143" y="475"/>
                </a:cubicBezTo>
                <a:cubicBezTo>
                  <a:pt x="143" y="532"/>
                  <a:pt x="144" y="563"/>
                  <a:pt x="146" y="568"/>
                </a:cubicBezTo>
                <a:cubicBezTo>
                  <a:pt x="150" y="580"/>
                  <a:pt x="159" y="589"/>
                  <a:pt x="174" y="597"/>
                </a:cubicBezTo>
                <a:cubicBezTo>
                  <a:pt x="188" y="604"/>
                  <a:pt x="204" y="609"/>
                  <a:pt x="222" y="610"/>
                </a:cubicBezTo>
                <a:cubicBezTo>
                  <a:pt x="228" y="610"/>
                  <a:pt x="231" y="611"/>
                  <a:pt x="232" y="612"/>
                </a:cubicBezTo>
                <a:cubicBezTo>
                  <a:pt x="234" y="613"/>
                  <a:pt x="234" y="616"/>
                  <a:pt x="234" y="6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7722720" y="374724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1"/>
                </a:moveTo>
                <a:cubicBezTo>
                  <a:pt x="59" y="17"/>
                  <a:pt x="91" y="0"/>
                  <a:pt x="132" y="0"/>
                </a:cubicBezTo>
                <a:cubicBezTo>
                  <a:pt x="153" y="0"/>
                  <a:pt x="173" y="6"/>
                  <a:pt x="193" y="17"/>
                </a:cubicBezTo>
                <a:cubicBezTo>
                  <a:pt x="213" y="27"/>
                  <a:pt x="231" y="47"/>
                  <a:pt x="243" y="75"/>
                </a:cubicBezTo>
                <a:cubicBezTo>
                  <a:pt x="259" y="110"/>
                  <a:pt x="267" y="158"/>
                  <a:pt x="267" y="219"/>
                </a:cubicBezTo>
                <a:cubicBezTo>
                  <a:pt x="267" y="285"/>
                  <a:pt x="258" y="335"/>
                  <a:pt x="240" y="370"/>
                </a:cubicBezTo>
                <a:cubicBezTo>
                  <a:pt x="231" y="387"/>
                  <a:pt x="219" y="402"/>
                  <a:pt x="204" y="412"/>
                </a:cubicBezTo>
                <a:cubicBezTo>
                  <a:pt x="189" y="423"/>
                  <a:pt x="176" y="429"/>
                  <a:pt x="165" y="432"/>
                </a:cubicBezTo>
                <a:cubicBezTo>
                  <a:pt x="154" y="434"/>
                  <a:pt x="144" y="436"/>
                  <a:pt x="133" y="436"/>
                </a:cubicBezTo>
                <a:cubicBezTo>
                  <a:pt x="122" y="436"/>
                  <a:pt x="111" y="435"/>
                  <a:pt x="100" y="432"/>
                </a:cubicBezTo>
                <a:cubicBezTo>
                  <a:pt x="89" y="430"/>
                  <a:pt x="76" y="423"/>
                  <a:pt x="62" y="412"/>
                </a:cubicBezTo>
                <a:cubicBezTo>
                  <a:pt x="47" y="401"/>
                  <a:pt x="35" y="387"/>
                  <a:pt x="27" y="370"/>
                </a:cubicBezTo>
                <a:cubicBezTo>
                  <a:pt x="9" y="335"/>
                  <a:pt x="0" y="285"/>
                  <a:pt x="0" y="219"/>
                </a:cubicBezTo>
                <a:cubicBezTo>
                  <a:pt x="0" y="146"/>
                  <a:pt x="12" y="90"/>
                  <a:pt x="36" y="51"/>
                </a:cubicBezTo>
                <a:moveTo>
                  <a:pt x="178" y="44"/>
                </a:moveTo>
                <a:cubicBezTo>
                  <a:pt x="165" y="30"/>
                  <a:pt x="150" y="23"/>
                  <a:pt x="133" y="23"/>
                </a:cubicBezTo>
                <a:cubicBezTo>
                  <a:pt x="115" y="23"/>
                  <a:pt x="100" y="30"/>
                  <a:pt x="87" y="44"/>
                </a:cubicBezTo>
                <a:cubicBezTo>
                  <a:pt x="77" y="55"/>
                  <a:pt x="70" y="70"/>
                  <a:pt x="67" y="89"/>
                </a:cubicBezTo>
                <a:cubicBezTo>
                  <a:pt x="63" y="109"/>
                  <a:pt x="62" y="149"/>
                  <a:pt x="62" y="211"/>
                </a:cubicBezTo>
                <a:cubicBezTo>
                  <a:pt x="62" y="278"/>
                  <a:pt x="63" y="322"/>
                  <a:pt x="67" y="343"/>
                </a:cubicBezTo>
                <a:cubicBezTo>
                  <a:pt x="70" y="364"/>
                  <a:pt x="78" y="381"/>
                  <a:pt x="89" y="393"/>
                </a:cubicBezTo>
                <a:cubicBezTo>
                  <a:pt x="101" y="406"/>
                  <a:pt x="116" y="412"/>
                  <a:pt x="133" y="412"/>
                </a:cubicBezTo>
                <a:cubicBezTo>
                  <a:pt x="150" y="412"/>
                  <a:pt x="164" y="406"/>
                  <a:pt x="176" y="393"/>
                </a:cubicBezTo>
                <a:cubicBezTo>
                  <a:pt x="188" y="381"/>
                  <a:pt x="196" y="363"/>
                  <a:pt x="199" y="340"/>
                </a:cubicBezTo>
                <a:cubicBezTo>
                  <a:pt x="202" y="317"/>
                  <a:pt x="203" y="275"/>
                  <a:pt x="204" y="211"/>
                </a:cubicBezTo>
                <a:cubicBezTo>
                  <a:pt x="204" y="150"/>
                  <a:pt x="202" y="109"/>
                  <a:pt x="199" y="90"/>
                </a:cubicBezTo>
                <a:cubicBezTo>
                  <a:pt x="195" y="70"/>
                  <a:pt x="188" y="55"/>
                  <a:pt x="178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845120" y="3871440"/>
            <a:ext cx="30600" cy="72000"/>
          </a:xfrm>
          <a:custGeom>
            <a:avLst/>
            <a:gdLst/>
            <a:ahLst/>
            <a:rect l="0" t="0" r="r" b="b"/>
            <a:pathLst>
              <a:path w="85" h="200">
                <a:moveTo>
                  <a:pt x="0" y="54"/>
                </a:moveTo>
                <a:cubicBezTo>
                  <a:pt x="0" y="54"/>
                  <a:pt x="0" y="49"/>
                  <a:pt x="0" y="38"/>
                </a:cubicBezTo>
                <a:cubicBezTo>
                  <a:pt x="0" y="28"/>
                  <a:pt x="4" y="19"/>
                  <a:pt x="11" y="11"/>
                </a:cubicBezTo>
                <a:cubicBezTo>
                  <a:pt x="17" y="4"/>
                  <a:pt x="26" y="0"/>
                  <a:pt x="38" y="0"/>
                </a:cubicBezTo>
                <a:cubicBezTo>
                  <a:pt x="50" y="0"/>
                  <a:pt x="60" y="5"/>
                  <a:pt x="69" y="16"/>
                </a:cubicBezTo>
                <a:cubicBezTo>
                  <a:pt x="80" y="26"/>
                  <a:pt x="84" y="45"/>
                  <a:pt x="85" y="71"/>
                </a:cubicBezTo>
                <a:cubicBezTo>
                  <a:pt x="85" y="86"/>
                  <a:pt x="83" y="101"/>
                  <a:pt x="78" y="115"/>
                </a:cubicBezTo>
                <a:cubicBezTo>
                  <a:pt x="74" y="129"/>
                  <a:pt x="70" y="141"/>
                  <a:pt x="65" y="151"/>
                </a:cubicBezTo>
                <a:cubicBezTo>
                  <a:pt x="60" y="161"/>
                  <a:pt x="54" y="170"/>
                  <a:pt x="48" y="177"/>
                </a:cubicBezTo>
                <a:cubicBezTo>
                  <a:pt x="43" y="184"/>
                  <a:pt x="38" y="190"/>
                  <a:pt x="33" y="194"/>
                </a:cubicBezTo>
                <a:cubicBezTo>
                  <a:pt x="29" y="198"/>
                  <a:pt x="26" y="200"/>
                  <a:pt x="25" y="200"/>
                </a:cubicBezTo>
                <a:cubicBezTo>
                  <a:pt x="23" y="200"/>
                  <a:pt x="21" y="198"/>
                  <a:pt x="17" y="194"/>
                </a:cubicBezTo>
                <a:cubicBezTo>
                  <a:pt x="13" y="190"/>
                  <a:pt x="11" y="188"/>
                  <a:pt x="11" y="186"/>
                </a:cubicBezTo>
                <a:cubicBezTo>
                  <a:pt x="11" y="184"/>
                  <a:pt x="13" y="181"/>
                  <a:pt x="18" y="176"/>
                </a:cubicBezTo>
                <a:cubicBezTo>
                  <a:pt x="23" y="171"/>
                  <a:pt x="28" y="165"/>
                  <a:pt x="34" y="157"/>
                </a:cubicBezTo>
                <a:cubicBezTo>
                  <a:pt x="40" y="149"/>
                  <a:pt x="45" y="139"/>
                  <a:pt x="50" y="125"/>
                </a:cubicBezTo>
                <a:cubicBezTo>
                  <a:pt x="55" y="112"/>
                  <a:pt x="59" y="96"/>
                  <a:pt x="61" y="78"/>
                </a:cubicBezTo>
                <a:lnTo>
                  <a:pt x="61" y="71"/>
                </a:lnTo>
                <a:lnTo>
                  <a:pt x="60" y="71"/>
                </a:lnTo>
                <a:cubicBezTo>
                  <a:pt x="59" y="72"/>
                  <a:pt x="58" y="72"/>
                  <a:pt x="57" y="72"/>
                </a:cubicBezTo>
                <a:cubicBezTo>
                  <a:pt x="55" y="73"/>
                  <a:pt x="54" y="74"/>
                  <a:pt x="53" y="74"/>
                </a:cubicBezTo>
                <a:cubicBezTo>
                  <a:pt x="52" y="75"/>
                  <a:pt x="50" y="76"/>
                  <a:pt x="47" y="76"/>
                </a:cubicBezTo>
                <a:cubicBezTo>
                  <a:pt x="45" y="76"/>
                  <a:pt x="42" y="76"/>
                  <a:pt x="40" y="76"/>
                </a:cubicBezTo>
                <a:cubicBezTo>
                  <a:pt x="28" y="76"/>
                  <a:pt x="19" y="73"/>
                  <a:pt x="12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7947720" y="374724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2" y="56"/>
                </a:moveTo>
                <a:lnTo>
                  <a:pt x="74" y="59"/>
                </a:lnTo>
                <a:cubicBezTo>
                  <a:pt x="68" y="61"/>
                  <a:pt x="59" y="63"/>
                  <a:pt x="49" y="65"/>
                </a:cubicBezTo>
                <a:cubicBezTo>
                  <a:pt x="38" y="67"/>
                  <a:pt x="25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0" y="37"/>
                  <a:pt x="67" y="31"/>
                </a:cubicBezTo>
                <a:cubicBezTo>
                  <a:pt x="84" y="26"/>
                  <a:pt x="96" y="21"/>
                  <a:pt x="102" y="16"/>
                </a:cubicBezTo>
                <a:cubicBezTo>
                  <a:pt x="109" y="11"/>
                  <a:pt x="115" y="7"/>
                  <a:pt x="120" y="2"/>
                </a:cubicBezTo>
                <a:cubicBezTo>
                  <a:pt x="121" y="1"/>
                  <a:pt x="123" y="0"/>
                  <a:pt x="128" y="0"/>
                </a:cubicBezTo>
                <a:cubicBezTo>
                  <a:pt x="131" y="0"/>
                  <a:pt x="135" y="1"/>
                  <a:pt x="138" y="4"/>
                </a:cubicBezTo>
                <a:lnTo>
                  <a:pt x="138" y="193"/>
                </a:lnTo>
                <a:lnTo>
                  <a:pt x="139" y="384"/>
                </a:lnTo>
                <a:cubicBezTo>
                  <a:pt x="142" y="387"/>
                  <a:pt x="144" y="389"/>
                  <a:pt x="147" y="389"/>
                </a:cubicBezTo>
                <a:cubicBezTo>
                  <a:pt x="149" y="390"/>
                  <a:pt x="154" y="391"/>
                  <a:pt x="162" y="392"/>
                </a:cubicBezTo>
                <a:cubicBezTo>
                  <a:pt x="171" y="393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3" y="421"/>
                  <a:pt x="169" y="420"/>
                  <a:pt x="110" y="420"/>
                </a:cubicBezTo>
                <a:cubicBezTo>
                  <a:pt x="53" y="420"/>
                  <a:pt x="19" y="421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19" y="393"/>
                </a:lnTo>
                <a:cubicBezTo>
                  <a:pt x="29" y="393"/>
                  <a:pt x="37" y="393"/>
                  <a:pt x="43" y="393"/>
                </a:cubicBezTo>
                <a:cubicBezTo>
                  <a:pt x="50" y="393"/>
                  <a:pt x="55" y="393"/>
                  <a:pt x="59" y="393"/>
                </a:cubicBezTo>
                <a:cubicBezTo>
                  <a:pt x="63" y="392"/>
                  <a:pt x="66" y="392"/>
                  <a:pt x="69" y="391"/>
                </a:cubicBezTo>
                <a:cubicBezTo>
                  <a:pt x="72" y="390"/>
                  <a:pt x="74" y="389"/>
                  <a:pt x="74" y="389"/>
                </a:cubicBezTo>
                <a:cubicBezTo>
                  <a:pt x="75" y="389"/>
                  <a:pt x="76" y="388"/>
                  <a:pt x="78" y="386"/>
                </a:cubicBezTo>
                <a:cubicBezTo>
                  <a:pt x="80" y="384"/>
                  <a:pt x="82" y="383"/>
                  <a:pt x="82" y="384"/>
                </a:cubicBezTo>
                <a:lnTo>
                  <a:pt x="82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060400" y="387144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4"/>
                </a:moveTo>
                <a:cubicBezTo>
                  <a:pt x="0" y="54"/>
                  <a:pt x="0" y="49"/>
                  <a:pt x="0" y="38"/>
                </a:cubicBezTo>
                <a:cubicBezTo>
                  <a:pt x="0" y="28"/>
                  <a:pt x="3" y="19"/>
                  <a:pt x="10" y="11"/>
                </a:cubicBezTo>
                <a:cubicBezTo>
                  <a:pt x="17" y="4"/>
                  <a:pt x="26" y="0"/>
                  <a:pt x="37" y="0"/>
                </a:cubicBezTo>
                <a:cubicBezTo>
                  <a:pt x="49" y="0"/>
                  <a:pt x="60" y="5"/>
                  <a:pt x="70" y="16"/>
                </a:cubicBezTo>
                <a:cubicBezTo>
                  <a:pt x="79" y="26"/>
                  <a:pt x="84" y="45"/>
                  <a:pt x="84" y="71"/>
                </a:cubicBezTo>
                <a:cubicBezTo>
                  <a:pt x="84" y="86"/>
                  <a:pt x="82" y="101"/>
                  <a:pt x="79" y="115"/>
                </a:cubicBezTo>
                <a:cubicBezTo>
                  <a:pt x="75" y="129"/>
                  <a:pt x="70" y="141"/>
                  <a:pt x="65" y="151"/>
                </a:cubicBezTo>
                <a:cubicBezTo>
                  <a:pt x="59" y="161"/>
                  <a:pt x="54" y="170"/>
                  <a:pt x="48" y="177"/>
                </a:cubicBezTo>
                <a:cubicBezTo>
                  <a:pt x="42" y="184"/>
                  <a:pt x="37" y="190"/>
                  <a:pt x="33" y="194"/>
                </a:cubicBezTo>
                <a:cubicBezTo>
                  <a:pt x="29" y="198"/>
                  <a:pt x="26" y="200"/>
                  <a:pt x="25" y="200"/>
                </a:cubicBezTo>
                <a:cubicBezTo>
                  <a:pt x="23" y="200"/>
                  <a:pt x="20" y="198"/>
                  <a:pt x="16" y="194"/>
                </a:cubicBezTo>
                <a:cubicBezTo>
                  <a:pt x="13" y="190"/>
                  <a:pt x="11" y="188"/>
                  <a:pt x="11" y="186"/>
                </a:cubicBezTo>
                <a:cubicBezTo>
                  <a:pt x="11" y="184"/>
                  <a:pt x="13" y="181"/>
                  <a:pt x="18" y="176"/>
                </a:cubicBezTo>
                <a:cubicBezTo>
                  <a:pt x="22" y="171"/>
                  <a:pt x="28" y="165"/>
                  <a:pt x="33" y="157"/>
                </a:cubicBezTo>
                <a:cubicBezTo>
                  <a:pt x="39" y="149"/>
                  <a:pt x="45" y="139"/>
                  <a:pt x="50" y="125"/>
                </a:cubicBezTo>
                <a:cubicBezTo>
                  <a:pt x="55" y="112"/>
                  <a:pt x="58" y="96"/>
                  <a:pt x="60" y="78"/>
                </a:cubicBezTo>
                <a:lnTo>
                  <a:pt x="60" y="71"/>
                </a:lnTo>
                <a:lnTo>
                  <a:pt x="59" y="71"/>
                </a:lnTo>
                <a:cubicBezTo>
                  <a:pt x="58" y="72"/>
                  <a:pt x="57" y="72"/>
                  <a:pt x="56" y="72"/>
                </a:cubicBezTo>
                <a:cubicBezTo>
                  <a:pt x="55" y="73"/>
                  <a:pt x="54" y="74"/>
                  <a:pt x="52" y="74"/>
                </a:cubicBezTo>
                <a:cubicBezTo>
                  <a:pt x="51" y="75"/>
                  <a:pt x="49" y="76"/>
                  <a:pt x="47" y="76"/>
                </a:cubicBezTo>
                <a:cubicBezTo>
                  <a:pt x="44" y="76"/>
                  <a:pt x="42" y="76"/>
                  <a:pt x="39" y="76"/>
                </a:cubicBezTo>
                <a:cubicBezTo>
                  <a:pt x="28" y="76"/>
                  <a:pt x="18" y="73"/>
                  <a:pt x="11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8161560" y="387144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9"/>
                </a:moveTo>
                <a:cubicBezTo>
                  <a:pt x="0" y="29"/>
                  <a:pt x="4" y="20"/>
                  <a:pt x="11" y="13"/>
                </a:cubicBezTo>
                <a:cubicBezTo>
                  <a:pt x="19" y="4"/>
                  <a:pt x="28" y="0"/>
                  <a:pt x="39" y="0"/>
                </a:cubicBezTo>
                <a:cubicBezTo>
                  <a:pt x="49" y="0"/>
                  <a:pt x="58" y="4"/>
                  <a:pt x="66" y="12"/>
                </a:cubicBezTo>
                <a:cubicBezTo>
                  <a:pt x="73" y="18"/>
                  <a:pt x="77" y="27"/>
                  <a:pt x="78" y="39"/>
                </a:cubicBezTo>
                <a:cubicBezTo>
                  <a:pt x="78" y="49"/>
                  <a:pt x="74" y="58"/>
                  <a:pt x="67" y="66"/>
                </a:cubicBezTo>
                <a:cubicBezTo>
                  <a:pt x="60" y="73"/>
                  <a:pt x="51" y="77"/>
                  <a:pt x="40" y="77"/>
                </a:cubicBezTo>
                <a:cubicBezTo>
                  <a:pt x="29" y="77"/>
                  <a:pt x="20" y="74"/>
                  <a:pt x="12" y="67"/>
                </a:cubicBezTo>
                <a:cubicBezTo>
                  <a:pt x="4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8262720" y="387144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9"/>
                </a:moveTo>
                <a:cubicBezTo>
                  <a:pt x="0" y="29"/>
                  <a:pt x="4" y="20"/>
                  <a:pt x="11" y="13"/>
                </a:cubicBezTo>
                <a:cubicBezTo>
                  <a:pt x="18" y="4"/>
                  <a:pt x="27" y="0"/>
                  <a:pt x="39" y="0"/>
                </a:cubicBezTo>
                <a:cubicBezTo>
                  <a:pt x="49" y="0"/>
                  <a:pt x="58" y="4"/>
                  <a:pt x="66" y="12"/>
                </a:cubicBezTo>
                <a:cubicBezTo>
                  <a:pt x="73" y="18"/>
                  <a:pt x="77" y="27"/>
                  <a:pt x="78" y="39"/>
                </a:cubicBezTo>
                <a:cubicBezTo>
                  <a:pt x="78" y="49"/>
                  <a:pt x="74" y="58"/>
                  <a:pt x="67" y="66"/>
                </a:cubicBezTo>
                <a:cubicBezTo>
                  <a:pt x="60" y="73"/>
                  <a:pt x="51" y="77"/>
                  <a:pt x="40" y="77"/>
                </a:cubicBezTo>
                <a:cubicBezTo>
                  <a:pt x="28" y="77"/>
                  <a:pt x="19" y="74"/>
                  <a:pt x="12" y="67"/>
                </a:cubicBezTo>
                <a:cubicBezTo>
                  <a:pt x="5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8364240" y="387144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9"/>
                  <a:pt x="3" y="20"/>
                  <a:pt x="10" y="13"/>
                </a:cubicBezTo>
                <a:cubicBezTo>
                  <a:pt x="17" y="4"/>
                  <a:pt x="27" y="0"/>
                  <a:pt x="37" y="0"/>
                </a:cubicBezTo>
                <a:cubicBezTo>
                  <a:pt x="48" y="0"/>
                  <a:pt x="56" y="4"/>
                  <a:pt x="65" y="12"/>
                </a:cubicBezTo>
                <a:cubicBezTo>
                  <a:pt x="73" y="18"/>
                  <a:pt x="77" y="27"/>
                  <a:pt x="77" y="39"/>
                </a:cubicBezTo>
                <a:cubicBezTo>
                  <a:pt x="77" y="49"/>
                  <a:pt x="73" y="58"/>
                  <a:pt x="66" y="66"/>
                </a:cubicBezTo>
                <a:cubicBezTo>
                  <a:pt x="58" y="73"/>
                  <a:pt x="49" y="77"/>
                  <a:pt x="38" y="77"/>
                </a:cubicBezTo>
                <a:cubicBezTo>
                  <a:pt x="27" y="77"/>
                  <a:pt x="18" y="74"/>
                  <a:pt x="11" y="67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8465400" y="387144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4"/>
                </a:moveTo>
                <a:cubicBezTo>
                  <a:pt x="0" y="54"/>
                  <a:pt x="0" y="49"/>
                  <a:pt x="0" y="38"/>
                </a:cubicBezTo>
                <a:cubicBezTo>
                  <a:pt x="0" y="28"/>
                  <a:pt x="3" y="19"/>
                  <a:pt x="10" y="11"/>
                </a:cubicBezTo>
                <a:cubicBezTo>
                  <a:pt x="18" y="4"/>
                  <a:pt x="27" y="0"/>
                  <a:pt x="38" y="0"/>
                </a:cubicBezTo>
                <a:cubicBezTo>
                  <a:pt x="50" y="0"/>
                  <a:pt x="60" y="5"/>
                  <a:pt x="70" y="16"/>
                </a:cubicBezTo>
                <a:cubicBezTo>
                  <a:pt x="79" y="26"/>
                  <a:pt x="84" y="45"/>
                  <a:pt x="84" y="71"/>
                </a:cubicBezTo>
                <a:cubicBezTo>
                  <a:pt x="84" y="86"/>
                  <a:pt x="82" y="101"/>
                  <a:pt x="79" y="115"/>
                </a:cubicBezTo>
                <a:cubicBezTo>
                  <a:pt x="75" y="129"/>
                  <a:pt x="70" y="141"/>
                  <a:pt x="65" y="151"/>
                </a:cubicBezTo>
                <a:cubicBezTo>
                  <a:pt x="60" y="161"/>
                  <a:pt x="55" y="170"/>
                  <a:pt x="49" y="177"/>
                </a:cubicBezTo>
                <a:cubicBezTo>
                  <a:pt x="43" y="184"/>
                  <a:pt x="38" y="190"/>
                  <a:pt x="34" y="194"/>
                </a:cubicBezTo>
                <a:cubicBezTo>
                  <a:pt x="29" y="198"/>
                  <a:pt x="27" y="200"/>
                  <a:pt x="25" y="200"/>
                </a:cubicBezTo>
                <a:cubicBezTo>
                  <a:pt x="24" y="200"/>
                  <a:pt x="21" y="198"/>
                  <a:pt x="17" y="194"/>
                </a:cubicBezTo>
                <a:cubicBezTo>
                  <a:pt x="12" y="190"/>
                  <a:pt x="11" y="188"/>
                  <a:pt x="11" y="186"/>
                </a:cubicBezTo>
                <a:cubicBezTo>
                  <a:pt x="11" y="184"/>
                  <a:pt x="13" y="181"/>
                  <a:pt x="18" y="176"/>
                </a:cubicBezTo>
                <a:cubicBezTo>
                  <a:pt x="23" y="171"/>
                  <a:pt x="28" y="165"/>
                  <a:pt x="34" y="157"/>
                </a:cubicBezTo>
                <a:cubicBezTo>
                  <a:pt x="40" y="149"/>
                  <a:pt x="46" y="139"/>
                  <a:pt x="51" y="125"/>
                </a:cubicBezTo>
                <a:cubicBezTo>
                  <a:pt x="56" y="112"/>
                  <a:pt x="59" y="96"/>
                  <a:pt x="61" y="78"/>
                </a:cubicBezTo>
                <a:lnTo>
                  <a:pt x="61" y="71"/>
                </a:lnTo>
                <a:lnTo>
                  <a:pt x="60" y="71"/>
                </a:lnTo>
                <a:cubicBezTo>
                  <a:pt x="59" y="72"/>
                  <a:pt x="58" y="72"/>
                  <a:pt x="57" y="72"/>
                </a:cubicBezTo>
                <a:cubicBezTo>
                  <a:pt x="56" y="73"/>
                  <a:pt x="55" y="74"/>
                  <a:pt x="53" y="74"/>
                </a:cubicBezTo>
                <a:cubicBezTo>
                  <a:pt x="52" y="75"/>
                  <a:pt x="50" y="76"/>
                  <a:pt x="48" y="76"/>
                </a:cubicBezTo>
                <a:cubicBezTo>
                  <a:pt x="45" y="76"/>
                  <a:pt x="43" y="76"/>
                  <a:pt x="40" y="76"/>
                </a:cubicBezTo>
                <a:cubicBezTo>
                  <a:pt x="29" y="76"/>
                  <a:pt x="19" y="73"/>
                  <a:pt x="11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8555760" y="3743280"/>
            <a:ext cx="195840" cy="155880"/>
          </a:xfrm>
          <a:custGeom>
            <a:avLst/>
            <a:gdLst/>
            <a:ahLst/>
            <a:rect l="0" t="0" r="r" b="b"/>
            <a:pathLst>
              <a:path w="544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9" y="29"/>
                  <a:pt x="106" y="29"/>
                </a:cubicBezTo>
                <a:cubicBezTo>
                  <a:pt x="103" y="28"/>
                  <a:pt x="101" y="26"/>
                  <a:pt x="101" y="23"/>
                </a:cubicBezTo>
                <a:cubicBezTo>
                  <a:pt x="101" y="22"/>
                  <a:pt x="102" y="19"/>
                  <a:pt x="103" y="14"/>
                </a:cubicBezTo>
                <a:cubicBezTo>
                  <a:pt x="105" y="6"/>
                  <a:pt x="107" y="1"/>
                  <a:pt x="109" y="1"/>
                </a:cubicBezTo>
                <a:cubicBezTo>
                  <a:pt x="110" y="1"/>
                  <a:pt x="112" y="0"/>
                  <a:pt x="116" y="0"/>
                </a:cubicBezTo>
                <a:lnTo>
                  <a:pt x="119" y="0"/>
                </a:lnTo>
                <a:cubicBezTo>
                  <a:pt x="136" y="1"/>
                  <a:pt x="165" y="2"/>
                  <a:pt x="205" y="2"/>
                </a:cubicBezTo>
                <a:cubicBezTo>
                  <a:pt x="219" y="2"/>
                  <a:pt x="233" y="2"/>
                  <a:pt x="245" y="2"/>
                </a:cubicBezTo>
                <a:cubicBezTo>
                  <a:pt x="257" y="2"/>
                  <a:pt x="267" y="1"/>
                  <a:pt x="273" y="1"/>
                </a:cubicBezTo>
                <a:cubicBezTo>
                  <a:pt x="280" y="1"/>
                  <a:pt x="284" y="1"/>
                  <a:pt x="286" y="1"/>
                </a:cubicBezTo>
                <a:cubicBezTo>
                  <a:pt x="293" y="1"/>
                  <a:pt x="297" y="3"/>
                  <a:pt x="297" y="6"/>
                </a:cubicBezTo>
                <a:cubicBezTo>
                  <a:pt x="297" y="8"/>
                  <a:pt x="296" y="11"/>
                  <a:pt x="295" y="15"/>
                </a:cubicBezTo>
                <a:cubicBezTo>
                  <a:pt x="295" y="16"/>
                  <a:pt x="294" y="17"/>
                  <a:pt x="294" y="19"/>
                </a:cubicBezTo>
                <a:cubicBezTo>
                  <a:pt x="294" y="20"/>
                  <a:pt x="294" y="22"/>
                  <a:pt x="294" y="22"/>
                </a:cubicBezTo>
                <a:cubicBezTo>
                  <a:pt x="293" y="23"/>
                  <a:pt x="293" y="24"/>
                  <a:pt x="292" y="25"/>
                </a:cubicBezTo>
                <a:cubicBezTo>
                  <a:pt x="292" y="26"/>
                  <a:pt x="291" y="26"/>
                  <a:pt x="291" y="27"/>
                </a:cubicBezTo>
                <a:cubicBezTo>
                  <a:pt x="290" y="27"/>
                  <a:pt x="289" y="28"/>
                  <a:pt x="288" y="28"/>
                </a:cubicBezTo>
                <a:cubicBezTo>
                  <a:pt x="287" y="29"/>
                  <a:pt x="286" y="29"/>
                  <a:pt x="284" y="29"/>
                </a:cubicBezTo>
                <a:cubicBezTo>
                  <a:pt x="281" y="29"/>
                  <a:pt x="280" y="29"/>
                  <a:pt x="278" y="29"/>
                </a:cubicBezTo>
                <a:cubicBezTo>
                  <a:pt x="276" y="30"/>
                  <a:pt x="273" y="30"/>
                  <a:pt x="269" y="29"/>
                </a:cubicBezTo>
                <a:cubicBezTo>
                  <a:pt x="252" y="30"/>
                  <a:pt x="241" y="30"/>
                  <a:pt x="237" y="31"/>
                </a:cubicBezTo>
                <a:cubicBezTo>
                  <a:pt x="232" y="32"/>
                  <a:pt x="228" y="34"/>
                  <a:pt x="225" y="38"/>
                </a:cubicBezTo>
                <a:lnTo>
                  <a:pt x="174" y="240"/>
                </a:lnTo>
                <a:cubicBezTo>
                  <a:pt x="175" y="240"/>
                  <a:pt x="213" y="210"/>
                  <a:pt x="291" y="148"/>
                </a:cubicBezTo>
                <a:cubicBezTo>
                  <a:pt x="369" y="88"/>
                  <a:pt x="408" y="56"/>
                  <a:pt x="410" y="55"/>
                </a:cubicBezTo>
                <a:cubicBezTo>
                  <a:pt x="416" y="49"/>
                  <a:pt x="419" y="44"/>
                  <a:pt x="419" y="40"/>
                </a:cubicBezTo>
                <a:cubicBezTo>
                  <a:pt x="419" y="34"/>
                  <a:pt x="414" y="30"/>
                  <a:pt x="403" y="29"/>
                </a:cubicBezTo>
                <a:cubicBezTo>
                  <a:pt x="397" y="29"/>
                  <a:pt x="393" y="27"/>
                  <a:pt x="393" y="22"/>
                </a:cubicBezTo>
                <a:cubicBezTo>
                  <a:pt x="393" y="22"/>
                  <a:pt x="394" y="19"/>
                  <a:pt x="395" y="14"/>
                </a:cubicBezTo>
                <a:cubicBezTo>
                  <a:pt x="397" y="9"/>
                  <a:pt x="398" y="5"/>
                  <a:pt x="398" y="4"/>
                </a:cubicBezTo>
                <a:cubicBezTo>
                  <a:pt x="400" y="2"/>
                  <a:pt x="403" y="1"/>
                  <a:pt x="409" y="1"/>
                </a:cubicBezTo>
                <a:cubicBezTo>
                  <a:pt x="411" y="1"/>
                  <a:pt x="418" y="1"/>
                  <a:pt x="431" y="2"/>
                </a:cubicBezTo>
                <a:cubicBezTo>
                  <a:pt x="444" y="2"/>
                  <a:pt x="461" y="2"/>
                  <a:pt x="482" y="2"/>
                </a:cubicBezTo>
                <a:cubicBezTo>
                  <a:pt x="492" y="2"/>
                  <a:pt x="502" y="2"/>
                  <a:pt x="512" y="2"/>
                </a:cubicBezTo>
                <a:cubicBezTo>
                  <a:pt x="523" y="1"/>
                  <a:pt x="529" y="1"/>
                  <a:pt x="531" y="1"/>
                </a:cubicBezTo>
                <a:cubicBezTo>
                  <a:pt x="540" y="1"/>
                  <a:pt x="544" y="3"/>
                  <a:pt x="544" y="7"/>
                </a:cubicBezTo>
                <a:cubicBezTo>
                  <a:pt x="544" y="17"/>
                  <a:pt x="542" y="23"/>
                  <a:pt x="539" y="26"/>
                </a:cubicBezTo>
                <a:cubicBezTo>
                  <a:pt x="538" y="28"/>
                  <a:pt x="534" y="29"/>
                  <a:pt x="527" y="29"/>
                </a:cubicBezTo>
                <a:cubicBezTo>
                  <a:pt x="495" y="32"/>
                  <a:pt x="466" y="42"/>
                  <a:pt x="441" y="62"/>
                </a:cubicBezTo>
                <a:cubicBezTo>
                  <a:pt x="434" y="66"/>
                  <a:pt x="419" y="77"/>
                  <a:pt x="397" y="95"/>
                </a:cubicBezTo>
                <a:cubicBezTo>
                  <a:pt x="374" y="112"/>
                  <a:pt x="352" y="129"/>
                  <a:pt x="332" y="145"/>
                </a:cubicBezTo>
                <a:lnTo>
                  <a:pt x="303" y="169"/>
                </a:lnTo>
                <a:lnTo>
                  <a:pt x="308" y="183"/>
                </a:lnTo>
                <a:cubicBezTo>
                  <a:pt x="312" y="192"/>
                  <a:pt x="318" y="206"/>
                  <a:pt x="326" y="225"/>
                </a:cubicBezTo>
                <a:cubicBezTo>
                  <a:pt x="334" y="244"/>
                  <a:pt x="341" y="262"/>
                  <a:pt x="348" y="279"/>
                </a:cubicBezTo>
                <a:cubicBezTo>
                  <a:pt x="381" y="354"/>
                  <a:pt x="398" y="392"/>
                  <a:pt x="400" y="395"/>
                </a:cubicBezTo>
                <a:cubicBezTo>
                  <a:pt x="401" y="396"/>
                  <a:pt x="402" y="396"/>
                  <a:pt x="403" y="397"/>
                </a:cubicBezTo>
                <a:cubicBezTo>
                  <a:pt x="409" y="401"/>
                  <a:pt x="419" y="404"/>
                  <a:pt x="435" y="404"/>
                </a:cubicBezTo>
                <a:lnTo>
                  <a:pt x="448" y="404"/>
                </a:lnTo>
                <a:cubicBezTo>
                  <a:pt x="451" y="408"/>
                  <a:pt x="452" y="409"/>
                  <a:pt x="452" y="410"/>
                </a:cubicBezTo>
                <a:cubicBezTo>
                  <a:pt x="452" y="410"/>
                  <a:pt x="452" y="414"/>
                  <a:pt x="450" y="421"/>
                </a:cubicBezTo>
                <a:cubicBezTo>
                  <a:pt x="449" y="427"/>
                  <a:pt x="446" y="431"/>
                  <a:pt x="444" y="433"/>
                </a:cubicBezTo>
                <a:lnTo>
                  <a:pt x="437" y="433"/>
                </a:lnTo>
                <a:cubicBezTo>
                  <a:pt x="420" y="432"/>
                  <a:pt x="400" y="431"/>
                  <a:pt x="377" y="431"/>
                </a:cubicBezTo>
                <a:cubicBezTo>
                  <a:pt x="324" y="431"/>
                  <a:pt x="296" y="432"/>
                  <a:pt x="289" y="433"/>
                </a:cubicBezTo>
                <a:lnTo>
                  <a:pt x="283" y="433"/>
                </a:lnTo>
                <a:cubicBezTo>
                  <a:pt x="280" y="431"/>
                  <a:pt x="279" y="429"/>
                  <a:pt x="279" y="428"/>
                </a:cubicBezTo>
                <a:cubicBezTo>
                  <a:pt x="279" y="426"/>
                  <a:pt x="280" y="423"/>
                  <a:pt x="280" y="416"/>
                </a:cubicBezTo>
                <a:cubicBezTo>
                  <a:pt x="282" y="411"/>
                  <a:pt x="283" y="407"/>
                  <a:pt x="284" y="406"/>
                </a:cubicBezTo>
                <a:cubicBezTo>
                  <a:pt x="285" y="405"/>
                  <a:pt x="287" y="404"/>
                  <a:pt x="291" y="404"/>
                </a:cubicBezTo>
                <a:lnTo>
                  <a:pt x="293" y="404"/>
                </a:lnTo>
                <a:cubicBezTo>
                  <a:pt x="314" y="404"/>
                  <a:pt x="325" y="399"/>
                  <a:pt x="325" y="388"/>
                </a:cubicBezTo>
                <a:cubicBezTo>
                  <a:pt x="325" y="387"/>
                  <a:pt x="319" y="372"/>
                  <a:pt x="308" y="344"/>
                </a:cubicBezTo>
                <a:cubicBezTo>
                  <a:pt x="296" y="316"/>
                  <a:pt x="289" y="300"/>
                  <a:pt x="287" y="297"/>
                </a:cubicBezTo>
                <a:lnTo>
                  <a:pt x="251" y="209"/>
                </a:lnTo>
                <a:lnTo>
                  <a:pt x="208" y="243"/>
                </a:lnTo>
                <a:lnTo>
                  <a:pt x="165" y="276"/>
                </a:lnTo>
                <a:lnTo>
                  <a:pt x="150" y="335"/>
                </a:lnTo>
                <a:cubicBezTo>
                  <a:pt x="140" y="374"/>
                  <a:pt x="136" y="394"/>
                  <a:pt x="136" y="397"/>
                </a:cubicBezTo>
                <a:cubicBezTo>
                  <a:pt x="136" y="400"/>
                  <a:pt x="137" y="401"/>
                  <a:pt x="141" y="402"/>
                </a:cubicBezTo>
                <a:cubicBezTo>
                  <a:pt x="144" y="403"/>
                  <a:pt x="155" y="404"/>
                  <a:pt x="172" y="404"/>
                </a:cubicBezTo>
                <a:lnTo>
                  <a:pt x="192" y="404"/>
                </a:lnTo>
                <a:cubicBezTo>
                  <a:pt x="194" y="408"/>
                  <a:pt x="196" y="410"/>
                  <a:pt x="196" y="411"/>
                </a:cubicBezTo>
                <a:cubicBezTo>
                  <a:pt x="196" y="418"/>
                  <a:pt x="194" y="424"/>
                  <a:pt x="191" y="430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3"/>
                  <a:pt x="158" y="433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3" y="432"/>
                  <a:pt x="12" y="433"/>
                </a:cubicBezTo>
                <a:cubicBezTo>
                  <a:pt x="4" y="433"/>
                  <a:pt x="0" y="431"/>
                  <a:pt x="0" y="426"/>
                </a:cubicBezTo>
                <a:cubicBezTo>
                  <a:pt x="0" y="425"/>
                  <a:pt x="1" y="423"/>
                  <a:pt x="2" y="417"/>
                </a:cubicBezTo>
                <a:cubicBezTo>
                  <a:pt x="4" y="411"/>
                  <a:pt x="6" y="407"/>
                  <a:pt x="7" y="406"/>
                </a:cubicBezTo>
                <a:cubicBezTo>
                  <a:pt x="9" y="405"/>
                  <a:pt x="14" y="405"/>
                  <a:pt x="22" y="404"/>
                </a:cubicBezTo>
                <a:cubicBezTo>
                  <a:pt x="33" y="404"/>
                  <a:pt x="46" y="404"/>
                  <a:pt x="60" y="402"/>
                </a:cubicBezTo>
                <a:cubicBezTo>
                  <a:pt x="66" y="401"/>
                  <a:pt x="70" y="398"/>
                  <a:pt x="72" y="395"/>
                </a:cubicBezTo>
                <a:cubicBezTo>
                  <a:pt x="73" y="393"/>
                  <a:pt x="88" y="334"/>
                  <a:pt x="117" y="219"/>
                </a:cubicBezTo>
                <a:cubicBezTo>
                  <a:pt x="146" y="102"/>
                  <a:pt x="161" y="41"/>
                  <a:pt x="161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8766000" y="3728160"/>
            <a:ext cx="84240" cy="227880"/>
          </a:xfrm>
          <a:custGeom>
            <a:avLst/>
            <a:gdLst/>
            <a:ahLst/>
            <a:rect l="0" t="0" r="r" b="b"/>
            <a:pathLst>
              <a:path w="234" h="633">
                <a:moveTo>
                  <a:pt x="0" y="12"/>
                </a:moveTo>
                <a:cubicBezTo>
                  <a:pt x="0" y="6"/>
                  <a:pt x="1" y="3"/>
                  <a:pt x="2" y="2"/>
                </a:cubicBezTo>
                <a:cubicBezTo>
                  <a:pt x="3" y="1"/>
                  <a:pt x="7" y="0"/>
                  <a:pt x="15" y="0"/>
                </a:cubicBezTo>
                <a:cubicBezTo>
                  <a:pt x="50" y="0"/>
                  <a:pt x="76" y="5"/>
                  <a:pt x="95" y="16"/>
                </a:cubicBezTo>
                <a:cubicBezTo>
                  <a:pt x="114" y="26"/>
                  <a:pt x="128" y="38"/>
                  <a:pt x="135" y="51"/>
                </a:cubicBezTo>
                <a:cubicBezTo>
                  <a:pt x="139" y="59"/>
                  <a:pt x="141" y="67"/>
                  <a:pt x="142" y="74"/>
                </a:cubicBezTo>
                <a:cubicBezTo>
                  <a:pt x="142" y="80"/>
                  <a:pt x="142" y="108"/>
                  <a:pt x="143" y="158"/>
                </a:cubicBezTo>
                <a:cubicBezTo>
                  <a:pt x="143" y="217"/>
                  <a:pt x="144" y="247"/>
                  <a:pt x="144" y="250"/>
                </a:cubicBezTo>
                <a:cubicBezTo>
                  <a:pt x="150" y="268"/>
                  <a:pt x="161" y="282"/>
                  <a:pt x="177" y="291"/>
                </a:cubicBezTo>
                <a:cubicBezTo>
                  <a:pt x="193" y="300"/>
                  <a:pt x="209" y="305"/>
                  <a:pt x="223" y="305"/>
                </a:cubicBezTo>
                <a:cubicBezTo>
                  <a:pt x="227" y="305"/>
                  <a:pt x="230" y="306"/>
                  <a:pt x="231" y="307"/>
                </a:cubicBezTo>
                <a:cubicBezTo>
                  <a:pt x="234" y="308"/>
                  <a:pt x="234" y="312"/>
                  <a:pt x="234" y="317"/>
                </a:cubicBezTo>
                <a:cubicBezTo>
                  <a:pt x="234" y="323"/>
                  <a:pt x="234" y="326"/>
                  <a:pt x="231" y="327"/>
                </a:cubicBezTo>
                <a:cubicBezTo>
                  <a:pt x="230" y="329"/>
                  <a:pt x="227" y="329"/>
                  <a:pt x="223" y="329"/>
                </a:cubicBezTo>
                <a:cubicBezTo>
                  <a:pt x="207" y="329"/>
                  <a:pt x="192" y="334"/>
                  <a:pt x="177" y="342"/>
                </a:cubicBezTo>
                <a:cubicBezTo>
                  <a:pt x="162" y="351"/>
                  <a:pt x="152" y="362"/>
                  <a:pt x="147" y="376"/>
                </a:cubicBezTo>
                <a:cubicBezTo>
                  <a:pt x="145" y="382"/>
                  <a:pt x="144" y="389"/>
                  <a:pt x="144" y="399"/>
                </a:cubicBezTo>
                <a:cubicBezTo>
                  <a:pt x="143" y="408"/>
                  <a:pt x="143" y="439"/>
                  <a:pt x="143" y="493"/>
                </a:cubicBezTo>
                <a:lnTo>
                  <a:pt x="143" y="525"/>
                </a:lnTo>
                <a:cubicBezTo>
                  <a:pt x="143" y="548"/>
                  <a:pt x="142" y="565"/>
                  <a:pt x="139" y="574"/>
                </a:cubicBezTo>
                <a:cubicBezTo>
                  <a:pt x="137" y="583"/>
                  <a:pt x="130" y="592"/>
                  <a:pt x="121" y="601"/>
                </a:cubicBezTo>
                <a:cubicBezTo>
                  <a:pt x="98" y="622"/>
                  <a:pt x="63" y="633"/>
                  <a:pt x="15" y="633"/>
                </a:cubicBezTo>
                <a:cubicBezTo>
                  <a:pt x="8" y="633"/>
                  <a:pt x="3" y="633"/>
                  <a:pt x="2" y="631"/>
                </a:cubicBezTo>
                <a:cubicBezTo>
                  <a:pt x="1" y="630"/>
                  <a:pt x="0" y="627"/>
                  <a:pt x="0" y="621"/>
                </a:cubicBezTo>
                <a:cubicBezTo>
                  <a:pt x="0" y="618"/>
                  <a:pt x="0" y="617"/>
                  <a:pt x="0" y="616"/>
                </a:cubicBezTo>
                <a:cubicBezTo>
                  <a:pt x="0" y="616"/>
                  <a:pt x="0" y="615"/>
                  <a:pt x="1" y="613"/>
                </a:cubicBezTo>
                <a:cubicBezTo>
                  <a:pt x="1" y="611"/>
                  <a:pt x="2" y="611"/>
                  <a:pt x="3" y="611"/>
                </a:cubicBezTo>
                <a:cubicBezTo>
                  <a:pt x="3" y="611"/>
                  <a:pt x="5" y="610"/>
                  <a:pt x="8" y="610"/>
                </a:cubicBezTo>
                <a:cubicBezTo>
                  <a:pt x="13" y="610"/>
                  <a:pt x="20" y="609"/>
                  <a:pt x="27" y="608"/>
                </a:cubicBezTo>
                <a:cubicBezTo>
                  <a:pt x="34" y="607"/>
                  <a:pt x="42" y="605"/>
                  <a:pt x="51" y="602"/>
                </a:cubicBezTo>
                <a:cubicBezTo>
                  <a:pt x="60" y="599"/>
                  <a:pt x="68" y="594"/>
                  <a:pt x="75" y="587"/>
                </a:cubicBezTo>
                <a:cubicBezTo>
                  <a:pt x="81" y="580"/>
                  <a:pt x="86" y="572"/>
                  <a:pt x="90" y="563"/>
                </a:cubicBezTo>
                <a:cubicBezTo>
                  <a:pt x="90" y="561"/>
                  <a:pt x="91" y="531"/>
                  <a:pt x="91" y="473"/>
                </a:cubicBezTo>
                <a:lnTo>
                  <a:pt x="92" y="387"/>
                </a:lnTo>
                <a:cubicBezTo>
                  <a:pt x="97" y="363"/>
                  <a:pt x="112" y="344"/>
                  <a:pt x="136" y="330"/>
                </a:cubicBezTo>
                <a:cubicBezTo>
                  <a:pt x="151" y="323"/>
                  <a:pt x="161" y="318"/>
                  <a:pt x="168" y="317"/>
                </a:cubicBezTo>
                <a:cubicBezTo>
                  <a:pt x="157" y="314"/>
                  <a:pt x="146" y="310"/>
                  <a:pt x="136" y="305"/>
                </a:cubicBezTo>
                <a:cubicBezTo>
                  <a:pt x="113" y="290"/>
                  <a:pt x="98" y="273"/>
                  <a:pt x="93" y="253"/>
                </a:cubicBezTo>
                <a:lnTo>
                  <a:pt x="92" y="246"/>
                </a:lnTo>
                <a:lnTo>
                  <a:pt x="91" y="160"/>
                </a:lnTo>
                <a:cubicBezTo>
                  <a:pt x="91" y="103"/>
                  <a:pt x="90" y="73"/>
                  <a:pt x="90" y="70"/>
                </a:cubicBezTo>
                <a:cubicBezTo>
                  <a:pt x="85" y="53"/>
                  <a:pt x="74" y="41"/>
                  <a:pt x="56" y="34"/>
                </a:cubicBezTo>
                <a:cubicBezTo>
                  <a:pt x="39" y="27"/>
                  <a:pt x="23" y="24"/>
                  <a:pt x="8" y="23"/>
                </a:cubicBezTo>
                <a:cubicBezTo>
                  <a:pt x="4" y="23"/>
                  <a:pt x="2" y="23"/>
                  <a:pt x="1" y="21"/>
                </a:cubicBezTo>
                <a:cubicBezTo>
                  <a:pt x="1" y="20"/>
                  <a:pt x="0" y="17"/>
                  <a:pt x="0" y="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6577920" y="3732840"/>
            <a:ext cx="445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где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952200" y="4152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8869320" y="37328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3712320" y="407664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60" y="34"/>
                </a:moveTo>
                <a:cubicBezTo>
                  <a:pt x="160" y="31"/>
                  <a:pt x="148" y="30"/>
                  <a:pt x="124" y="29"/>
                </a:cubicBezTo>
                <a:cubicBezTo>
                  <a:pt x="114" y="29"/>
                  <a:pt x="108" y="29"/>
                  <a:pt x="105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22"/>
                  <a:pt x="101" y="19"/>
                  <a:pt x="102" y="14"/>
                </a:cubicBezTo>
                <a:cubicBezTo>
                  <a:pt x="105" y="5"/>
                  <a:pt x="107" y="1"/>
                  <a:pt x="108" y="0"/>
                </a:cubicBezTo>
                <a:cubicBezTo>
                  <a:pt x="109" y="0"/>
                  <a:pt x="112" y="0"/>
                  <a:pt x="115" y="0"/>
                </a:cubicBezTo>
                <a:lnTo>
                  <a:pt x="118" y="0"/>
                </a:lnTo>
                <a:cubicBezTo>
                  <a:pt x="136" y="1"/>
                  <a:pt x="164" y="1"/>
                  <a:pt x="204" y="1"/>
                </a:cubicBezTo>
                <a:cubicBezTo>
                  <a:pt x="219" y="1"/>
                  <a:pt x="232" y="1"/>
                  <a:pt x="244" y="1"/>
                </a:cubicBezTo>
                <a:cubicBezTo>
                  <a:pt x="258" y="1"/>
                  <a:pt x="267" y="1"/>
                  <a:pt x="274" y="0"/>
                </a:cubicBezTo>
                <a:cubicBezTo>
                  <a:pt x="280" y="0"/>
                  <a:pt x="285" y="0"/>
                  <a:pt x="286" y="0"/>
                </a:cubicBezTo>
                <a:cubicBezTo>
                  <a:pt x="294" y="0"/>
                  <a:pt x="297" y="2"/>
                  <a:pt x="297" y="5"/>
                </a:cubicBezTo>
                <a:cubicBezTo>
                  <a:pt x="297" y="7"/>
                  <a:pt x="297" y="10"/>
                  <a:pt x="295" y="14"/>
                </a:cubicBezTo>
                <a:cubicBezTo>
                  <a:pt x="295" y="15"/>
                  <a:pt x="295" y="16"/>
                  <a:pt x="295" y="18"/>
                </a:cubicBezTo>
                <a:cubicBezTo>
                  <a:pt x="295" y="20"/>
                  <a:pt x="294" y="21"/>
                  <a:pt x="294" y="22"/>
                </a:cubicBezTo>
                <a:cubicBezTo>
                  <a:pt x="294" y="23"/>
                  <a:pt x="293" y="23"/>
                  <a:pt x="293" y="24"/>
                </a:cubicBezTo>
                <a:cubicBezTo>
                  <a:pt x="292" y="25"/>
                  <a:pt x="292" y="26"/>
                  <a:pt x="291" y="26"/>
                </a:cubicBezTo>
                <a:cubicBezTo>
                  <a:pt x="290" y="27"/>
                  <a:pt x="289" y="27"/>
                  <a:pt x="288" y="27"/>
                </a:cubicBezTo>
                <a:cubicBezTo>
                  <a:pt x="287" y="28"/>
                  <a:pt x="286" y="28"/>
                  <a:pt x="284" y="28"/>
                </a:cubicBezTo>
                <a:cubicBezTo>
                  <a:pt x="282" y="28"/>
                  <a:pt x="280" y="28"/>
                  <a:pt x="278" y="29"/>
                </a:cubicBezTo>
                <a:cubicBezTo>
                  <a:pt x="276" y="29"/>
                  <a:pt x="274" y="29"/>
                  <a:pt x="269" y="29"/>
                </a:cubicBezTo>
                <a:cubicBezTo>
                  <a:pt x="251" y="29"/>
                  <a:pt x="241" y="30"/>
                  <a:pt x="236" y="31"/>
                </a:cubicBezTo>
                <a:cubicBezTo>
                  <a:pt x="231" y="31"/>
                  <a:pt x="228" y="34"/>
                  <a:pt x="225" y="38"/>
                </a:cubicBezTo>
                <a:lnTo>
                  <a:pt x="173" y="240"/>
                </a:lnTo>
                <a:cubicBezTo>
                  <a:pt x="174" y="240"/>
                  <a:pt x="213" y="209"/>
                  <a:pt x="291" y="149"/>
                </a:cubicBezTo>
                <a:cubicBezTo>
                  <a:pt x="368" y="87"/>
                  <a:pt x="408" y="56"/>
                  <a:pt x="410" y="54"/>
                </a:cubicBezTo>
                <a:cubicBezTo>
                  <a:pt x="416" y="48"/>
                  <a:pt x="419" y="43"/>
                  <a:pt x="419" y="39"/>
                </a:cubicBezTo>
                <a:cubicBezTo>
                  <a:pt x="419" y="33"/>
                  <a:pt x="413" y="30"/>
                  <a:pt x="403" y="29"/>
                </a:cubicBezTo>
                <a:cubicBezTo>
                  <a:pt x="396" y="29"/>
                  <a:pt x="393" y="26"/>
                  <a:pt x="393" y="22"/>
                </a:cubicBezTo>
                <a:cubicBezTo>
                  <a:pt x="393" y="21"/>
                  <a:pt x="393" y="18"/>
                  <a:pt x="395" y="13"/>
                </a:cubicBezTo>
                <a:cubicBezTo>
                  <a:pt x="396" y="8"/>
                  <a:pt x="397" y="5"/>
                  <a:pt x="398" y="3"/>
                </a:cubicBezTo>
                <a:cubicBezTo>
                  <a:pt x="399" y="1"/>
                  <a:pt x="403" y="0"/>
                  <a:pt x="408" y="0"/>
                </a:cubicBezTo>
                <a:cubicBezTo>
                  <a:pt x="410" y="0"/>
                  <a:pt x="417" y="1"/>
                  <a:pt x="431" y="1"/>
                </a:cubicBezTo>
                <a:cubicBezTo>
                  <a:pt x="444" y="1"/>
                  <a:pt x="460" y="2"/>
                  <a:pt x="481" y="2"/>
                </a:cubicBezTo>
                <a:cubicBezTo>
                  <a:pt x="491" y="2"/>
                  <a:pt x="501" y="1"/>
                  <a:pt x="511" y="1"/>
                </a:cubicBezTo>
                <a:cubicBezTo>
                  <a:pt x="522" y="1"/>
                  <a:pt x="528" y="0"/>
                  <a:pt x="530" y="0"/>
                </a:cubicBezTo>
                <a:cubicBezTo>
                  <a:pt x="539" y="0"/>
                  <a:pt x="543" y="2"/>
                  <a:pt x="543" y="7"/>
                </a:cubicBezTo>
                <a:cubicBezTo>
                  <a:pt x="543" y="16"/>
                  <a:pt x="541" y="22"/>
                  <a:pt x="538" y="26"/>
                </a:cubicBezTo>
                <a:cubicBezTo>
                  <a:pt x="537" y="28"/>
                  <a:pt x="533" y="29"/>
                  <a:pt x="526" y="29"/>
                </a:cubicBezTo>
                <a:cubicBezTo>
                  <a:pt x="494" y="31"/>
                  <a:pt x="466" y="42"/>
                  <a:pt x="440" y="61"/>
                </a:cubicBezTo>
                <a:cubicBezTo>
                  <a:pt x="433" y="65"/>
                  <a:pt x="419" y="76"/>
                  <a:pt x="396" y="94"/>
                </a:cubicBezTo>
                <a:cubicBezTo>
                  <a:pt x="373" y="113"/>
                  <a:pt x="352" y="129"/>
                  <a:pt x="333" y="145"/>
                </a:cubicBezTo>
                <a:lnTo>
                  <a:pt x="303" y="168"/>
                </a:lnTo>
                <a:lnTo>
                  <a:pt x="309" y="182"/>
                </a:lnTo>
                <a:cubicBezTo>
                  <a:pt x="312" y="191"/>
                  <a:pt x="318" y="206"/>
                  <a:pt x="326" y="224"/>
                </a:cubicBezTo>
                <a:cubicBezTo>
                  <a:pt x="334" y="243"/>
                  <a:pt x="342" y="261"/>
                  <a:pt x="348" y="278"/>
                </a:cubicBezTo>
                <a:cubicBezTo>
                  <a:pt x="380" y="353"/>
                  <a:pt x="397" y="391"/>
                  <a:pt x="399" y="394"/>
                </a:cubicBezTo>
                <a:cubicBezTo>
                  <a:pt x="400" y="395"/>
                  <a:pt x="401" y="396"/>
                  <a:pt x="402" y="396"/>
                </a:cubicBezTo>
                <a:cubicBezTo>
                  <a:pt x="408" y="401"/>
                  <a:pt x="419" y="403"/>
                  <a:pt x="434" y="403"/>
                </a:cubicBezTo>
                <a:lnTo>
                  <a:pt x="448" y="403"/>
                </a:lnTo>
                <a:cubicBezTo>
                  <a:pt x="450" y="407"/>
                  <a:pt x="451" y="409"/>
                  <a:pt x="451" y="409"/>
                </a:cubicBezTo>
                <a:cubicBezTo>
                  <a:pt x="451" y="410"/>
                  <a:pt x="451" y="413"/>
                  <a:pt x="450" y="420"/>
                </a:cubicBezTo>
                <a:cubicBezTo>
                  <a:pt x="448" y="426"/>
                  <a:pt x="446" y="430"/>
                  <a:pt x="443" y="433"/>
                </a:cubicBezTo>
                <a:lnTo>
                  <a:pt x="436" y="433"/>
                </a:lnTo>
                <a:cubicBezTo>
                  <a:pt x="419" y="431"/>
                  <a:pt x="399" y="431"/>
                  <a:pt x="376" y="431"/>
                </a:cubicBezTo>
                <a:cubicBezTo>
                  <a:pt x="325" y="431"/>
                  <a:pt x="296" y="431"/>
                  <a:pt x="290" y="433"/>
                </a:cubicBezTo>
                <a:lnTo>
                  <a:pt x="283" y="433"/>
                </a:lnTo>
                <a:cubicBezTo>
                  <a:pt x="281" y="430"/>
                  <a:pt x="279" y="428"/>
                  <a:pt x="279" y="427"/>
                </a:cubicBezTo>
                <a:cubicBezTo>
                  <a:pt x="279" y="426"/>
                  <a:pt x="280" y="422"/>
                  <a:pt x="281" y="415"/>
                </a:cubicBezTo>
                <a:cubicBezTo>
                  <a:pt x="282" y="410"/>
                  <a:pt x="284" y="407"/>
                  <a:pt x="284" y="405"/>
                </a:cubicBezTo>
                <a:cubicBezTo>
                  <a:pt x="285" y="404"/>
                  <a:pt x="288" y="403"/>
                  <a:pt x="291" y="403"/>
                </a:cubicBezTo>
                <a:lnTo>
                  <a:pt x="293" y="403"/>
                </a:lnTo>
                <a:cubicBezTo>
                  <a:pt x="314" y="403"/>
                  <a:pt x="325" y="398"/>
                  <a:pt x="325" y="388"/>
                </a:cubicBezTo>
                <a:cubicBezTo>
                  <a:pt x="325" y="386"/>
                  <a:pt x="319" y="371"/>
                  <a:pt x="308" y="343"/>
                </a:cubicBezTo>
                <a:cubicBezTo>
                  <a:pt x="297" y="316"/>
                  <a:pt x="290" y="300"/>
                  <a:pt x="288" y="296"/>
                </a:cubicBezTo>
                <a:lnTo>
                  <a:pt x="250" y="209"/>
                </a:lnTo>
                <a:lnTo>
                  <a:pt x="207" y="242"/>
                </a:lnTo>
                <a:lnTo>
                  <a:pt x="164" y="276"/>
                </a:lnTo>
                <a:lnTo>
                  <a:pt x="149" y="335"/>
                </a:lnTo>
                <a:cubicBezTo>
                  <a:pt x="140" y="373"/>
                  <a:pt x="135" y="394"/>
                  <a:pt x="135" y="396"/>
                </a:cubicBezTo>
                <a:cubicBezTo>
                  <a:pt x="135" y="399"/>
                  <a:pt x="137" y="401"/>
                  <a:pt x="140" y="402"/>
                </a:cubicBezTo>
                <a:cubicBezTo>
                  <a:pt x="143" y="402"/>
                  <a:pt x="154" y="403"/>
                  <a:pt x="172" y="403"/>
                </a:cubicBezTo>
                <a:lnTo>
                  <a:pt x="191" y="403"/>
                </a:lnTo>
                <a:cubicBezTo>
                  <a:pt x="194" y="407"/>
                  <a:pt x="195" y="410"/>
                  <a:pt x="195" y="410"/>
                </a:cubicBezTo>
                <a:cubicBezTo>
                  <a:pt x="195" y="417"/>
                  <a:pt x="194" y="423"/>
                  <a:pt x="191" y="429"/>
                </a:cubicBezTo>
                <a:cubicBezTo>
                  <a:pt x="188" y="431"/>
                  <a:pt x="185" y="433"/>
                  <a:pt x="180" y="433"/>
                </a:cubicBezTo>
                <a:cubicBezTo>
                  <a:pt x="179" y="433"/>
                  <a:pt x="171" y="432"/>
                  <a:pt x="157" y="432"/>
                </a:cubicBezTo>
                <a:cubicBezTo>
                  <a:pt x="143" y="431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0" y="431"/>
                  <a:pt x="12" y="431"/>
                  <a:pt x="11" y="432"/>
                </a:cubicBezTo>
                <a:cubicBezTo>
                  <a:pt x="3" y="432"/>
                  <a:pt x="0" y="430"/>
                  <a:pt x="0" y="426"/>
                </a:cubicBezTo>
                <a:cubicBezTo>
                  <a:pt x="0" y="425"/>
                  <a:pt x="0" y="422"/>
                  <a:pt x="2" y="417"/>
                </a:cubicBezTo>
                <a:cubicBezTo>
                  <a:pt x="3" y="410"/>
                  <a:pt x="5" y="406"/>
                  <a:pt x="7" y="405"/>
                </a:cubicBezTo>
                <a:cubicBezTo>
                  <a:pt x="8" y="404"/>
                  <a:pt x="13" y="404"/>
                  <a:pt x="21" y="403"/>
                </a:cubicBezTo>
                <a:cubicBezTo>
                  <a:pt x="32" y="403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7" y="334"/>
                  <a:pt x="117" y="218"/>
                </a:cubicBezTo>
                <a:cubicBezTo>
                  <a:pt x="146" y="103"/>
                  <a:pt x="160" y="41"/>
                  <a:pt x="160" y="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3983400" y="414828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9"/>
                  <a:pt x="419" y="23"/>
                  <a:pt x="413" y="26"/>
                </a:cubicBezTo>
                <a:lnTo>
                  <a:pt x="212" y="27"/>
                </a:lnTo>
                <a:lnTo>
                  <a:pt x="10" y="27"/>
                </a:lnTo>
                <a:cubicBezTo>
                  <a:pt x="4" y="25"/>
                  <a:pt x="0" y="20"/>
                  <a:pt x="0" y="13"/>
                </a:cubicBezTo>
                <a:moveTo>
                  <a:pt x="0" y="137"/>
                </a:moveTo>
                <a:cubicBezTo>
                  <a:pt x="0" y="130"/>
                  <a:pt x="4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3"/>
                  <a:pt x="422" y="137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4230000" y="4080240"/>
            <a:ext cx="78480" cy="152280"/>
          </a:xfrm>
          <a:custGeom>
            <a:avLst/>
            <a:gdLst/>
            <a:ahLst/>
            <a:rect l="0" t="0" r="r" b="b"/>
            <a:pathLst>
              <a:path w="218" h="423">
                <a:moveTo>
                  <a:pt x="83" y="56"/>
                </a:moveTo>
                <a:lnTo>
                  <a:pt x="74" y="59"/>
                </a:lnTo>
                <a:cubicBezTo>
                  <a:pt x="68" y="61"/>
                  <a:pt x="59" y="63"/>
                  <a:pt x="48" y="66"/>
                </a:cubicBezTo>
                <a:cubicBezTo>
                  <a:pt x="38" y="68"/>
                  <a:pt x="25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0" y="37"/>
                  <a:pt x="67" y="31"/>
                </a:cubicBezTo>
                <a:cubicBezTo>
                  <a:pt x="85" y="26"/>
                  <a:pt x="96" y="21"/>
                  <a:pt x="103" y="16"/>
                </a:cubicBezTo>
                <a:cubicBezTo>
                  <a:pt x="110" y="12"/>
                  <a:pt x="116" y="7"/>
                  <a:pt x="121" y="2"/>
                </a:cubicBezTo>
                <a:cubicBezTo>
                  <a:pt x="122" y="1"/>
                  <a:pt x="124" y="0"/>
                  <a:pt x="128" y="0"/>
                </a:cubicBezTo>
                <a:cubicBezTo>
                  <a:pt x="132" y="0"/>
                  <a:pt x="136" y="2"/>
                  <a:pt x="139" y="4"/>
                </a:cubicBezTo>
                <a:lnTo>
                  <a:pt x="139" y="193"/>
                </a:lnTo>
                <a:lnTo>
                  <a:pt x="140" y="384"/>
                </a:lnTo>
                <a:cubicBezTo>
                  <a:pt x="143" y="387"/>
                  <a:pt x="145" y="389"/>
                  <a:pt x="147" y="390"/>
                </a:cubicBezTo>
                <a:cubicBezTo>
                  <a:pt x="150" y="390"/>
                  <a:pt x="155" y="391"/>
                  <a:pt x="163" y="392"/>
                </a:cubicBezTo>
                <a:cubicBezTo>
                  <a:pt x="171" y="393"/>
                  <a:pt x="184" y="393"/>
                  <a:pt x="202" y="393"/>
                </a:cubicBezTo>
                <a:lnTo>
                  <a:pt x="218" y="393"/>
                </a:lnTo>
                <a:lnTo>
                  <a:pt x="218" y="423"/>
                </a:lnTo>
                <a:lnTo>
                  <a:pt x="211" y="423"/>
                </a:lnTo>
                <a:cubicBezTo>
                  <a:pt x="202" y="421"/>
                  <a:pt x="169" y="421"/>
                  <a:pt x="111" y="421"/>
                </a:cubicBezTo>
                <a:cubicBezTo>
                  <a:pt x="52" y="421"/>
                  <a:pt x="19" y="421"/>
                  <a:pt x="11" y="423"/>
                </a:cubicBezTo>
                <a:lnTo>
                  <a:pt x="3" y="423"/>
                </a:lnTo>
                <a:lnTo>
                  <a:pt x="3" y="393"/>
                </a:lnTo>
                <a:lnTo>
                  <a:pt x="19" y="393"/>
                </a:lnTo>
                <a:cubicBezTo>
                  <a:pt x="29" y="393"/>
                  <a:pt x="37" y="393"/>
                  <a:pt x="43" y="393"/>
                </a:cubicBezTo>
                <a:cubicBezTo>
                  <a:pt x="50" y="393"/>
                  <a:pt x="55" y="393"/>
                  <a:pt x="59" y="393"/>
                </a:cubicBezTo>
                <a:cubicBezTo>
                  <a:pt x="63" y="392"/>
                  <a:pt x="66" y="392"/>
                  <a:pt x="69" y="391"/>
                </a:cubicBezTo>
                <a:cubicBezTo>
                  <a:pt x="72" y="390"/>
                  <a:pt x="74" y="390"/>
                  <a:pt x="74" y="390"/>
                </a:cubicBezTo>
                <a:cubicBezTo>
                  <a:pt x="75" y="390"/>
                  <a:pt x="76" y="389"/>
                  <a:pt x="79" y="386"/>
                </a:cubicBezTo>
                <a:cubicBezTo>
                  <a:pt x="81" y="384"/>
                  <a:pt x="83" y="384"/>
                  <a:pt x="83" y="384"/>
                </a:cubicBezTo>
                <a:lnTo>
                  <a:pt x="83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28600" y="4066200"/>
            <a:ext cx="2573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Бинарная классификация: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4443480" y="413712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10" y="68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69" y="-1"/>
                  <a:pt x="87" y="0"/>
                </a:cubicBezTo>
                <a:cubicBezTo>
                  <a:pt x="104" y="0"/>
                  <a:pt x="119" y="5"/>
                  <a:pt x="129" y="14"/>
                </a:cubicBezTo>
                <a:cubicBezTo>
                  <a:pt x="140" y="24"/>
                  <a:pt x="145" y="38"/>
                  <a:pt x="146" y="55"/>
                </a:cubicBezTo>
                <a:cubicBezTo>
                  <a:pt x="145" y="63"/>
                  <a:pt x="144" y="67"/>
                  <a:pt x="144" y="68"/>
                </a:cubicBezTo>
                <a:cubicBezTo>
                  <a:pt x="144" y="69"/>
                  <a:pt x="141" y="79"/>
                  <a:pt x="134" y="97"/>
                </a:cubicBezTo>
                <a:cubicBezTo>
                  <a:pt x="127" y="115"/>
                  <a:pt x="120" y="137"/>
                  <a:pt x="113" y="160"/>
                </a:cubicBezTo>
                <a:cubicBezTo>
                  <a:pt x="105" y="182"/>
                  <a:pt x="101" y="200"/>
                  <a:pt x="102" y="214"/>
                </a:cubicBezTo>
                <a:cubicBezTo>
                  <a:pt x="102" y="232"/>
                  <a:pt x="105" y="245"/>
                  <a:pt x="112" y="252"/>
                </a:cubicBezTo>
                <a:cubicBezTo>
                  <a:pt x="118" y="259"/>
                  <a:pt x="126" y="263"/>
                  <a:pt x="138" y="263"/>
                </a:cubicBezTo>
                <a:cubicBezTo>
                  <a:pt x="148" y="263"/>
                  <a:pt x="157" y="261"/>
                  <a:pt x="165" y="256"/>
                </a:cubicBezTo>
                <a:cubicBezTo>
                  <a:pt x="174" y="252"/>
                  <a:pt x="180" y="247"/>
                  <a:pt x="185" y="242"/>
                </a:cubicBezTo>
                <a:cubicBezTo>
                  <a:pt x="190" y="237"/>
                  <a:pt x="195" y="230"/>
                  <a:pt x="202" y="221"/>
                </a:cubicBezTo>
                <a:cubicBezTo>
                  <a:pt x="202" y="220"/>
                  <a:pt x="203" y="216"/>
                  <a:pt x="205" y="208"/>
                </a:cubicBezTo>
                <a:cubicBezTo>
                  <a:pt x="207" y="200"/>
                  <a:pt x="210" y="188"/>
                  <a:pt x="214" y="171"/>
                </a:cubicBezTo>
                <a:cubicBezTo>
                  <a:pt x="218" y="154"/>
                  <a:pt x="222" y="138"/>
                  <a:pt x="226" y="123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5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1" y="21"/>
                  <a:pt x="302" y="23"/>
                  <a:pt x="301" y="25"/>
                </a:cubicBezTo>
                <a:cubicBezTo>
                  <a:pt x="301" y="30"/>
                  <a:pt x="291" y="74"/>
                  <a:pt x="270" y="158"/>
                </a:cubicBezTo>
                <a:cubicBezTo>
                  <a:pt x="250" y="241"/>
                  <a:pt x="238" y="287"/>
                  <a:pt x="235" y="295"/>
                </a:cubicBezTo>
                <a:cubicBezTo>
                  <a:pt x="223" y="330"/>
                  <a:pt x="203" y="358"/>
                  <a:pt x="174" y="378"/>
                </a:cubicBezTo>
                <a:cubicBezTo>
                  <a:pt x="145" y="399"/>
                  <a:pt x="116" y="409"/>
                  <a:pt x="85" y="410"/>
                </a:cubicBezTo>
                <a:cubicBezTo>
                  <a:pt x="66" y="410"/>
                  <a:pt x="50" y="405"/>
                  <a:pt x="36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6" y="309"/>
                  <a:pt x="50" y="309"/>
                  <a:pt x="54" y="309"/>
                </a:cubicBezTo>
                <a:cubicBezTo>
                  <a:pt x="72" y="309"/>
                  <a:pt x="82" y="318"/>
                  <a:pt x="82" y="335"/>
                </a:cubicBezTo>
                <a:cubicBezTo>
                  <a:pt x="82" y="344"/>
                  <a:pt x="79" y="351"/>
                  <a:pt x="74" y="357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8"/>
                  <a:pt x="61" y="381"/>
                </a:cubicBezTo>
                <a:cubicBezTo>
                  <a:pt x="69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5"/>
                  <a:pt x="104" y="385"/>
                </a:cubicBezTo>
                <a:cubicBezTo>
                  <a:pt x="119" y="381"/>
                  <a:pt x="132" y="373"/>
                  <a:pt x="144" y="361"/>
                </a:cubicBezTo>
                <a:cubicBezTo>
                  <a:pt x="156" y="348"/>
                  <a:pt x="165" y="335"/>
                  <a:pt x="171" y="321"/>
                </a:cubicBezTo>
                <a:cubicBezTo>
                  <a:pt x="177" y="307"/>
                  <a:pt x="182" y="296"/>
                  <a:pt x="186" y="286"/>
                </a:cubicBezTo>
                <a:cubicBezTo>
                  <a:pt x="189" y="276"/>
                  <a:pt x="191" y="270"/>
                  <a:pt x="191" y="267"/>
                </a:cubicBezTo>
                <a:lnTo>
                  <a:pt x="187" y="270"/>
                </a:lnTo>
                <a:cubicBezTo>
                  <a:pt x="184" y="271"/>
                  <a:pt x="180" y="274"/>
                  <a:pt x="175" y="276"/>
                </a:cubicBezTo>
                <a:cubicBezTo>
                  <a:pt x="169" y="279"/>
                  <a:pt x="164" y="282"/>
                  <a:pt x="159" y="284"/>
                </a:cubicBezTo>
                <a:cubicBezTo>
                  <a:pt x="150" y="286"/>
                  <a:pt x="142" y="287"/>
                  <a:pt x="134" y="287"/>
                </a:cubicBezTo>
                <a:cubicBezTo>
                  <a:pt x="114" y="287"/>
                  <a:pt x="96" y="283"/>
                  <a:pt x="82" y="273"/>
                </a:cubicBezTo>
                <a:cubicBezTo>
                  <a:pt x="67" y="264"/>
                  <a:pt x="57" y="249"/>
                  <a:pt x="53" y="228"/>
                </a:cubicBezTo>
                <a:cubicBezTo>
                  <a:pt x="52" y="226"/>
                  <a:pt x="52" y="219"/>
                  <a:pt x="52" y="209"/>
                </a:cubicBezTo>
                <a:cubicBezTo>
                  <a:pt x="52" y="185"/>
                  <a:pt x="59" y="153"/>
                  <a:pt x="74" y="114"/>
                </a:cubicBezTo>
                <a:cubicBezTo>
                  <a:pt x="89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4" y="24"/>
                  <a:pt x="66" y="28"/>
                  <a:pt x="58" y="36"/>
                </a:cubicBezTo>
                <a:cubicBezTo>
                  <a:pt x="50" y="44"/>
                  <a:pt x="43" y="53"/>
                  <a:pt x="39" y="62"/>
                </a:cubicBezTo>
                <a:cubicBezTo>
                  <a:pt x="34" y="71"/>
                  <a:pt x="30" y="80"/>
                  <a:pt x="28" y="88"/>
                </a:cubicBezTo>
                <a:cubicBezTo>
                  <a:pt x="25" y="97"/>
                  <a:pt x="24" y="101"/>
                  <a:pt x="23" y="102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4632480" y="4114800"/>
            <a:ext cx="114120" cy="132480"/>
          </a:xfrm>
          <a:custGeom>
            <a:avLst/>
            <a:gdLst/>
            <a:ahLst/>
            <a:rect l="0" t="0" r="r" b="b"/>
            <a:pathLst>
              <a:path w="317" h="368">
                <a:moveTo>
                  <a:pt x="0" y="184"/>
                </a:moveTo>
                <a:cubicBezTo>
                  <a:pt x="0" y="133"/>
                  <a:pt x="18" y="90"/>
                  <a:pt x="52" y="57"/>
                </a:cubicBezTo>
                <a:cubicBezTo>
                  <a:pt x="87" y="24"/>
                  <a:pt x="128" y="5"/>
                  <a:pt x="175" y="1"/>
                </a:cubicBezTo>
                <a:cubicBezTo>
                  <a:pt x="175" y="1"/>
                  <a:pt x="179" y="1"/>
                  <a:pt x="185" y="1"/>
                </a:cubicBezTo>
                <a:cubicBezTo>
                  <a:pt x="192" y="1"/>
                  <a:pt x="201" y="0"/>
                  <a:pt x="213" y="0"/>
                </a:cubicBezTo>
                <a:cubicBezTo>
                  <a:pt x="224" y="0"/>
                  <a:pt x="235" y="0"/>
                  <a:pt x="245" y="0"/>
                </a:cubicBezTo>
                <a:lnTo>
                  <a:pt x="307" y="0"/>
                </a:lnTo>
                <a:cubicBezTo>
                  <a:pt x="314" y="3"/>
                  <a:pt x="317" y="8"/>
                  <a:pt x="317" y="13"/>
                </a:cubicBezTo>
                <a:cubicBezTo>
                  <a:pt x="317" y="16"/>
                  <a:pt x="314" y="20"/>
                  <a:pt x="308" y="25"/>
                </a:cubicBezTo>
                <a:lnTo>
                  <a:pt x="243" y="25"/>
                </a:lnTo>
                <a:cubicBezTo>
                  <a:pt x="195" y="26"/>
                  <a:pt x="166" y="27"/>
                  <a:pt x="155" y="29"/>
                </a:cubicBezTo>
                <a:cubicBezTo>
                  <a:pt x="134" y="34"/>
                  <a:pt x="116" y="42"/>
                  <a:pt x="100" y="52"/>
                </a:cubicBezTo>
                <a:cubicBezTo>
                  <a:pt x="84" y="62"/>
                  <a:pt x="72" y="72"/>
                  <a:pt x="63" y="83"/>
                </a:cubicBezTo>
                <a:cubicBezTo>
                  <a:pt x="54" y="93"/>
                  <a:pt x="46" y="105"/>
                  <a:pt x="40" y="118"/>
                </a:cubicBezTo>
                <a:cubicBezTo>
                  <a:pt x="34" y="130"/>
                  <a:pt x="30" y="141"/>
                  <a:pt x="29" y="149"/>
                </a:cubicBezTo>
                <a:cubicBezTo>
                  <a:pt x="27" y="156"/>
                  <a:pt x="26" y="164"/>
                  <a:pt x="26" y="170"/>
                </a:cubicBezTo>
                <a:lnTo>
                  <a:pt x="26" y="172"/>
                </a:lnTo>
                <a:lnTo>
                  <a:pt x="307" y="172"/>
                </a:lnTo>
                <a:cubicBezTo>
                  <a:pt x="314" y="175"/>
                  <a:pt x="317" y="179"/>
                  <a:pt x="317" y="184"/>
                </a:cubicBezTo>
                <a:cubicBezTo>
                  <a:pt x="317" y="189"/>
                  <a:pt x="314" y="194"/>
                  <a:pt x="307" y="197"/>
                </a:cubicBezTo>
                <a:lnTo>
                  <a:pt x="26" y="197"/>
                </a:lnTo>
                <a:lnTo>
                  <a:pt x="26" y="198"/>
                </a:lnTo>
                <a:cubicBezTo>
                  <a:pt x="26" y="207"/>
                  <a:pt x="28" y="218"/>
                  <a:pt x="32" y="230"/>
                </a:cubicBezTo>
                <a:cubicBezTo>
                  <a:pt x="36" y="243"/>
                  <a:pt x="43" y="257"/>
                  <a:pt x="53" y="271"/>
                </a:cubicBezTo>
                <a:cubicBezTo>
                  <a:pt x="62" y="286"/>
                  <a:pt x="76" y="300"/>
                  <a:pt x="93" y="312"/>
                </a:cubicBezTo>
                <a:cubicBezTo>
                  <a:pt x="110" y="324"/>
                  <a:pt x="131" y="333"/>
                  <a:pt x="154" y="338"/>
                </a:cubicBezTo>
                <a:cubicBezTo>
                  <a:pt x="166" y="340"/>
                  <a:pt x="195" y="342"/>
                  <a:pt x="243" y="342"/>
                </a:cubicBezTo>
                <a:lnTo>
                  <a:pt x="308" y="342"/>
                </a:lnTo>
                <a:cubicBezTo>
                  <a:pt x="314" y="347"/>
                  <a:pt x="317" y="351"/>
                  <a:pt x="317" y="355"/>
                </a:cubicBezTo>
                <a:cubicBezTo>
                  <a:pt x="317" y="360"/>
                  <a:pt x="314" y="364"/>
                  <a:pt x="307" y="368"/>
                </a:cubicBezTo>
                <a:lnTo>
                  <a:pt x="246" y="368"/>
                </a:lnTo>
                <a:cubicBezTo>
                  <a:pt x="243" y="368"/>
                  <a:pt x="238" y="368"/>
                  <a:pt x="230" y="368"/>
                </a:cubicBezTo>
                <a:cubicBezTo>
                  <a:pt x="223" y="368"/>
                  <a:pt x="216" y="368"/>
                  <a:pt x="212" y="368"/>
                </a:cubicBezTo>
                <a:cubicBezTo>
                  <a:pt x="145" y="368"/>
                  <a:pt x="94" y="350"/>
                  <a:pt x="56" y="314"/>
                </a:cubicBezTo>
                <a:cubicBezTo>
                  <a:pt x="19" y="279"/>
                  <a:pt x="0" y="236"/>
                  <a:pt x="0" y="18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4843080" y="4066920"/>
            <a:ext cx="84600" cy="227880"/>
          </a:xfrm>
          <a:custGeom>
            <a:avLst/>
            <a:gdLst/>
            <a:ahLst/>
            <a:rect l="0" t="0" r="r" b="b"/>
            <a:pathLst>
              <a:path w="235" h="633">
                <a:moveTo>
                  <a:pt x="235" y="621"/>
                </a:moveTo>
                <a:cubicBezTo>
                  <a:pt x="235" y="627"/>
                  <a:pt x="233" y="631"/>
                  <a:pt x="231" y="633"/>
                </a:cubicBezTo>
                <a:lnTo>
                  <a:pt x="220" y="633"/>
                </a:lnTo>
                <a:cubicBezTo>
                  <a:pt x="164" y="633"/>
                  <a:pt x="126" y="619"/>
                  <a:pt x="105" y="592"/>
                </a:cubicBezTo>
                <a:cubicBezTo>
                  <a:pt x="103" y="589"/>
                  <a:pt x="101" y="586"/>
                  <a:pt x="100" y="584"/>
                </a:cubicBezTo>
                <a:cubicBezTo>
                  <a:pt x="98" y="582"/>
                  <a:pt x="97" y="580"/>
                  <a:pt x="97" y="577"/>
                </a:cubicBezTo>
                <a:cubicBezTo>
                  <a:pt x="96" y="575"/>
                  <a:pt x="95" y="572"/>
                  <a:pt x="94" y="569"/>
                </a:cubicBezTo>
                <a:cubicBezTo>
                  <a:pt x="93" y="566"/>
                  <a:pt x="93" y="563"/>
                  <a:pt x="93" y="559"/>
                </a:cubicBezTo>
                <a:cubicBezTo>
                  <a:pt x="93" y="556"/>
                  <a:pt x="93" y="551"/>
                  <a:pt x="92" y="545"/>
                </a:cubicBezTo>
                <a:cubicBezTo>
                  <a:pt x="92" y="540"/>
                  <a:pt x="91" y="534"/>
                  <a:pt x="91" y="528"/>
                </a:cubicBezTo>
                <a:cubicBezTo>
                  <a:pt x="91" y="523"/>
                  <a:pt x="91" y="515"/>
                  <a:pt x="91" y="505"/>
                </a:cubicBezTo>
                <a:cubicBezTo>
                  <a:pt x="91" y="495"/>
                  <a:pt x="91" y="485"/>
                  <a:pt x="91" y="475"/>
                </a:cubicBezTo>
                <a:cubicBezTo>
                  <a:pt x="91" y="466"/>
                  <a:pt x="91" y="455"/>
                  <a:pt x="91" y="442"/>
                </a:cubicBezTo>
                <a:cubicBezTo>
                  <a:pt x="91" y="404"/>
                  <a:pt x="90" y="382"/>
                  <a:pt x="88" y="378"/>
                </a:cubicBezTo>
                <a:cubicBezTo>
                  <a:pt x="88" y="377"/>
                  <a:pt x="88" y="377"/>
                  <a:pt x="88" y="376"/>
                </a:cubicBezTo>
                <a:cubicBezTo>
                  <a:pt x="82" y="361"/>
                  <a:pt x="71" y="349"/>
                  <a:pt x="56" y="341"/>
                </a:cubicBezTo>
                <a:cubicBezTo>
                  <a:pt x="41" y="332"/>
                  <a:pt x="26" y="328"/>
                  <a:pt x="11" y="328"/>
                </a:cubicBezTo>
                <a:cubicBezTo>
                  <a:pt x="7" y="328"/>
                  <a:pt x="4" y="328"/>
                  <a:pt x="2" y="326"/>
                </a:cubicBezTo>
                <a:cubicBezTo>
                  <a:pt x="1" y="325"/>
                  <a:pt x="0" y="322"/>
                  <a:pt x="0" y="316"/>
                </a:cubicBezTo>
                <a:cubicBezTo>
                  <a:pt x="0" y="311"/>
                  <a:pt x="1" y="307"/>
                  <a:pt x="2" y="306"/>
                </a:cubicBezTo>
                <a:cubicBezTo>
                  <a:pt x="4" y="305"/>
                  <a:pt x="7" y="304"/>
                  <a:pt x="11" y="304"/>
                </a:cubicBezTo>
                <a:cubicBezTo>
                  <a:pt x="26" y="304"/>
                  <a:pt x="40" y="300"/>
                  <a:pt x="55" y="292"/>
                </a:cubicBezTo>
                <a:cubicBezTo>
                  <a:pt x="71" y="283"/>
                  <a:pt x="81" y="271"/>
                  <a:pt x="88" y="256"/>
                </a:cubicBezTo>
                <a:cubicBezTo>
                  <a:pt x="90" y="252"/>
                  <a:pt x="91" y="245"/>
                  <a:pt x="91" y="236"/>
                </a:cubicBezTo>
                <a:cubicBezTo>
                  <a:pt x="91" y="227"/>
                  <a:pt x="91" y="195"/>
                  <a:pt x="91" y="140"/>
                </a:cubicBezTo>
                <a:lnTo>
                  <a:pt x="91" y="108"/>
                </a:lnTo>
                <a:cubicBezTo>
                  <a:pt x="91" y="85"/>
                  <a:pt x="93" y="69"/>
                  <a:pt x="95" y="60"/>
                </a:cubicBezTo>
                <a:cubicBezTo>
                  <a:pt x="98" y="50"/>
                  <a:pt x="104" y="42"/>
                  <a:pt x="114" y="33"/>
                </a:cubicBezTo>
                <a:cubicBezTo>
                  <a:pt x="125" y="22"/>
                  <a:pt x="141" y="13"/>
                  <a:pt x="164" y="7"/>
                </a:cubicBezTo>
                <a:cubicBezTo>
                  <a:pt x="181" y="3"/>
                  <a:pt x="192" y="1"/>
                  <a:pt x="199" y="1"/>
                </a:cubicBezTo>
                <a:cubicBezTo>
                  <a:pt x="200" y="1"/>
                  <a:pt x="202" y="1"/>
                  <a:pt x="207" y="1"/>
                </a:cubicBezTo>
                <a:cubicBezTo>
                  <a:pt x="212" y="1"/>
                  <a:pt x="215" y="1"/>
                  <a:pt x="218" y="0"/>
                </a:cubicBezTo>
                <a:lnTo>
                  <a:pt x="231" y="0"/>
                </a:lnTo>
                <a:cubicBezTo>
                  <a:pt x="233" y="3"/>
                  <a:pt x="235" y="7"/>
                  <a:pt x="235" y="12"/>
                </a:cubicBezTo>
                <a:cubicBezTo>
                  <a:pt x="235" y="17"/>
                  <a:pt x="234" y="20"/>
                  <a:pt x="233" y="22"/>
                </a:cubicBezTo>
                <a:cubicBezTo>
                  <a:pt x="232" y="23"/>
                  <a:pt x="229" y="24"/>
                  <a:pt x="223" y="24"/>
                </a:cubicBezTo>
                <a:cubicBezTo>
                  <a:pt x="200" y="25"/>
                  <a:pt x="183" y="30"/>
                  <a:pt x="169" y="39"/>
                </a:cubicBezTo>
                <a:cubicBezTo>
                  <a:pt x="157" y="48"/>
                  <a:pt x="149" y="56"/>
                  <a:pt x="146" y="65"/>
                </a:cubicBezTo>
                <a:cubicBezTo>
                  <a:pt x="144" y="71"/>
                  <a:pt x="143" y="102"/>
                  <a:pt x="143" y="159"/>
                </a:cubicBezTo>
                <a:lnTo>
                  <a:pt x="143" y="211"/>
                </a:lnTo>
                <a:cubicBezTo>
                  <a:pt x="143" y="231"/>
                  <a:pt x="143" y="244"/>
                  <a:pt x="141" y="251"/>
                </a:cubicBezTo>
                <a:cubicBezTo>
                  <a:pt x="140" y="258"/>
                  <a:pt x="137" y="267"/>
                  <a:pt x="131" y="276"/>
                </a:cubicBezTo>
                <a:cubicBezTo>
                  <a:pt x="118" y="294"/>
                  <a:pt x="99" y="306"/>
                  <a:pt x="76" y="313"/>
                </a:cubicBezTo>
                <a:lnTo>
                  <a:pt x="67" y="316"/>
                </a:lnTo>
                <a:lnTo>
                  <a:pt x="76" y="319"/>
                </a:lnTo>
                <a:cubicBezTo>
                  <a:pt x="83" y="322"/>
                  <a:pt x="91" y="325"/>
                  <a:pt x="98" y="329"/>
                </a:cubicBezTo>
                <a:cubicBezTo>
                  <a:pt x="106" y="333"/>
                  <a:pt x="115" y="340"/>
                  <a:pt x="125" y="350"/>
                </a:cubicBezTo>
                <a:cubicBezTo>
                  <a:pt x="135" y="361"/>
                  <a:pt x="141" y="373"/>
                  <a:pt x="143" y="388"/>
                </a:cubicBezTo>
                <a:cubicBezTo>
                  <a:pt x="143" y="390"/>
                  <a:pt x="143" y="420"/>
                  <a:pt x="143" y="475"/>
                </a:cubicBezTo>
                <a:cubicBezTo>
                  <a:pt x="143" y="532"/>
                  <a:pt x="144" y="563"/>
                  <a:pt x="146" y="568"/>
                </a:cubicBezTo>
                <a:cubicBezTo>
                  <a:pt x="151" y="580"/>
                  <a:pt x="160" y="589"/>
                  <a:pt x="174" y="597"/>
                </a:cubicBezTo>
                <a:cubicBezTo>
                  <a:pt x="189" y="604"/>
                  <a:pt x="205" y="609"/>
                  <a:pt x="223" y="610"/>
                </a:cubicBezTo>
                <a:cubicBezTo>
                  <a:pt x="229" y="610"/>
                  <a:pt x="232" y="611"/>
                  <a:pt x="233" y="612"/>
                </a:cubicBezTo>
                <a:cubicBezTo>
                  <a:pt x="234" y="613"/>
                  <a:pt x="235" y="616"/>
                  <a:pt x="235" y="6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4951080" y="408600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2"/>
                </a:moveTo>
                <a:cubicBezTo>
                  <a:pt x="60" y="17"/>
                  <a:pt x="92" y="0"/>
                  <a:pt x="133" y="0"/>
                </a:cubicBezTo>
                <a:cubicBezTo>
                  <a:pt x="153" y="0"/>
                  <a:pt x="173" y="6"/>
                  <a:pt x="194" y="17"/>
                </a:cubicBezTo>
                <a:cubicBezTo>
                  <a:pt x="215" y="28"/>
                  <a:pt x="231" y="47"/>
                  <a:pt x="244" y="75"/>
                </a:cubicBezTo>
                <a:cubicBezTo>
                  <a:pt x="259" y="110"/>
                  <a:pt x="267" y="159"/>
                  <a:pt x="267" y="220"/>
                </a:cubicBezTo>
                <a:cubicBezTo>
                  <a:pt x="267" y="285"/>
                  <a:pt x="258" y="335"/>
                  <a:pt x="240" y="370"/>
                </a:cubicBezTo>
                <a:cubicBezTo>
                  <a:pt x="232" y="388"/>
                  <a:pt x="220" y="402"/>
                  <a:pt x="204" y="412"/>
                </a:cubicBezTo>
                <a:cubicBezTo>
                  <a:pt x="190" y="423"/>
                  <a:pt x="177" y="429"/>
                  <a:pt x="166" y="432"/>
                </a:cubicBezTo>
                <a:cubicBezTo>
                  <a:pt x="155" y="434"/>
                  <a:pt x="144" y="436"/>
                  <a:pt x="133" y="436"/>
                </a:cubicBezTo>
                <a:cubicBezTo>
                  <a:pt x="123" y="436"/>
                  <a:pt x="112" y="435"/>
                  <a:pt x="101" y="432"/>
                </a:cubicBezTo>
                <a:cubicBezTo>
                  <a:pt x="90" y="430"/>
                  <a:pt x="77" y="423"/>
                  <a:pt x="62" y="412"/>
                </a:cubicBezTo>
                <a:cubicBezTo>
                  <a:pt x="47" y="401"/>
                  <a:pt x="36" y="387"/>
                  <a:pt x="27" y="370"/>
                </a:cubicBezTo>
                <a:cubicBezTo>
                  <a:pt x="9" y="335"/>
                  <a:pt x="0" y="285"/>
                  <a:pt x="0" y="220"/>
                </a:cubicBezTo>
                <a:cubicBezTo>
                  <a:pt x="0" y="146"/>
                  <a:pt x="12" y="90"/>
                  <a:pt x="36" y="52"/>
                </a:cubicBezTo>
                <a:moveTo>
                  <a:pt x="178" y="44"/>
                </a:moveTo>
                <a:cubicBezTo>
                  <a:pt x="166" y="30"/>
                  <a:pt x="151" y="24"/>
                  <a:pt x="133" y="24"/>
                </a:cubicBezTo>
                <a:cubicBezTo>
                  <a:pt x="116" y="24"/>
                  <a:pt x="101" y="30"/>
                  <a:pt x="88" y="44"/>
                </a:cubicBezTo>
                <a:cubicBezTo>
                  <a:pt x="77" y="55"/>
                  <a:pt x="70" y="70"/>
                  <a:pt x="67" y="89"/>
                </a:cubicBezTo>
                <a:cubicBezTo>
                  <a:pt x="64" y="109"/>
                  <a:pt x="62" y="149"/>
                  <a:pt x="62" y="212"/>
                </a:cubicBezTo>
                <a:cubicBezTo>
                  <a:pt x="62" y="278"/>
                  <a:pt x="64" y="322"/>
                  <a:pt x="67" y="343"/>
                </a:cubicBezTo>
                <a:cubicBezTo>
                  <a:pt x="70" y="364"/>
                  <a:pt x="78" y="381"/>
                  <a:pt x="90" y="393"/>
                </a:cubicBezTo>
                <a:cubicBezTo>
                  <a:pt x="102" y="406"/>
                  <a:pt x="116" y="412"/>
                  <a:pt x="133" y="412"/>
                </a:cubicBezTo>
                <a:cubicBezTo>
                  <a:pt x="150" y="412"/>
                  <a:pt x="165" y="406"/>
                  <a:pt x="176" y="393"/>
                </a:cubicBezTo>
                <a:cubicBezTo>
                  <a:pt x="189" y="381"/>
                  <a:pt x="196" y="363"/>
                  <a:pt x="199" y="340"/>
                </a:cubicBezTo>
                <a:cubicBezTo>
                  <a:pt x="202" y="317"/>
                  <a:pt x="204" y="275"/>
                  <a:pt x="204" y="212"/>
                </a:cubicBezTo>
                <a:cubicBezTo>
                  <a:pt x="204" y="150"/>
                  <a:pt x="203" y="109"/>
                  <a:pt x="199" y="90"/>
                </a:cubicBezTo>
                <a:cubicBezTo>
                  <a:pt x="196" y="71"/>
                  <a:pt x="189" y="55"/>
                  <a:pt x="178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5073840" y="421020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4"/>
                </a:moveTo>
                <a:cubicBezTo>
                  <a:pt x="0" y="54"/>
                  <a:pt x="0" y="49"/>
                  <a:pt x="0" y="38"/>
                </a:cubicBezTo>
                <a:cubicBezTo>
                  <a:pt x="0" y="28"/>
                  <a:pt x="3" y="19"/>
                  <a:pt x="10" y="11"/>
                </a:cubicBezTo>
                <a:cubicBezTo>
                  <a:pt x="17" y="4"/>
                  <a:pt x="26" y="0"/>
                  <a:pt x="37" y="0"/>
                </a:cubicBezTo>
                <a:cubicBezTo>
                  <a:pt x="49" y="0"/>
                  <a:pt x="60" y="5"/>
                  <a:pt x="70" y="16"/>
                </a:cubicBezTo>
                <a:cubicBezTo>
                  <a:pt x="79" y="26"/>
                  <a:pt x="84" y="45"/>
                  <a:pt x="84" y="71"/>
                </a:cubicBezTo>
                <a:cubicBezTo>
                  <a:pt x="84" y="86"/>
                  <a:pt x="82" y="100"/>
                  <a:pt x="79" y="114"/>
                </a:cubicBezTo>
                <a:cubicBezTo>
                  <a:pt x="75" y="128"/>
                  <a:pt x="70" y="140"/>
                  <a:pt x="65" y="151"/>
                </a:cubicBezTo>
                <a:cubicBezTo>
                  <a:pt x="60" y="161"/>
                  <a:pt x="54" y="170"/>
                  <a:pt x="48" y="177"/>
                </a:cubicBezTo>
                <a:cubicBezTo>
                  <a:pt x="42" y="184"/>
                  <a:pt x="37" y="190"/>
                  <a:pt x="33" y="194"/>
                </a:cubicBezTo>
                <a:cubicBezTo>
                  <a:pt x="28" y="198"/>
                  <a:pt x="26" y="200"/>
                  <a:pt x="24" y="200"/>
                </a:cubicBezTo>
                <a:cubicBezTo>
                  <a:pt x="23" y="200"/>
                  <a:pt x="20" y="198"/>
                  <a:pt x="16" y="194"/>
                </a:cubicBezTo>
                <a:cubicBezTo>
                  <a:pt x="12" y="190"/>
                  <a:pt x="11" y="188"/>
                  <a:pt x="11" y="186"/>
                </a:cubicBezTo>
                <a:cubicBezTo>
                  <a:pt x="11" y="184"/>
                  <a:pt x="13" y="181"/>
                  <a:pt x="17" y="176"/>
                </a:cubicBezTo>
                <a:cubicBezTo>
                  <a:pt x="22" y="171"/>
                  <a:pt x="27" y="165"/>
                  <a:pt x="33" y="157"/>
                </a:cubicBezTo>
                <a:cubicBezTo>
                  <a:pt x="39" y="149"/>
                  <a:pt x="45" y="138"/>
                  <a:pt x="50" y="124"/>
                </a:cubicBezTo>
                <a:cubicBezTo>
                  <a:pt x="55" y="111"/>
                  <a:pt x="59" y="95"/>
                  <a:pt x="61" y="78"/>
                </a:cubicBezTo>
                <a:lnTo>
                  <a:pt x="61" y="71"/>
                </a:lnTo>
                <a:lnTo>
                  <a:pt x="60" y="71"/>
                </a:lnTo>
                <a:cubicBezTo>
                  <a:pt x="59" y="72"/>
                  <a:pt x="57" y="72"/>
                  <a:pt x="56" y="72"/>
                </a:cubicBezTo>
                <a:cubicBezTo>
                  <a:pt x="55" y="73"/>
                  <a:pt x="54" y="74"/>
                  <a:pt x="52" y="74"/>
                </a:cubicBezTo>
                <a:cubicBezTo>
                  <a:pt x="51" y="75"/>
                  <a:pt x="49" y="76"/>
                  <a:pt x="47" y="76"/>
                </a:cubicBezTo>
                <a:cubicBezTo>
                  <a:pt x="44" y="76"/>
                  <a:pt x="42" y="76"/>
                  <a:pt x="39" y="76"/>
                </a:cubicBezTo>
                <a:cubicBezTo>
                  <a:pt x="28" y="76"/>
                  <a:pt x="18" y="73"/>
                  <a:pt x="11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5176080" y="408600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3" y="56"/>
                </a:moveTo>
                <a:lnTo>
                  <a:pt x="75" y="59"/>
                </a:lnTo>
                <a:cubicBezTo>
                  <a:pt x="69" y="61"/>
                  <a:pt x="61" y="63"/>
                  <a:pt x="49" y="65"/>
                </a:cubicBezTo>
                <a:cubicBezTo>
                  <a:pt x="38" y="68"/>
                  <a:pt x="25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0" y="37"/>
                  <a:pt x="68" y="31"/>
                </a:cubicBezTo>
                <a:cubicBezTo>
                  <a:pt x="85" y="26"/>
                  <a:pt x="97" y="21"/>
                  <a:pt x="103" y="16"/>
                </a:cubicBezTo>
                <a:cubicBezTo>
                  <a:pt x="110" y="11"/>
                  <a:pt x="116" y="7"/>
                  <a:pt x="121" y="2"/>
                </a:cubicBezTo>
                <a:cubicBezTo>
                  <a:pt x="122" y="1"/>
                  <a:pt x="124" y="0"/>
                  <a:pt x="129" y="0"/>
                </a:cubicBezTo>
                <a:cubicBezTo>
                  <a:pt x="132" y="0"/>
                  <a:pt x="136" y="2"/>
                  <a:pt x="139" y="4"/>
                </a:cubicBezTo>
                <a:lnTo>
                  <a:pt x="139" y="193"/>
                </a:lnTo>
                <a:lnTo>
                  <a:pt x="140" y="384"/>
                </a:lnTo>
                <a:cubicBezTo>
                  <a:pt x="143" y="387"/>
                  <a:pt x="146" y="389"/>
                  <a:pt x="148" y="389"/>
                </a:cubicBezTo>
                <a:cubicBezTo>
                  <a:pt x="150" y="390"/>
                  <a:pt x="155" y="391"/>
                  <a:pt x="163" y="392"/>
                </a:cubicBezTo>
                <a:cubicBezTo>
                  <a:pt x="171" y="393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3" y="421"/>
                  <a:pt x="169" y="420"/>
                  <a:pt x="111" y="420"/>
                </a:cubicBezTo>
                <a:cubicBezTo>
                  <a:pt x="54" y="420"/>
                  <a:pt x="20" y="421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0" y="393"/>
                  <a:pt x="57" y="393"/>
                  <a:pt x="60" y="393"/>
                </a:cubicBezTo>
                <a:cubicBezTo>
                  <a:pt x="64" y="392"/>
                  <a:pt x="68" y="392"/>
                  <a:pt x="71" y="391"/>
                </a:cubicBezTo>
                <a:cubicBezTo>
                  <a:pt x="73" y="390"/>
                  <a:pt x="75" y="389"/>
                  <a:pt x="76" y="389"/>
                </a:cubicBezTo>
                <a:cubicBezTo>
                  <a:pt x="76" y="389"/>
                  <a:pt x="77" y="388"/>
                  <a:pt x="79" y="386"/>
                </a:cubicBezTo>
                <a:cubicBezTo>
                  <a:pt x="81" y="384"/>
                  <a:pt x="83" y="383"/>
                  <a:pt x="83" y="384"/>
                </a:cubicBezTo>
                <a:lnTo>
                  <a:pt x="83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5285880" y="4066920"/>
            <a:ext cx="84240" cy="227880"/>
          </a:xfrm>
          <a:custGeom>
            <a:avLst/>
            <a:gdLst/>
            <a:ahLst/>
            <a:rect l="0" t="0" r="r" b="b"/>
            <a:pathLst>
              <a:path w="234" h="633">
                <a:moveTo>
                  <a:pt x="0" y="12"/>
                </a:moveTo>
                <a:cubicBezTo>
                  <a:pt x="0" y="6"/>
                  <a:pt x="0" y="3"/>
                  <a:pt x="2" y="2"/>
                </a:cubicBezTo>
                <a:cubicBezTo>
                  <a:pt x="3" y="1"/>
                  <a:pt x="7" y="1"/>
                  <a:pt x="14" y="0"/>
                </a:cubicBezTo>
                <a:cubicBezTo>
                  <a:pt x="49" y="0"/>
                  <a:pt x="76" y="5"/>
                  <a:pt x="95" y="16"/>
                </a:cubicBezTo>
                <a:cubicBezTo>
                  <a:pt x="115" y="27"/>
                  <a:pt x="128" y="38"/>
                  <a:pt x="136" y="51"/>
                </a:cubicBezTo>
                <a:cubicBezTo>
                  <a:pt x="140" y="60"/>
                  <a:pt x="142" y="67"/>
                  <a:pt x="142" y="73"/>
                </a:cubicBezTo>
                <a:cubicBezTo>
                  <a:pt x="143" y="79"/>
                  <a:pt x="143" y="107"/>
                  <a:pt x="144" y="158"/>
                </a:cubicBezTo>
                <a:cubicBezTo>
                  <a:pt x="144" y="216"/>
                  <a:pt x="144" y="247"/>
                  <a:pt x="145" y="249"/>
                </a:cubicBezTo>
                <a:cubicBezTo>
                  <a:pt x="150" y="268"/>
                  <a:pt x="161" y="281"/>
                  <a:pt x="178" y="290"/>
                </a:cubicBezTo>
                <a:cubicBezTo>
                  <a:pt x="194" y="299"/>
                  <a:pt x="209" y="304"/>
                  <a:pt x="223" y="304"/>
                </a:cubicBezTo>
                <a:cubicBezTo>
                  <a:pt x="228" y="304"/>
                  <a:pt x="231" y="305"/>
                  <a:pt x="232" y="306"/>
                </a:cubicBezTo>
                <a:cubicBezTo>
                  <a:pt x="233" y="307"/>
                  <a:pt x="234" y="311"/>
                  <a:pt x="234" y="316"/>
                </a:cubicBezTo>
                <a:cubicBezTo>
                  <a:pt x="234" y="322"/>
                  <a:pt x="233" y="325"/>
                  <a:pt x="232" y="326"/>
                </a:cubicBezTo>
                <a:cubicBezTo>
                  <a:pt x="231" y="328"/>
                  <a:pt x="228" y="328"/>
                  <a:pt x="223" y="328"/>
                </a:cubicBezTo>
                <a:cubicBezTo>
                  <a:pt x="208" y="328"/>
                  <a:pt x="192" y="333"/>
                  <a:pt x="178" y="342"/>
                </a:cubicBezTo>
                <a:cubicBezTo>
                  <a:pt x="163" y="350"/>
                  <a:pt x="153" y="362"/>
                  <a:pt x="148" y="375"/>
                </a:cubicBezTo>
                <a:cubicBezTo>
                  <a:pt x="146" y="381"/>
                  <a:pt x="145" y="389"/>
                  <a:pt x="144" y="399"/>
                </a:cubicBezTo>
                <a:cubicBezTo>
                  <a:pt x="144" y="408"/>
                  <a:pt x="144" y="439"/>
                  <a:pt x="144" y="493"/>
                </a:cubicBezTo>
                <a:lnTo>
                  <a:pt x="144" y="525"/>
                </a:lnTo>
                <a:cubicBezTo>
                  <a:pt x="144" y="548"/>
                  <a:pt x="142" y="565"/>
                  <a:pt x="140" y="574"/>
                </a:cubicBezTo>
                <a:cubicBezTo>
                  <a:pt x="137" y="583"/>
                  <a:pt x="131" y="592"/>
                  <a:pt x="121" y="600"/>
                </a:cubicBezTo>
                <a:cubicBezTo>
                  <a:pt x="98" y="622"/>
                  <a:pt x="62" y="633"/>
                  <a:pt x="15" y="633"/>
                </a:cubicBezTo>
                <a:cubicBezTo>
                  <a:pt x="7" y="633"/>
                  <a:pt x="3" y="633"/>
                  <a:pt x="2" y="631"/>
                </a:cubicBezTo>
                <a:cubicBezTo>
                  <a:pt x="0" y="630"/>
                  <a:pt x="0" y="627"/>
                  <a:pt x="0" y="621"/>
                </a:cubicBezTo>
                <a:cubicBezTo>
                  <a:pt x="0" y="618"/>
                  <a:pt x="0" y="617"/>
                  <a:pt x="0" y="616"/>
                </a:cubicBezTo>
                <a:cubicBezTo>
                  <a:pt x="0" y="616"/>
                  <a:pt x="0" y="615"/>
                  <a:pt x="0" y="613"/>
                </a:cubicBezTo>
                <a:cubicBezTo>
                  <a:pt x="1" y="611"/>
                  <a:pt x="1" y="611"/>
                  <a:pt x="2" y="611"/>
                </a:cubicBezTo>
                <a:cubicBezTo>
                  <a:pt x="3" y="611"/>
                  <a:pt x="5" y="610"/>
                  <a:pt x="7" y="610"/>
                </a:cubicBezTo>
                <a:cubicBezTo>
                  <a:pt x="13" y="610"/>
                  <a:pt x="20" y="609"/>
                  <a:pt x="27" y="608"/>
                </a:cubicBezTo>
                <a:cubicBezTo>
                  <a:pt x="34" y="607"/>
                  <a:pt x="42" y="605"/>
                  <a:pt x="51" y="602"/>
                </a:cubicBezTo>
                <a:cubicBezTo>
                  <a:pt x="60" y="599"/>
                  <a:pt x="68" y="594"/>
                  <a:pt x="74" y="587"/>
                </a:cubicBezTo>
                <a:cubicBezTo>
                  <a:pt x="81" y="580"/>
                  <a:pt x="86" y="572"/>
                  <a:pt x="89" y="563"/>
                </a:cubicBezTo>
                <a:cubicBezTo>
                  <a:pt x="90" y="561"/>
                  <a:pt x="90" y="531"/>
                  <a:pt x="91" y="473"/>
                </a:cubicBezTo>
                <a:lnTo>
                  <a:pt x="91" y="386"/>
                </a:lnTo>
                <a:cubicBezTo>
                  <a:pt x="97" y="362"/>
                  <a:pt x="112" y="343"/>
                  <a:pt x="137" y="329"/>
                </a:cubicBezTo>
                <a:cubicBezTo>
                  <a:pt x="151" y="322"/>
                  <a:pt x="162" y="318"/>
                  <a:pt x="168" y="316"/>
                </a:cubicBezTo>
                <a:cubicBezTo>
                  <a:pt x="158" y="313"/>
                  <a:pt x="147" y="309"/>
                  <a:pt x="137" y="304"/>
                </a:cubicBezTo>
                <a:cubicBezTo>
                  <a:pt x="112" y="289"/>
                  <a:pt x="98" y="272"/>
                  <a:pt x="93" y="252"/>
                </a:cubicBezTo>
                <a:lnTo>
                  <a:pt x="91" y="245"/>
                </a:lnTo>
                <a:lnTo>
                  <a:pt x="91" y="159"/>
                </a:lnTo>
                <a:cubicBezTo>
                  <a:pt x="90" y="102"/>
                  <a:pt x="90" y="72"/>
                  <a:pt x="89" y="70"/>
                </a:cubicBezTo>
                <a:cubicBezTo>
                  <a:pt x="84" y="53"/>
                  <a:pt x="73" y="41"/>
                  <a:pt x="56" y="34"/>
                </a:cubicBezTo>
                <a:cubicBezTo>
                  <a:pt x="39" y="28"/>
                  <a:pt x="22" y="24"/>
                  <a:pt x="7" y="24"/>
                </a:cubicBezTo>
                <a:cubicBezTo>
                  <a:pt x="3" y="24"/>
                  <a:pt x="1" y="23"/>
                  <a:pt x="1" y="22"/>
                </a:cubicBezTo>
                <a:cubicBezTo>
                  <a:pt x="1" y="20"/>
                  <a:pt x="0" y="17"/>
                  <a:pt x="0" y="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4325760" y="40662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952200" y="4485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388480" y="40662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3193920" y="4410720"/>
            <a:ext cx="113040" cy="207360"/>
          </a:xfrm>
          <a:custGeom>
            <a:avLst/>
            <a:gdLst/>
            <a:ahLst/>
            <a:rect l="0" t="0" r="r" b="b"/>
            <a:pathLst>
              <a:path w="314" h="576">
                <a:moveTo>
                  <a:pt x="41" y="549"/>
                </a:moveTo>
                <a:cubicBezTo>
                  <a:pt x="41" y="549"/>
                  <a:pt x="43" y="549"/>
                  <a:pt x="44" y="550"/>
                </a:cubicBezTo>
                <a:cubicBezTo>
                  <a:pt x="46" y="551"/>
                  <a:pt x="48" y="551"/>
                  <a:pt x="51" y="552"/>
                </a:cubicBezTo>
                <a:cubicBezTo>
                  <a:pt x="54" y="552"/>
                  <a:pt x="57" y="553"/>
                  <a:pt x="59" y="553"/>
                </a:cubicBezTo>
                <a:cubicBezTo>
                  <a:pt x="64" y="553"/>
                  <a:pt x="69" y="550"/>
                  <a:pt x="74" y="544"/>
                </a:cubicBezTo>
                <a:cubicBezTo>
                  <a:pt x="79" y="539"/>
                  <a:pt x="82" y="533"/>
                  <a:pt x="84" y="526"/>
                </a:cubicBezTo>
                <a:cubicBezTo>
                  <a:pt x="88" y="515"/>
                  <a:pt x="96" y="482"/>
                  <a:pt x="106" y="429"/>
                </a:cubicBezTo>
                <a:cubicBezTo>
                  <a:pt x="116" y="376"/>
                  <a:pt x="125" y="326"/>
                  <a:pt x="135" y="278"/>
                </a:cubicBezTo>
                <a:cubicBezTo>
                  <a:pt x="144" y="230"/>
                  <a:pt x="149" y="205"/>
                  <a:pt x="149" y="205"/>
                </a:cubicBezTo>
                <a:lnTo>
                  <a:pt x="149" y="203"/>
                </a:lnTo>
                <a:lnTo>
                  <a:pt x="119" y="203"/>
                </a:lnTo>
                <a:cubicBezTo>
                  <a:pt x="99" y="203"/>
                  <a:pt x="89" y="203"/>
                  <a:pt x="87" y="202"/>
                </a:cubicBezTo>
                <a:cubicBezTo>
                  <a:pt x="86" y="200"/>
                  <a:pt x="85" y="198"/>
                  <a:pt x="85" y="195"/>
                </a:cubicBezTo>
                <a:lnTo>
                  <a:pt x="89" y="178"/>
                </a:lnTo>
                <a:cubicBezTo>
                  <a:pt x="90" y="176"/>
                  <a:pt x="92" y="175"/>
                  <a:pt x="94" y="175"/>
                </a:cubicBezTo>
                <a:cubicBezTo>
                  <a:pt x="97" y="175"/>
                  <a:pt x="107" y="174"/>
                  <a:pt x="124" y="174"/>
                </a:cubicBezTo>
                <a:cubicBezTo>
                  <a:pt x="144" y="174"/>
                  <a:pt x="154" y="174"/>
                  <a:pt x="154" y="173"/>
                </a:cubicBezTo>
                <a:cubicBezTo>
                  <a:pt x="154" y="172"/>
                  <a:pt x="156" y="162"/>
                  <a:pt x="160" y="142"/>
                </a:cubicBezTo>
                <a:cubicBezTo>
                  <a:pt x="164" y="121"/>
                  <a:pt x="166" y="108"/>
                  <a:pt x="168" y="104"/>
                </a:cubicBezTo>
                <a:cubicBezTo>
                  <a:pt x="183" y="34"/>
                  <a:pt x="214" y="0"/>
                  <a:pt x="260" y="0"/>
                </a:cubicBezTo>
                <a:cubicBezTo>
                  <a:pt x="275" y="1"/>
                  <a:pt x="288" y="5"/>
                  <a:pt x="298" y="14"/>
                </a:cubicBezTo>
                <a:cubicBezTo>
                  <a:pt x="309" y="22"/>
                  <a:pt x="314" y="33"/>
                  <a:pt x="314" y="47"/>
                </a:cubicBezTo>
                <a:cubicBezTo>
                  <a:pt x="314" y="62"/>
                  <a:pt x="309" y="73"/>
                  <a:pt x="300" y="80"/>
                </a:cubicBezTo>
                <a:cubicBezTo>
                  <a:pt x="291" y="87"/>
                  <a:pt x="283" y="90"/>
                  <a:pt x="274" y="91"/>
                </a:cubicBezTo>
                <a:cubicBezTo>
                  <a:pt x="255" y="91"/>
                  <a:pt x="246" y="82"/>
                  <a:pt x="246" y="64"/>
                </a:cubicBezTo>
                <a:cubicBezTo>
                  <a:pt x="246" y="56"/>
                  <a:pt x="248" y="49"/>
                  <a:pt x="253" y="43"/>
                </a:cubicBezTo>
                <a:cubicBezTo>
                  <a:pt x="258" y="37"/>
                  <a:pt x="263" y="33"/>
                  <a:pt x="268" y="30"/>
                </a:cubicBezTo>
                <a:lnTo>
                  <a:pt x="274" y="27"/>
                </a:lnTo>
                <a:cubicBezTo>
                  <a:pt x="267" y="24"/>
                  <a:pt x="261" y="23"/>
                  <a:pt x="255" y="23"/>
                </a:cubicBezTo>
                <a:cubicBezTo>
                  <a:pt x="250" y="23"/>
                  <a:pt x="245" y="25"/>
                  <a:pt x="240" y="29"/>
                </a:cubicBezTo>
                <a:cubicBezTo>
                  <a:pt x="236" y="34"/>
                  <a:pt x="232" y="40"/>
                  <a:pt x="231" y="47"/>
                </a:cubicBezTo>
                <a:cubicBezTo>
                  <a:pt x="228" y="59"/>
                  <a:pt x="224" y="76"/>
                  <a:pt x="221" y="96"/>
                </a:cubicBezTo>
                <a:cubicBezTo>
                  <a:pt x="217" y="118"/>
                  <a:pt x="214" y="136"/>
                  <a:pt x="211" y="150"/>
                </a:cubicBezTo>
                <a:cubicBezTo>
                  <a:pt x="208" y="164"/>
                  <a:pt x="206" y="172"/>
                  <a:pt x="206" y="173"/>
                </a:cubicBezTo>
                <a:cubicBezTo>
                  <a:pt x="206" y="173"/>
                  <a:pt x="218" y="174"/>
                  <a:pt x="241" y="174"/>
                </a:cubicBezTo>
                <a:cubicBezTo>
                  <a:pt x="260" y="174"/>
                  <a:pt x="271" y="174"/>
                  <a:pt x="274" y="175"/>
                </a:cubicBezTo>
                <a:cubicBezTo>
                  <a:pt x="277" y="175"/>
                  <a:pt x="279" y="176"/>
                  <a:pt x="281" y="178"/>
                </a:cubicBezTo>
                <a:cubicBezTo>
                  <a:pt x="281" y="180"/>
                  <a:pt x="281" y="184"/>
                  <a:pt x="279" y="189"/>
                </a:cubicBezTo>
                <a:cubicBezTo>
                  <a:pt x="278" y="195"/>
                  <a:pt x="277" y="198"/>
                  <a:pt x="276" y="199"/>
                </a:cubicBezTo>
                <a:cubicBezTo>
                  <a:pt x="275" y="201"/>
                  <a:pt x="274" y="202"/>
                  <a:pt x="271" y="202"/>
                </a:cubicBezTo>
                <a:cubicBezTo>
                  <a:pt x="268" y="202"/>
                  <a:pt x="256" y="203"/>
                  <a:pt x="236" y="203"/>
                </a:cubicBezTo>
                <a:lnTo>
                  <a:pt x="201" y="203"/>
                </a:lnTo>
                <a:lnTo>
                  <a:pt x="187" y="280"/>
                </a:lnTo>
                <a:cubicBezTo>
                  <a:pt x="166" y="385"/>
                  <a:pt x="152" y="450"/>
                  <a:pt x="144" y="476"/>
                </a:cubicBezTo>
                <a:cubicBezTo>
                  <a:pt x="133" y="512"/>
                  <a:pt x="118" y="538"/>
                  <a:pt x="100" y="556"/>
                </a:cubicBezTo>
                <a:cubicBezTo>
                  <a:pt x="84" y="569"/>
                  <a:pt x="69" y="576"/>
                  <a:pt x="54" y="576"/>
                </a:cubicBezTo>
                <a:cubicBezTo>
                  <a:pt x="40" y="576"/>
                  <a:pt x="28" y="572"/>
                  <a:pt x="16" y="564"/>
                </a:cubicBezTo>
                <a:cubicBezTo>
                  <a:pt x="5" y="556"/>
                  <a:pt x="0" y="545"/>
                  <a:pt x="0" y="530"/>
                </a:cubicBezTo>
                <a:cubicBezTo>
                  <a:pt x="0" y="514"/>
                  <a:pt x="4" y="503"/>
                  <a:pt x="13" y="496"/>
                </a:cubicBezTo>
                <a:cubicBezTo>
                  <a:pt x="23" y="488"/>
                  <a:pt x="32" y="485"/>
                  <a:pt x="41" y="485"/>
                </a:cubicBezTo>
                <a:cubicBezTo>
                  <a:pt x="59" y="485"/>
                  <a:pt x="68" y="494"/>
                  <a:pt x="68" y="511"/>
                </a:cubicBezTo>
                <a:cubicBezTo>
                  <a:pt x="68" y="519"/>
                  <a:pt x="66" y="526"/>
                  <a:pt x="61" y="532"/>
                </a:cubicBezTo>
                <a:cubicBezTo>
                  <a:pt x="57" y="538"/>
                  <a:pt x="52" y="543"/>
                  <a:pt x="46" y="546"/>
                </a:cubicBezTo>
                <a:lnTo>
                  <a:pt x="41" y="54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3327840" y="44002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1"/>
                  <a:pt x="6" y="234"/>
                </a:cubicBezTo>
                <a:cubicBezTo>
                  <a:pt x="11" y="208"/>
                  <a:pt x="15" y="186"/>
                  <a:pt x="21" y="167"/>
                </a:cubicBezTo>
                <a:cubicBezTo>
                  <a:pt x="26" y="148"/>
                  <a:pt x="34" y="129"/>
                  <a:pt x="45" y="111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4" y="7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1" y="19"/>
                </a:cubicBezTo>
                <a:cubicBezTo>
                  <a:pt x="134" y="27"/>
                  <a:pt x="126" y="38"/>
                  <a:pt x="115" y="53"/>
                </a:cubicBezTo>
                <a:cubicBezTo>
                  <a:pt x="105" y="67"/>
                  <a:pt x="95" y="86"/>
                  <a:pt x="84" y="108"/>
                </a:cubicBezTo>
                <a:cubicBezTo>
                  <a:pt x="74" y="130"/>
                  <a:pt x="65" y="159"/>
                  <a:pt x="58" y="195"/>
                </a:cubicBezTo>
                <a:cubicBezTo>
                  <a:pt x="51" y="232"/>
                  <a:pt x="47" y="273"/>
                  <a:pt x="47" y="317"/>
                </a:cubicBezTo>
                <a:cubicBezTo>
                  <a:pt x="47" y="362"/>
                  <a:pt x="51" y="402"/>
                  <a:pt x="58" y="439"/>
                </a:cubicBezTo>
                <a:cubicBezTo>
                  <a:pt x="65" y="475"/>
                  <a:pt x="74" y="504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6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3400920" y="4415760"/>
            <a:ext cx="188280" cy="155520"/>
          </a:xfrm>
          <a:custGeom>
            <a:avLst/>
            <a:gdLst/>
            <a:ahLst/>
            <a:rect l="0" t="0" r="r" b="b"/>
            <a:pathLst>
              <a:path w="523" h="432">
                <a:moveTo>
                  <a:pt x="10" y="432"/>
                </a:moveTo>
                <a:lnTo>
                  <a:pt x="9" y="432"/>
                </a:lnTo>
                <a:cubicBezTo>
                  <a:pt x="3" y="432"/>
                  <a:pt x="0" y="430"/>
                  <a:pt x="0" y="425"/>
                </a:cubicBezTo>
                <a:cubicBezTo>
                  <a:pt x="0" y="424"/>
                  <a:pt x="1" y="420"/>
                  <a:pt x="2" y="415"/>
                </a:cubicBezTo>
                <a:cubicBezTo>
                  <a:pt x="4" y="409"/>
                  <a:pt x="5" y="406"/>
                  <a:pt x="6" y="405"/>
                </a:cubicBezTo>
                <a:cubicBezTo>
                  <a:pt x="8" y="404"/>
                  <a:pt x="12" y="404"/>
                  <a:pt x="18" y="403"/>
                </a:cubicBezTo>
                <a:cubicBezTo>
                  <a:pt x="55" y="402"/>
                  <a:pt x="83" y="391"/>
                  <a:pt x="104" y="370"/>
                </a:cubicBezTo>
                <a:cubicBezTo>
                  <a:pt x="108" y="366"/>
                  <a:pt x="132" y="340"/>
                  <a:pt x="177" y="291"/>
                </a:cubicBezTo>
                <a:cubicBezTo>
                  <a:pt x="223" y="242"/>
                  <a:pt x="245" y="217"/>
                  <a:pt x="244" y="216"/>
                </a:cubicBezTo>
                <a:cubicBezTo>
                  <a:pt x="197" y="99"/>
                  <a:pt x="173" y="39"/>
                  <a:pt x="171" y="37"/>
                </a:cubicBezTo>
                <a:cubicBezTo>
                  <a:pt x="167" y="33"/>
                  <a:pt x="154" y="30"/>
                  <a:pt x="131" y="30"/>
                </a:cubicBezTo>
                <a:lnTo>
                  <a:pt x="114" y="30"/>
                </a:lnTo>
                <a:cubicBezTo>
                  <a:pt x="111" y="27"/>
                  <a:pt x="110" y="25"/>
                  <a:pt x="110" y="25"/>
                </a:cubicBezTo>
                <a:cubicBezTo>
                  <a:pt x="110" y="24"/>
                  <a:pt x="110" y="20"/>
                  <a:pt x="111" y="12"/>
                </a:cubicBezTo>
                <a:cubicBezTo>
                  <a:pt x="113" y="6"/>
                  <a:pt x="115" y="2"/>
                  <a:pt x="118" y="0"/>
                </a:cubicBezTo>
                <a:lnTo>
                  <a:pt x="126" y="0"/>
                </a:lnTo>
                <a:cubicBezTo>
                  <a:pt x="141" y="0"/>
                  <a:pt x="166" y="1"/>
                  <a:pt x="203" y="1"/>
                </a:cubicBezTo>
                <a:cubicBezTo>
                  <a:pt x="218" y="1"/>
                  <a:pt x="231" y="1"/>
                  <a:pt x="242" y="1"/>
                </a:cubicBezTo>
                <a:cubicBezTo>
                  <a:pt x="254" y="1"/>
                  <a:pt x="264" y="1"/>
                  <a:pt x="271" y="0"/>
                </a:cubicBezTo>
                <a:cubicBezTo>
                  <a:pt x="278" y="0"/>
                  <a:pt x="282" y="0"/>
                  <a:pt x="283" y="0"/>
                </a:cubicBezTo>
                <a:cubicBezTo>
                  <a:pt x="291" y="0"/>
                  <a:pt x="294" y="3"/>
                  <a:pt x="294" y="7"/>
                </a:cubicBezTo>
                <a:cubicBezTo>
                  <a:pt x="294" y="8"/>
                  <a:pt x="294" y="10"/>
                  <a:pt x="293" y="15"/>
                </a:cubicBezTo>
                <a:cubicBezTo>
                  <a:pt x="291" y="23"/>
                  <a:pt x="290" y="27"/>
                  <a:pt x="289" y="28"/>
                </a:cubicBezTo>
                <a:cubicBezTo>
                  <a:pt x="287" y="29"/>
                  <a:pt x="284" y="30"/>
                  <a:pt x="278" y="30"/>
                </a:cubicBezTo>
                <a:cubicBezTo>
                  <a:pt x="265" y="31"/>
                  <a:pt x="254" y="35"/>
                  <a:pt x="244" y="40"/>
                </a:cubicBezTo>
                <a:lnTo>
                  <a:pt x="293" y="163"/>
                </a:lnTo>
                <a:lnTo>
                  <a:pt x="326" y="126"/>
                </a:lnTo>
                <a:cubicBezTo>
                  <a:pt x="371" y="78"/>
                  <a:pt x="393" y="52"/>
                  <a:pt x="393" y="47"/>
                </a:cubicBezTo>
                <a:cubicBezTo>
                  <a:pt x="393" y="39"/>
                  <a:pt x="388" y="34"/>
                  <a:pt x="378" y="31"/>
                </a:cubicBezTo>
                <a:cubicBezTo>
                  <a:pt x="376" y="31"/>
                  <a:pt x="373" y="31"/>
                  <a:pt x="369" y="30"/>
                </a:cubicBezTo>
                <a:cubicBezTo>
                  <a:pt x="363" y="30"/>
                  <a:pt x="360" y="27"/>
                  <a:pt x="360" y="23"/>
                </a:cubicBezTo>
                <a:cubicBezTo>
                  <a:pt x="360" y="22"/>
                  <a:pt x="360" y="19"/>
                  <a:pt x="361" y="12"/>
                </a:cubicBezTo>
                <a:cubicBezTo>
                  <a:pt x="363" y="6"/>
                  <a:pt x="365" y="2"/>
                  <a:pt x="368" y="0"/>
                </a:cubicBezTo>
                <a:lnTo>
                  <a:pt x="375" y="0"/>
                </a:lnTo>
                <a:cubicBezTo>
                  <a:pt x="376" y="0"/>
                  <a:pt x="381" y="0"/>
                  <a:pt x="391" y="0"/>
                </a:cubicBezTo>
                <a:cubicBezTo>
                  <a:pt x="401" y="0"/>
                  <a:pt x="412" y="0"/>
                  <a:pt x="425" y="1"/>
                </a:cubicBezTo>
                <a:cubicBezTo>
                  <a:pt x="438" y="2"/>
                  <a:pt x="446" y="2"/>
                  <a:pt x="451" y="1"/>
                </a:cubicBezTo>
                <a:cubicBezTo>
                  <a:pt x="489" y="1"/>
                  <a:pt x="510" y="1"/>
                  <a:pt x="514" y="0"/>
                </a:cubicBezTo>
                <a:lnTo>
                  <a:pt x="519" y="0"/>
                </a:lnTo>
                <a:cubicBezTo>
                  <a:pt x="522" y="3"/>
                  <a:pt x="523" y="5"/>
                  <a:pt x="523" y="7"/>
                </a:cubicBezTo>
                <a:cubicBezTo>
                  <a:pt x="522" y="17"/>
                  <a:pt x="520" y="25"/>
                  <a:pt x="515" y="30"/>
                </a:cubicBezTo>
                <a:lnTo>
                  <a:pt x="505" y="30"/>
                </a:lnTo>
                <a:cubicBezTo>
                  <a:pt x="491" y="30"/>
                  <a:pt x="478" y="32"/>
                  <a:pt x="467" y="35"/>
                </a:cubicBezTo>
                <a:cubicBezTo>
                  <a:pt x="455" y="39"/>
                  <a:pt x="447" y="42"/>
                  <a:pt x="441" y="46"/>
                </a:cubicBezTo>
                <a:cubicBezTo>
                  <a:pt x="435" y="50"/>
                  <a:pt x="430" y="54"/>
                  <a:pt x="426" y="57"/>
                </a:cubicBezTo>
                <a:lnTo>
                  <a:pt x="419" y="63"/>
                </a:lnTo>
                <a:cubicBezTo>
                  <a:pt x="419" y="63"/>
                  <a:pt x="399" y="85"/>
                  <a:pt x="359" y="129"/>
                </a:cubicBezTo>
                <a:lnTo>
                  <a:pt x="304" y="190"/>
                </a:lnTo>
                <a:cubicBezTo>
                  <a:pt x="304" y="190"/>
                  <a:pt x="310" y="207"/>
                  <a:pt x="323" y="240"/>
                </a:cubicBezTo>
                <a:cubicBezTo>
                  <a:pt x="336" y="273"/>
                  <a:pt x="350" y="308"/>
                  <a:pt x="364" y="343"/>
                </a:cubicBezTo>
                <a:cubicBezTo>
                  <a:pt x="379" y="378"/>
                  <a:pt x="387" y="396"/>
                  <a:pt x="388" y="397"/>
                </a:cubicBezTo>
                <a:cubicBezTo>
                  <a:pt x="392" y="401"/>
                  <a:pt x="405" y="403"/>
                  <a:pt x="426" y="403"/>
                </a:cubicBezTo>
                <a:cubicBezTo>
                  <a:pt x="441" y="403"/>
                  <a:pt x="448" y="405"/>
                  <a:pt x="448" y="409"/>
                </a:cubicBezTo>
                <a:cubicBezTo>
                  <a:pt x="448" y="410"/>
                  <a:pt x="448" y="413"/>
                  <a:pt x="447" y="418"/>
                </a:cubicBezTo>
                <a:cubicBezTo>
                  <a:pt x="446" y="425"/>
                  <a:pt x="444" y="429"/>
                  <a:pt x="443" y="430"/>
                </a:cubicBezTo>
                <a:cubicBezTo>
                  <a:pt x="442" y="431"/>
                  <a:pt x="439" y="432"/>
                  <a:pt x="434" y="432"/>
                </a:cubicBezTo>
                <a:cubicBezTo>
                  <a:pt x="433" y="432"/>
                  <a:pt x="426" y="432"/>
                  <a:pt x="413" y="432"/>
                </a:cubicBezTo>
                <a:cubicBezTo>
                  <a:pt x="400" y="432"/>
                  <a:pt x="382" y="431"/>
                  <a:pt x="357" y="431"/>
                </a:cubicBezTo>
                <a:cubicBezTo>
                  <a:pt x="331" y="431"/>
                  <a:pt x="312" y="431"/>
                  <a:pt x="298" y="431"/>
                </a:cubicBezTo>
                <a:cubicBezTo>
                  <a:pt x="285" y="431"/>
                  <a:pt x="277" y="431"/>
                  <a:pt x="276" y="432"/>
                </a:cubicBezTo>
                <a:cubicBezTo>
                  <a:pt x="269" y="432"/>
                  <a:pt x="265" y="430"/>
                  <a:pt x="265" y="426"/>
                </a:cubicBezTo>
                <a:cubicBezTo>
                  <a:pt x="265" y="426"/>
                  <a:pt x="266" y="422"/>
                  <a:pt x="266" y="417"/>
                </a:cubicBezTo>
                <a:cubicBezTo>
                  <a:pt x="267" y="412"/>
                  <a:pt x="268" y="409"/>
                  <a:pt x="269" y="408"/>
                </a:cubicBezTo>
                <a:cubicBezTo>
                  <a:pt x="270" y="406"/>
                  <a:pt x="271" y="405"/>
                  <a:pt x="272" y="405"/>
                </a:cubicBezTo>
                <a:cubicBezTo>
                  <a:pt x="273" y="404"/>
                  <a:pt x="275" y="404"/>
                  <a:pt x="278" y="403"/>
                </a:cubicBezTo>
                <a:cubicBezTo>
                  <a:pt x="280" y="403"/>
                  <a:pt x="284" y="403"/>
                  <a:pt x="288" y="403"/>
                </a:cubicBezTo>
                <a:cubicBezTo>
                  <a:pt x="292" y="403"/>
                  <a:pt x="298" y="401"/>
                  <a:pt x="304" y="398"/>
                </a:cubicBezTo>
                <a:cubicBezTo>
                  <a:pt x="312" y="395"/>
                  <a:pt x="315" y="393"/>
                  <a:pt x="315" y="392"/>
                </a:cubicBezTo>
                <a:cubicBezTo>
                  <a:pt x="315" y="392"/>
                  <a:pt x="305" y="367"/>
                  <a:pt x="285" y="318"/>
                </a:cubicBezTo>
                <a:lnTo>
                  <a:pt x="256" y="243"/>
                </a:lnTo>
                <a:cubicBezTo>
                  <a:pt x="175" y="329"/>
                  <a:pt x="135" y="375"/>
                  <a:pt x="133" y="379"/>
                </a:cubicBezTo>
                <a:cubicBezTo>
                  <a:pt x="131" y="383"/>
                  <a:pt x="130" y="385"/>
                  <a:pt x="130" y="387"/>
                </a:cubicBezTo>
                <a:cubicBezTo>
                  <a:pt x="130" y="395"/>
                  <a:pt x="136" y="400"/>
                  <a:pt x="148" y="403"/>
                </a:cubicBezTo>
                <a:cubicBezTo>
                  <a:pt x="149" y="403"/>
                  <a:pt x="150" y="403"/>
                  <a:pt x="152" y="403"/>
                </a:cubicBezTo>
                <a:cubicBezTo>
                  <a:pt x="154" y="403"/>
                  <a:pt x="156" y="403"/>
                  <a:pt x="156" y="403"/>
                </a:cubicBezTo>
                <a:cubicBezTo>
                  <a:pt x="157" y="403"/>
                  <a:pt x="158" y="403"/>
                  <a:pt x="159" y="403"/>
                </a:cubicBezTo>
                <a:cubicBezTo>
                  <a:pt x="159" y="403"/>
                  <a:pt x="160" y="403"/>
                  <a:pt x="160" y="404"/>
                </a:cubicBezTo>
                <a:cubicBezTo>
                  <a:pt x="161" y="404"/>
                  <a:pt x="162" y="405"/>
                  <a:pt x="162" y="406"/>
                </a:cubicBezTo>
                <a:cubicBezTo>
                  <a:pt x="163" y="407"/>
                  <a:pt x="163" y="408"/>
                  <a:pt x="163" y="410"/>
                </a:cubicBezTo>
                <a:cubicBezTo>
                  <a:pt x="163" y="414"/>
                  <a:pt x="163" y="417"/>
                  <a:pt x="162" y="420"/>
                </a:cubicBezTo>
                <a:cubicBezTo>
                  <a:pt x="160" y="426"/>
                  <a:pt x="159" y="429"/>
                  <a:pt x="158" y="430"/>
                </a:cubicBezTo>
                <a:cubicBezTo>
                  <a:pt x="157" y="431"/>
                  <a:pt x="154" y="431"/>
                  <a:pt x="148" y="432"/>
                </a:cubicBezTo>
                <a:cubicBezTo>
                  <a:pt x="147" y="432"/>
                  <a:pt x="143" y="432"/>
                  <a:pt x="137" y="432"/>
                </a:cubicBezTo>
                <a:cubicBezTo>
                  <a:pt x="131" y="432"/>
                  <a:pt x="122" y="431"/>
                  <a:pt x="111" y="431"/>
                </a:cubicBezTo>
                <a:cubicBezTo>
                  <a:pt x="99" y="431"/>
                  <a:pt x="87" y="431"/>
                  <a:pt x="73" y="431"/>
                </a:cubicBezTo>
                <a:cubicBezTo>
                  <a:pt x="40" y="431"/>
                  <a:pt x="19" y="431"/>
                  <a:pt x="10" y="4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3601440" y="44002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4"/>
                  <a:pt x="152" y="260"/>
                  <a:pt x="152" y="317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1" y="427"/>
                  <a:pt x="137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6" y="610"/>
                  <a:pt x="40" y="617"/>
                  <a:pt x="36" y="619"/>
                </a:cubicBezTo>
                <a:cubicBezTo>
                  <a:pt x="34" y="621"/>
                  <a:pt x="30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3"/>
                  <a:pt x="7" y="618"/>
                </a:cubicBezTo>
                <a:cubicBezTo>
                  <a:pt x="73" y="550"/>
                  <a:pt x="106" y="450"/>
                  <a:pt x="106" y="317"/>
                </a:cubicBezTo>
                <a:cubicBezTo>
                  <a:pt x="106" y="185"/>
                  <a:pt x="73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128600" y="4399560"/>
            <a:ext cx="2047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Цель: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Найти функцию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673440" y="4399560"/>
            <a:ext cx="3449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которая предсказывает метку класса.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747720" y="1915560"/>
            <a:ext cx="4924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Много классификаторов, но на подмножествах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3" name=""/>
          <p:cNvSpPr/>
          <p:nvPr/>
        </p:nvSpPr>
        <p:spPr>
          <a:xfrm>
            <a:off x="952200" y="3143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4" name=""/>
          <p:cNvSpPr txBox="1"/>
          <p:nvPr/>
        </p:nvSpPr>
        <p:spPr>
          <a:xfrm>
            <a:off x="747720" y="2410200"/>
            <a:ext cx="6989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Стратегия "один против одного" (One-vs-One)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5" name=""/>
          <p:cNvSpPr/>
          <p:nvPr/>
        </p:nvSpPr>
        <p:spPr>
          <a:xfrm>
            <a:off x="3669480" y="30574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5"/>
                  <a:pt x="21" y="166"/>
                </a:cubicBezTo>
                <a:cubicBezTo>
                  <a:pt x="26" y="147"/>
                  <a:pt x="34" y="129"/>
                  <a:pt x="44" y="111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4" y="34"/>
                </a:cubicBezTo>
                <a:cubicBezTo>
                  <a:pt x="106" y="23"/>
                  <a:pt x="113" y="15"/>
                  <a:pt x="115" y="13"/>
                </a:cubicBezTo>
                <a:cubicBezTo>
                  <a:pt x="117" y="10"/>
                  <a:pt x="123" y="6"/>
                  <a:pt x="131" y="0"/>
                </a:cubicBezTo>
                <a:lnTo>
                  <a:pt x="139" y="0"/>
                </a:lnTo>
                <a:lnTo>
                  <a:pt x="142" y="0"/>
                </a:lnTo>
                <a:cubicBezTo>
                  <a:pt x="148" y="0"/>
                  <a:pt x="152" y="2"/>
                  <a:pt x="152" y="5"/>
                </a:cubicBezTo>
                <a:cubicBezTo>
                  <a:pt x="152" y="7"/>
                  <a:pt x="147" y="11"/>
                  <a:pt x="140" y="19"/>
                </a:cubicBezTo>
                <a:cubicBezTo>
                  <a:pt x="133" y="26"/>
                  <a:pt x="124" y="37"/>
                  <a:pt x="114" y="53"/>
                </a:cubicBezTo>
                <a:cubicBezTo>
                  <a:pt x="104" y="68"/>
                  <a:pt x="94" y="86"/>
                  <a:pt x="83" y="107"/>
                </a:cubicBezTo>
                <a:cubicBezTo>
                  <a:pt x="73" y="129"/>
                  <a:pt x="64" y="158"/>
                  <a:pt x="57" y="195"/>
                </a:cubicBezTo>
                <a:cubicBezTo>
                  <a:pt x="49" y="231"/>
                  <a:pt x="46" y="272"/>
                  <a:pt x="46" y="317"/>
                </a:cubicBezTo>
                <a:cubicBezTo>
                  <a:pt x="46" y="361"/>
                  <a:pt x="49" y="402"/>
                  <a:pt x="57" y="438"/>
                </a:cubicBezTo>
                <a:cubicBezTo>
                  <a:pt x="64" y="474"/>
                  <a:pt x="72" y="504"/>
                  <a:pt x="82" y="526"/>
                </a:cubicBezTo>
                <a:cubicBezTo>
                  <a:pt x="93" y="548"/>
                  <a:pt x="103" y="566"/>
                  <a:pt x="113" y="580"/>
                </a:cubicBezTo>
                <a:cubicBezTo>
                  <a:pt x="124" y="594"/>
                  <a:pt x="133" y="605"/>
                  <a:pt x="140" y="614"/>
                </a:cubicBezTo>
                <a:cubicBezTo>
                  <a:pt x="147" y="622"/>
                  <a:pt x="152" y="627"/>
                  <a:pt x="152" y="627"/>
                </a:cubicBezTo>
                <a:cubicBezTo>
                  <a:pt x="152" y="631"/>
                  <a:pt x="148" y="633"/>
                  <a:pt x="141" y="633"/>
                </a:cubicBezTo>
                <a:lnTo>
                  <a:pt x="139" y="633"/>
                </a:lnTo>
                <a:lnTo>
                  <a:pt x="131" y="633"/>
                </a:lnTo>
                <a:lnTo>
                  <a:pt x="113" y="618"/>
                </a:lnTo>
                <a:cubicBezTo>
                  <a:pt x="74" y="582"/>
                  <a:pt x="45" y="537"/>
                  <a:pt x="27" y="484"/>
                </a:cubicBezTo>
                <a:cubicBezTo>
                  <a:pt x="9" y="430"/>
                  <a:pt x="0" y="374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6" name=""/>
          <p:cNvSpPr/>
          <p:nvPr/>
        </p:nvSpPr>
        <p:spPr>
          <a:xfrm>
            <a:off x="3741120" y="3077640"/>
            <a:ext cx="64440" cy="153360"/>
          </a:xfrm>
          <a:custGeom>
            <a:avLst/>
            <a:gdLst/>
            <a:ahLst/>
            <a:rect l="0" t="0" r="r" b="b"/>
            <a:pathLst>
              <a:path w="179" h="426">
                <a:moveTo>
                  <a:pt x="103" y="38"/>
                </a:moveTo>
                <a:cubicBezTo>
                  <a:pt x="103" y="28"/>
                  <a:pt x="107" y="19"/>
                  <a:pt x="115" y="12"/>
                </a:cubicBezTo>
                <a:cubicBezTo>
                  <a:pt x="123" y="4"/>
                  <a:pt x="133" y="0"/>
                  <a:pt x="144" y="0"/>
                </a:cubicBezTo>
                <a:cubicBezTo>
                  <a:pt x="152" y="0"/>
                  <a:pt x="158" y="2"/>
                  <a:pt x="163" y="7"/>
                </a:cubicBezTo>
                <a:cubicBezTo>
                  <a:pt x="168" y="13"/>
                  <a:pt x="171" y="19"/>
                  <a:pt x="171" y="26"/>
                </a:cubicBezTo>
                <a:cubicBezTo>
                  <a:pt x="171" y="36"/>
                  <a:pt x="167" y="45"/>
                  <a:pt x="159" y="53"/>
                </a:cubicBezTo>
                <a:cubicBezTo>
                  <a:pt x="150" y="61"/>
                  <a:pt x="141" y="65"/>
                  <a:pt x="130" y="66"/>
                </a:cubicBezTo>
                <a:cubicBezTo>
                  <a:pt x="124" y="66"/>
                  <a:pt x="118" y="64"/>
                  <a:pt x="112" y="59"/>
                </a:cubicBezTo>
                <a:cubicBezTo>
                  <a:pt x="107" y="55"/>
                  <a:pt x="104" y="48"/>
                  <a:pt x="103" y="38"/>
                </a:cubicBezTo>
                <a:moveTo>
                  <a:pt x="0" y="237"/>
                </a:moveTo>
                <a:cubicBezTo>
                  <a:pt x="0" y="234"/>
                  <a:pt x="2" y="227"/>
                  <a:pt x="6" y="218"/>
                </a:cubicBezTo>
                <a:cubicBezTo>
                  <a:pt x="10" y="208"/>
                  <a:pt x="15" y="197"/>
                  <a:pt x="21" y="185"/>
                </a:cubicBezTo>
                <a:cubicBezTo>
                  <a:pt x="28" y="174"/>
                  <a:pt x="37" y="163"/>
                  <a:pt x="49" y="153"/>
                </a:cubicBezTo>
                <a:cubicBezTo>
                  <a:pt x="61" y="144"/>
                  <a:pt x="74" y="138"/>
                  <a:pt x="87" y="138"/>
                </a:cubicBezTo>
                <a:cubicBezTo>
                  <a:pt x="103" y="138"/>
                  <a:pt x="117" y="143"/>
                  <a:pt x="128" y="154"/>
                </a:cubicBezTo>
                <a:cubicBezTo>
                  <a:pt x="139" y="164"/>
                  <a:pt x="146" y="177"/>
                  <a:pt x="146" y="193"/>
                </a:cubicBezTo>
                <a:cubicBezTo>
                  <a:pt x="146" y="200"/>
                  <a:pt x="143" y="212"/>
                  <a:pt x="136" y="228"/>
                </a:cubicBezTo>
                <a:cubicBezTo>
                  <a:pt x="130" y="245"/>
                  <a:pt x="122" y="267"/>
                  <a:pt x="111" y="295"/>
                </a:cubicBezTo>
                <a:cubicBezTo>
                  <a:pt x="100" y="323"/>
                  <a:pt x="91" y="346"/>
                  <a:pt x="84" y="366"/>
                </a:cubicBezTo>
                <a:cubicBezTo>
                  <a:pt x="82" y="376"/>
                  <a:pt x="81" y="382"/>
                  <a:pt x="81" y="386"/>
                </a:cubicBezTo>
                <a:cubicBezTo>
                  <a:pt x="81" y="397"/>
                  <a:pt x="85" y="402"/>
                  <a:pt x="92" y="402"/>
                </a:cubicBezTo>
                <a:cubicBezTo>
                  <a:pt x="96" y="402"/>
                  <a:pt x="100" y="402"/>
                  <a:pt x="104" y="400"/>
                </a:cubicBezTo>
                <a:cubicBezTo>
                  <a:pt x="108" y="399"/>
                  <a:pt x="113" y="396"/>
                  <a:pt x="119" y="392"/>
                </a:cubicBezTo>
                <a:cubicBezTo>
                  <a:pt x="124" y="387"/>
                  <a:pt x="130" y="380"/>
                  <a:pt x="136" y="369"/>
                </a:cubicBezTo>
                <a:cubicBezTo>
                  <a:pt x="143" y="359"/>
                  <a:pt x="148" y="347"/>
                  <a:pt x="152" y="332"/>
                </a:cubicBezTo>
                <a:cubicBezTo>
                  <a:pt x="154" y="327"/>
                  <a:pt x="155" y="324"/>
                  <a:pt x="156" y="323"/>
                </a:cubicBezTo>
                <a:cubicBezTo>
                  <a:pt x="156" y="322"/>
                  <a:pt x="160" y="322"/>
                  <a:pt x="166" y="322"/>
                </a:cubicBezTo>
                <a:cubicBezTo>
                  <a:pt x="175" y="322"/>
                  <a:pt x="179" y="324"/>
                  <a:pt x="179" y="328"/>
                </a:cubicBezTo>
                <a:cubicBezTo>
                  <a:pt x="179" y="332"/>
                  <a:pt x="177" y="338"/>
                  <a:pt x="173" y="348"/>
                </a:cubicBezTo>
                <a:cubicBezTo>
                  <a:pt x="170" y="358"/>
                  <a:pt x="164" y="368"/>
                  <a:pt x="158" y="380"/>
                </a:cubicBezTo>
                <a:cubicBezTo>
                  <a:pt x="151" y="392"/>
                  <a:pt x="141" y="402"/>
                  <a:pt x="128" y="412"/>
                </a:cubicBezTo>
                <a:cubicBezTo>
                  <a:pt x="116" y="421"/>
                  <a:pt x="103" y="426"/>
                  <a:pt x="89" y="426"/>
                </a:cubicBezTo>
                <a:cubicBezTo>
                  <a:pt x="75" y="426"/>
                  <a:pt x="63" y="421"/>
                  <a:pt x="52" y="412"/>
                </a:cubicBezTo>
                <a:cubicBezTo>
                  <a:pt x="40" y="404"/>
                  <a:pt x="34" y="390"/>
                  <a:pt x="34" y="372"/>
                </a:cubicBezTo>
                <a:cubicBezTo>
                  <a:pt x="34" y="365"/>
                  <a:pt x="35" y="358"/>
                  <a:pt x="37" y="352"/>
                </a:cubicBezTo>
                <a:cubicBezTo>
                  <a:pt x="39" y="345"/>
                  <a:pt x="48" y="321"/>
                  <a:pt x="64" y="280"/>
                </a:cubicBezTo>
                <a:cubicBezTo>
                  <a:pt x="80" y="237"/>
                  <a:pt x="90" y="212"/>
                  <a:pt x="92" y="203"/>
                </a:cubicBezTo>
                <a:cubicBezTo>
                  <a:pt x="95" y="195"/>
                  <a:pt x="96" y="187"/>
                  <a:pt x="96" y="179"/>
                </a:cubicBezTo>
                <a:cubicBezTo>
                  <a:pt x="96" y="168"/>
                  <a:pt x="93" y="163"/>
                  <a:pt x="86" y="163"/>
                </a:cubicBezTo>
                <a:lnTo>
                  <a:pt x="84" y="163"/>
                </a:lnTo>
                <a:cubicBezTo>
                  <a:pt x="72" y="163"/>
                  <a:pt x="60" y="170"/>
                  <a:pt x="50" y="184"/>
                </a:cubicBezTo>
                <a:cubicBezTo>
                  <a:pt x="39" y="198"/>
                  <a:pt x="31" y="216"/>
                  <a:pt x="26" y="237"/>
                </a:cubicBezTo>
                <a:cubicBezTo>
                  <a:pt x="25" y="238"/>
                  <a:pt x="25" y="238"/>
                  <a:pt x="24" y="239"/>
                </a:cubicBezTo>
                <a:cubicBezTo>
                  <a:pt x="24" y="240"/>
                  <a:pt x="24" y="241"/>
                  <a:pt x="24" y="241"/>
                </a:cubicBezTo>
                <a:cubicBezTo>
                  <a:pt x="24" y="242"/>
                  <a:pt x="23" y="242"/>
                  <a:pt x="23" y="242"/>
                </a:cubicBezTo>
                <a:cubicBezTo>
                  <a:pt x="22" y="243"/>
                  <a:pt x="21" y="243"/>
                  <a:pt x="21" y="243"/>
                </a:cubicBezTo>
                <a:cubicBezTo>
                  <a:pt x="20" y="243"/>
                  <a:pt x="19" y="243"/>
                  <a:pt x="18" y="243"/>
                </a:cubicBezTo>
                <a:cubicBezTo>
                  <a:pt x="17" y="243"/>
                  <a:pt x="15" y="243"/>
                  <a:pt x="13" y="243"/>
                </a:cubicBezTo>
                <a:lnTo>
                  <a:pt x="4" y="243"/>
                </a:lnTo>
                <a:cubicBezTo>
                  <a:pt x="2" y="240"/>
                  <a:pt x="0" y="239"/>
                  <a:pt x="0" y="2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7" name=""/>
          <p:cNvSpPr/>
          <p:nvPr/>
        </p:nvSpPr>
        <p:spPr>
          <a:xfrm>
            <a:off x="3832920" y="320040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3" y="19"/>
                  <a:pt x="10" y="12"/>
                </a:cubicBezTo>
                <a:cubicBezTo>
                  <a:pt x="16" y="4"/>
                  <a:pt x="26" y="0"/>
                  <a:pt x="38" y="0"/>
                </a:cubicBezTo>
                <a:cubicBezTo>
                  <a:pt x="50" y="0"/>
                  <a:pt x="60" y="5"/>
                  <a:pt x="69" y="16"/>
                </a:cubicBezTo>
                <a:cubicBezTo>
                  <a:pt x="79" y="27"/>
                  <a:pt x="84" y="45"/>
                  <a:pt x="84" y="72"/>
                </a:cubicBezTo>
                <a:cubicBezTo>
                  <a:pt x="84" y="86"/>
                  <a:pt x="82" y="101"/>
                  <a:pt x="78" y="115"/>
                </a:cubicBezTo>
                <a:cubicBezTo>
                  <a:pt x="74" y="129"/>
                  <a:pt x="70" y="141"/>
                  <a:pt x="65" y="151"/>
                </a:cubicBezTo>
                <a:cubicBezTo>
                  <a:pt x="60" y="161"/>
                  <a:pt x="54" y="170"/>
                  <a:pt x="49" y="178"/>
                </a:cubicBezTo>
                <a:cubicBezTo>
                  <a:pt x="43" y="185"/>
                  <a:pt x="38" y="190"/>
                  <a:pt x="33" y="195"/>
                </a:cubicBezTo>
                <a:cubicBezTo>
                  <a:pt x="29" y="199"/>
                  <a:pt x="26" y="201"/>
                  <a:pt x="25" y="200"/>
                </a:cubicBezTo>
                <a:cubicBezTo>
                  <a:pt x="23" y="200"/>
                  <a:pt x="21" y="198"/>
                  <a:pt x="16" y="195"/>
                </a:cubicBezTo>
                <a:cubicBezTo>
                  <a:pt x="12" y="191"/>
                  <a:pt x="10" y="188"/>
                  <a:pt x="10" y="186"/>
                </a:cubicBezTo>
                <a:cubicBezTo>
                  <a:pt x="10" y="185"/>
                  <a:pt x="13" y="181"/>
                  <a:pt x="17" y="176"/>
                </a:cubicBezTo>
                <a:cubicBezTo>
                  <a:pt x="23" y="171"/>
                  <a:pt x="28" y="164"/>
                  <a:pt x="34" y="156"/>
                </a:cubicBezTo>
                <a:cubicBezTo>
                  <a:pt x="40" y="149"/>
                  <a:pt x="45" y="138"/>
                  <a:pt x="50" y="125"/>
                </a:cubicBezTo>
                <a:cubicBezTo>
                  <a:pt x="56" y="111"/>
                  <a:pt x="59" y="96"/>
                  <a:pt x="61" y="79"/>
                </a:cubicBezTo>
                <a:lnTo>
                  <a:pt x="61" y="71"/>
                </a:lnTo>
                <a:lnTo>
                  <a:pt x="60" y="72"/>
                </a:lnTo>
                <a:cubicBezTo>
                  <a:pt x="59" y="72"/>
                  <a:pt x="58" y="72"/>
                  <a:pt x="57" y="73"/>
                </a:cubicBezTo>
                <a:cubicBezTo>
                  <a:pt x="56" y="73"/>
                  <a:pt x="54" y="74"/>
                  <a:pt x="53" y="75"/>
                </a:cubicBezTo>
                <a:cubicBezTo>
                  <a:pt x="52" y="76"/>
                  <a:pt x="50" y="76"/>
                  <a:pt x="47" y="76"/>
                </a:cubicBezTo>
                <a:cubicBezTo>
                  <a:pt x="45" y="76"/>
                  <a:pt x="42" y="76"/>
                  <a:pt x="40" y="77"/>
                </a:cubicBezTo>
                <a:cubicBezTo>
                  <a:pt x="28" y="77"/>
                  <a:pt x="18" y="73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8" name=""/>
          <p:cNvSpPr/>
          <p:nvPr/>
        </p:nvSpPr>
        <p:spPr>
          <a:xfrm>
            <a:off x="3913560" y="3077640"/>
            <a:ext cx="94680" cy="197280"/>
          </a:xfrm>
          <a:custGeom>
            <a:avLst/>
            <a:gdLst/>
            <a:ahLst/>
            <a:rect l="0" t="0" r="r" b="b"/>
            <a:pathLst>
              <a:path w="263" h="548">
                <a:moveTo>
                  <a:pt x="196" y="41"/>
                </a:moveTo>
                <a:cubicBezTo>
                  <a:pt x="196" y="28"/>
                  <a:pt x="200" y="18"/>
                  <a:pt x="209" y="11"/>
                </a:cubicBezTo>
                <a:cubicBezTo>
                  <a:pt x="218" y="3"/>
                  <a:pt x="227" y="0"/>
                  <a:pt x="237" y="0"/>
                </a:cubicBezTo>
                <a:cubicBezTo>
                  <a:pt x="244" y="0"/>
                  <a:pt x="250" y="2"/>
                  <a:pt x="254" y="6"/>
                </a:cubicBezTo>
                <a:cubicBezTo>
                  <a:pt x="259" y="10"/>
                  <a:pt x="262" y="16"/>
                  <a:pt x="263" y="24"/>
                </a:cubicBezTo>
                <a:cubicBezTo>
                  <a:pt x="263" y="36"/>
                  <a:pt x="259" y="46"/>
                  <a:pt x="251" y="54"/>
                </a:cubicBezTo>
                <a:cubicBezTo>
                  <a:pt x="243" y="62"/>
                  <a:pt x="234" y="66"/>
                  <a:pt x="223" y="66"/>
                </a:cubicBezTo>
                <a:cubicBezTo>
                  <a:pt x="216" y="66"/>
                  <a:pt x="209" y="64"/>
                  <a:pt x="204" y="59"/>
                </a:cubicBezTo>
                <a:cubicBezTo>
                  <a:pt x="199" y="55"/>
                  <a:pt x="196" y="49"/>
                  <a:pt x="196" y="41"/>
                </a:cubicBezTo>
                <a:moveTo>
                  <a:pt x="190" y="180"/>
                </a:moveTo>
                <a:cubicBezTo>
                  <a:pt x="190" y="168"/>
                  <a:pt x="185" y="162"/>
                  <a:pt x="174" y="162"/>
                </a:cubicBezTo>
                <a:cubicBezTo>
                  <a:pt x="165" y="162"/>
                  <a:pt x="156" y="164"/>
                  <a:pt x="147" y="169"/>
                </a:cubicBezTo>
                <a:cubicBezTo>
                  <a:pt x="139" y="174"/>
                  <a:pt x="132" y="181"/>
                  <a:pt x="125" y="189"/>
                </a:cubicBezTo>
                <a:cubicBezTo>
                  <a:pt x="119" y="197"/>
                  <a:pt x="114" y="205"/>
                  <a:pt x="110" y="212"/>
                </a:cubicBezTo>
                <a:cubicBezTo>
                  <a:pt x="106" y="220"/>
                  <a:pt x="103" y="227"/>
                  <a:pt x="99" y="232"/>
                </a:cubicBezTo>
                <a:lnTo>
                  <a:pt x="95" y="241"/>
                </a:lnTo>
                <a:cubicBezTo>
                  <a:pt x="94" y="242"/>
                  <a:pt x="91" y="242"/>
                  <a:pt x="85" y="242"/>
                </a:cubicBezTo>
                <a:lnTo>
                  <a:pt x="76" y="242"/>
                </a:lnTo>
                <a:cubicBezTo>
                  <a:pt x="73" y="239"/>
                  <a:pt x="72" y="238"/>
                  <a:pt x="72" y="237"/>
                </a:cubicBezTo>
                <a:cubicBezTo>
                  <a:pt x="72" y="236"/>
                  <a:pt x="73" y="233"/>
                  <a:pt x="75" y="229"/>
                </a:cubicBezTo>
                <a:cubicBezTo>
                  <a:pt x="84" y="208"/>
                  <a:pt x="96" y="189"/>
                  <a:pt x="112" y="171"/>
                </a:cubicBezTo>
                <a:cubicBezTo>
                  <a:pt x="128" y="152"/>
                  <a:pt x="147" y="142"/>
                  <a:pt x="168" y="139"/>
                </a:cubicBezTo>
                <a:cubicBezTo>
                  <a:pt x="168" y="139"/>
                  <a:pt x="170" y="139"/>
                  <a:pt x="173" y="139"/>
                </a:cubicBezTo>
                <a:cubicBezTo>
                  <a:pt x="176" y="139"/>
                  <a:pt x="178" y="139"/>
                  <a:pt x="180" y="138"/>
                </a:cubicBezTo>
                <a:cubicBezTo>
                  <a:pt x="190" y="139"/>
                  <a:pt x="200" y="141"/>
                  <a:pt x="208" y="145"/>
                </a:cubicBezTo>
                <a:cubicBezTo>
                  <a:pt x="219" y="151"/>
                  <a:pt x="227" y="157"/>
                  <a:pt x="232" y="164"/>
                </a:cubicBezTo>
                <a:cubicBezTo>
                  <a:pt x="238" y="171"/>
                  <a:pt x="240" y="183"/>
                  <a:pt x="240" y="198"/>
                </a:cubicBezTo>
                <a:lnTo>
                  <a:pt x="240" y="208"/>
                </a:lnTo>
                <a:lnTo>
                  <a:pt x="209" y="334"/>
                </a:lnTo>
                <a:cubicBezTo>
                  <a:pt x="188" y="418"/>
                  <a:pt x="176" y="463"/>
                  <a:pt x="175" y="466"/>
                </a:cubicBezTo>
                <a:cubicBezTo>
                  <a:pt x="168" y="487"/>
                  <a:pt x="153" y="506"/>
                  <a:pt x="131" y="522"/>
                </a:cubicBezTo>
                <a:cubicBezTo>
                  <a:pt x="109" y="539"/>
                  <a:pt x="84" y="547"/>
                  <a:pt x="56" y="548"/>
                </a:cubicBezTo>
                <a:cubicBezTo>
                  <a:pt x="35" y="548"/>
                  <a:pt x="20" y="543"/>
                  <a:pt x="13" y="534"/>
                </a:cubicBezTo>
                <a:cubicBezTo>
                  <a:pt x="5" y="526"/>
                  <a:pt x="0" y="516"/>
                  <a:pt x="0" y="505"/>
                </a:cubicBezTo>
                <a:cubicBezTo>
                  <a:pt x="0" y="494"/>
                  <a:pt x="5" y="484"/>
                  <a:pt x="13" y="476"/>
                </a:cubicBezTo>
                <a:cubicBezTo>
                  <a:pt x="21" y="468"/>
                  <a:pt x="30" y="464"/>
                  <a:pt x="42" y="464"/>
                </a:cubicBezTo>
                <a:cubicBezTo>
                  <a:pt x="49" y="464"/>
                  <a:pt x="55" y="466"/>
                  <a:pt x="60" y="470"/>
                </a:cubicBezTo>
                <a:cubicBezTo>
                  <a:pt x="65" y="474"/>
                  <a:pt x="68" y="481"/>
                  <a:pt x="68" y="490"/>
                </a:cubicBezTo>
                <a:cubicBezTo>
                  <a:pt x="68" y="505"/>
                  <a:pt x="62" y="516"/>
                  <a:pt x="48" y="524"/>
                </a:cubicBezTo>
                <a:cubicBezTo>
                  <a:pt x="51" y="525"/>
                  <a:pt x="54" y="525"/>
                  <a:pt x="57" y="525"/>
                </a:cubicBezTo>
                <a:cubicBezTo>
                  <a:pt x="71" y="525"/>
                  <a:pt x="84" y="519"/>
                  <a:pt x="96" y="507"/>
                </a:cubicBezTo>
                <a:cubicBezTo>
                  <a:pt x="108" y="495"/>
                  <a:pt x="117" y="481"/>
                  <a:pt x="123" y="465"/>
                </a:cubicBezTo>
                <a:lnTo>
                  <a:pt x="130" y="438"/>
                </a:lnTo>
                <a:cubicBezTo>
                  <a:pt x="135" y="420"/>
                  <a:pt x="140" y="398"/>
                  <a:pt x="147" y="372"/>
                </a:cubicBezTo>
                <a:cubicBezTo>
                  <a:pt x="153" y="346"/>
                  <a:pt x="160" y="320"/>
                  <a:pt x="167" y="293"/>
                </a:cubicBezTo>
                <a:cubicBezTo>
                  <a:pt x="174" y="266"/>
                  <a:pt x="180" y="243"/>
                  <a:pt x="184" y="223"/>
                </a:cubicBezTo>
                <a:cubicBezTo>
                  <a:pt x="188" y="203"/>
                  <a:pt x="191" y="191"/>
                  <a:pt x="191" y="187"/>
                </a:cubicBezTo>
                <a:cubicBezTo>
                  <a:pt x="191" y="184"/>
                  <a:pt x="191" y="182"/>
                  <a:pt x="190" y="1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9" name=""/>
          <p:cNvSpPr/>
          <p:nvPr/>
        </p:nvSpPr>
        <p:spPr>
          <a:xfrm>
            <a:off x="4022640" y="30574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2"/>
                  <a:pt x="106" y="96"/>
                  <a:pt x="124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5"/>
                  <a:pt x="149" y="373"/>
                  <a:pt x="145" y="399"/>
                </a:cubicBezTo>
                <a:cubicBezTo>
                  <a:pt x="141" y="426"/>
                  <a:pt x="136" y="449"/>
                  <a:pt x="131" y="467"/>
                </a:cubicBezTo>
                <a:cubicBezTo>
                  <a:pt x="125" y="486"/>
                  <a:pt x="117" y="504"/>
                  <a:pt x="107" y="523"/>
                </a:cubicBezTo>
                <a:cubicBezTo>
                  <a:pt x="97" y="541"/>
                  <a:pt x="89" y="555"/>
                  <a:pt x="83" y="565"/>
                </a:cubicBezTo>
                <a:cubicBezTo>
                  <a:pt x="77" y="575"/>
                  <a:pt x="68" y="586"/>
                  <a:pt x="56" y="597"/>
                </a:cubicBezTo>
                <a:cubicBezTo>
                  <a:pt x="45" y="609"/>
                  <a:pt x="38" y="616"/>
                  <a:pt x="36" y="618"/>
                </a:cubicBezTo>
                <a:cubicBezTo>
                  <a:pt x="34" y="620"/>
                  <a:pt x="29" y="624"/>
                  <a:pt x="22" y="630"/>
                </a:cubicBezTo>
                <a:cubicBezTo>
                  <a:pt x="20" y="631"/>
                  <a:pt x="20" y="632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2"/>
                  <a:pt x="1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2" y="622"/>
                  <a:pt x="6" y="617"/>
                </a:cubicBezTo>
                <a:cubicBezTo>
                  <a:pt x="72" y="549"/>
                  <a:pt x="105" y="449"/>
                  <a:pt x="105" y="317"/>
                </a:cubicBezTo>
                <a:cubicBezTo>
                  <a:pt x="105" y="184"/>
                  <a:pt x="72" y="84"/>
                  <a:pt x="6" y="15"/>
                </a:cubicBezTo>
                <a:cubicBezTo>
                  <a:pt x="2" y="10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0" name=""/>
          <p:cNvSpPr txBox="1"/>
          <p:nvPr/>
        </p:nvSpPr>
        <p:spPr>
          <a:xfrm>
            <a:off x="1128600" y="3056400"/>
            <a:ext cx="2512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каждой пары классов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1" name=""/>
          <p:cNvSpPr/>
          <p:nvPr/>
        </p:nvSpPr>
        <p:spPr>
          <a:xfrm>
            <a:off x="952200" y="3504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2" name=""/>
          <p:cNvSpPr txBox="1"/>
          <p:nvPr/>
        </p:nvSpPr>
        <p:spPr>
          <a:xfrm>
            <a:off x="4095360" y="3056400"/>
            <a:ext cx="3347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обучается бинарный классификатор.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3" name=""/>
          <p:cNvSpPr/>
          <p:nvPr/>
        </p:nvSpPr>
        <p:spPr>
          <a:xfrm>
            <a:off x="2683800" y="3363480"/>
            <a:ext cx="138600" cy="110160"/>
          </a:xfrm>
          <a:custGeom>
            <a:avLst/>
            <a:gdLst/>
            <a:ahLst/>
            <a:rect l="0" t="0" r="r" b="b"/>
            <a:pathLst>
              <a:path w="385" h="306">
                <a:moveTo>
                  <a:pt x="115" y="25"/>
                </a:moveTo>
                <a:cubicBezTo>
                  <a:pt x="115" y="22"/>
                  <a:pt x="106" y="21"/>
                  <a:pt x="89" y="20"/>
                </a:cubicBezTo>
                <a:cubicBezTo>
                  <a:pt x="82" y="20"/>
                  <a:pt x="78" y="20"/>
                  <a:pt x="76" y="20"/>
                </a:cubicBezTo>
                <a:cubicBezTo>
                  <a:pt x="74" y="20"/>
                  <a:pt x="73" y="18"/>
                  <a:pt x="73" y="16"/>
                </a:cubicBezTo>
                <a:cubicBezTo>
                  <a:pt x="73" y="15"/>
                  <a:pt x="73" y="13"/>
                  <a:pt x="73" y="10"/>
                </a:cubicBezTo>
                <a:cubicBezTo>
                  <a:pt x="75" y="4"/>
                  <a:pt x="77" y="1"/>
                  <a:pt x="78" y="0"/>
                </a:cubicBezTo>
                <a:cubicBezTo>
                  <a:pt x="78" y="0"/>
                  <a:pt x="80" y="0"/>
                  <a:pt x="83" y="0"/>
                </a:cubicBezTo>
                <a:lnTo>
                  <a:pt x="85" y="0"/>
                </a:lnTo>
                <a:cubicBezTo>
                  <a:pt x="97" y="1"/>
                  <a:pt x="118" y="1"/>
                  <a:pt x="146" y="1"/>
                </a:cubicBezTo>
                <a:cubicBezTo>
                  <a:pt x="156" y="1"/>
                  <a:pt x="165" y="1"/>
                  <a:pt x="174" y="1"/>
                </a:cubicBezTo>
                <a:cubicBezTo>
                  <a:pt x="183" y="1"/>
                  <a:pt x="189" y="1"/>
                  <a:pt x="194" y="0"/>
                </a:cubicBezTo>
                <a:cubicBezTo>
                  <a:pt x="199" y="0"/>
                  <a:pt x="202" y="0"/>
                  <a:pt x="203" y="0"/>
                </a:cubicBezTo>
                <a:cubicBezTo>
                  <a:pt x="208" y="0"/>
                  <a:pt x="211" y="2"/>
                  <a:pt x="211" y="4"/>
                </a:cubicBezTo>
                <a:cubicBezTo>
                  <a:pt x="211" y="5"/>
                  <a:pt x="210" y="8"/>
                  <a:pt x="209" y="10"/>
                </a:cubicBezTo>
                <a:cubicBezTo>
                  <a:pt x="209" y="11"/>
                  <a:pt x="209" y="12"/>
                  <a:pt x="209" y="13"/>
                </a:cubicBezTo>
                <a:cubicBezTo>
                  <a:pt x="209" y="14"/>
                  <a:pt x="209" y="15"/>
                  <a:pt x="208" y="16"/>
                </a:cubicBezTo>
                <a:lnTo>
                  <a:pt x="208" y="17"/>
                </a:lnTo>
                <a:cubicBezTo>
                  <a:pt x="207" y="18"/>
                  <a:pt x="207" y="18"/>
                  <a:pt x="206" y="19"/>
                </a:cubicBezTo>
                <a:cubicBezTo>
                  <a:pt x="206" y="19"/>
                  <a:pt x="205" y="19"/>
                  <a:pt x="204" y="20"/>
                </a:cubicBezTo>
                <a:cubicBezTo>
                  <a:pt x="204" y="20"/>
                  <a:pt x="203" y="20"/>
                  <a:pt x="201" y="20"/>
                </a:cubicBezTo>
                <a:cubicBezTo>
                  <a:pt x="200" y="20"/>
                  <a:pt x="198" y="20"/>
                  <a:pt x="197" y="20"/>
                </a:cubicBezTo>
                <a:cubicBezTo>
                  <a:pt x="196" y="21"/>
                  <a:pt x="194" y="21"/>
                  <a:pt x="191" y="20"/>
                </a:cubicBezTo>
                <a:cubicBezTo>
                  <a:pt x="179" y="21"/>
                  <a:pt x="171" y="21"/>
                  <a:pt x="168" y="22"/>
                </a:cubicBezTo>
                <a:cubicBezTo>
                  <a:pt x="165" y="22"/>
                  <a:pt x="162" y="24"/>
                  <a:pt x="160" y="27"/>
                </a:cubicBezTo>
                <a:lnTo>
                  <a:pt x="124" y="169"/>
                </a:lnTo>
                <a:cubicBezTo>
                  <a:pt x="124" y="169"/>
                  <a:pt x="152" y="147"/>
                  <a:pt x="206" y="105"/>
                </a:cubicBezTo>
                <a:cubicBezTo>
                  <a:pt x="261" y="62"/>
                  <a:pt x="289" y="40"/>
                  <a:pt x="290" y="38"/>
                </a:cubicBezTo>
                <a:cubicBezTo>
                  <a:pt x="294" y="34"/>
                  <a:pt x="297" y="31"/>
                  <a:pt x="297" y="28"/>
                </a:cubicBezTo>
                <a:cubicBezTo>
                  <a:pt x="297" y="24"/>
                  <a:pt x="293" y="21"/>
                  <a:pt x="285" y="20"/>
                </a:cubicBezTo>
                <a:cubicBezTo>
                  <a:pt x="281" y="20"/>
                  <a:pt x="278" y="19"/>
                  <a:pt x="278" y="16"/>
                </a:cubicBezTo>
                <a:cubicBezTo>
                  <a:pt x="278" y="15"/>
                  <a:pt x="279" y="13"/>
                  <a:pt x="280" y="9"/>
                </a:cubicBezTo>
                <a:cubicBezTo>
                  <a:pt x="280" y="6"/>
                  <a:pt x="281" y="4"/>
                  <a:pt x="282" y="3"/>
                </a:cubicBezTo>
                <a:cubicBezTo>
                  <a:pt x="283" y="1"/>
                  <a:pt x="285" y="0"/>
                  <a:pt x="289" y="0"/>
                </a:cubicBezTo>
                <a:cubicBezTo>
                  <a:pt x="291" y="0"/>
                  <a:pt x="296" y="1"/>
                  <a:pt x="305" y="1"/>
                </a:cubicBezTo>
                <a:cubicBezTo>
                  <a:pt x="314" y="1"/>
                  <a:pt x="326" y="1"/>
                  <a:pt x="341" y="1"/>
                </a:cubicBezTo>
                <a:cubicBezTo>
                  <a:pt x="348" y="1"/>
                  <a:pt x="355" y="1"/>
                  <a:pt x="362" y="1"/>
                </a:cubicBezTo>
                <a:cubicBezTo>
                  <a:pt x="370" y="1"/>
                  <a:pt x="374" y="0"/>
                  <a:pt x="376" y="0"/>
                </a:cubicBezTo>
                <a:cubicBezTo>
                  <a:pt x="382" y="0"/>
                  <a:pt x="385" y="2"/>
                  <a:pt x="385" y="5"/>
                </a:cubicBezTo>
                <a:cubicBezTo>
                  <a:pt x="385" y="11"/>
                  <a:pt x="383" y="16"/>
                  <a:pt x="381" y="18"/>
                </a:cubicBezTo>
                <a:cubicBezTo>
                  <a:pt x="380" y="20"/>
                  <a:pt x="377" y="20"/>
                  <a:pt x="373" y="20"/>
                </a:cubicBezTo>
                <a:cubicBezTo>
                  <a:pt x="350" y="22"/>
                  <a:pt x="330" y="30"/>
                  <a:pt x="312" y="43"/>
                </a:cubicBezTo>
                <a:cubicBezTo>
                  <a:pt x="307" y="46"/>
                  <a:pt x="297" y="54"/>
                  <a:pt x="280" y="67"/>
                </a:cubicBezTo>
                <a:cubicBezTo>
                  <a:pt x="264" y="79"/>
                  <a:pt x="249" y="91"/>
                  <a:pt x="236" y="102"/>
                </a:cubicBezTo>
                <a:lnTo>
                  <a:pt x="215" y="118"/>
                </a:lnTo>
                <a:lnTo>
                  <a:pt x="219" y="128"/>
                </a:lnTo>
                <a:cubicBezTo>
                  <a:pt x="221" y="135"/>
                  <a:pt x="226" y="145"/>
                  <a:pt x="231" y="158"/>
                </a:cubicBezTo>
                <a:cubicBezTo>
                  <a:pt x="237" y="172"/>
                  <a:pt x="242" y="184"/>
                  <a:pt x="247" y="196"/>
                </a:cubicBezTo>
                <a:cubicBezTo>
                  <a:pt x="269" y="249"/>
                  <a:pt x="281" y="277"/>
                  <a:pt x="283" y="279"/>
                </a:cubicBezTo>
                <a:cubicBezTo>
                  <a:pt x="283" y="280"/>
                  <a:pt x="284" y="280"/>
                  <a:pt x="285" y="281"/>
                </a:cubicBezTo>
                <a:cubicBezTo>
                  <a:pt x="289" y="284"/>
                  <a:pt x="297" y="285"/>
                  <a:pt x="308" y="286"/>
                </a:cubicBezTo>
                <a:lnTo>
                  <a:pt x="317" y="286"/>
                </a:lnTo>
                <a:cubicBezTo>
                  <a:pt x="319" y="288"/>
                  <a:pt x="320" y="289"/>
                  <a:pt x="320" y="290"/>
                </a:cubicBezTo>
                <a:cubicBezTo>
                  <a:pt x="320" y="290"/>
                  <a:pt x="319" y="293"/>
                  <a:pt x="318" y="298"/>
                </a:cubicBezTo>
                <a:cubicBezTo>
                  <a:pt x="317" y="302"/>
                  <a:pt x="316" y="305"/>
                  <a:pt x="314" y="306"/>
                </a:cubicBezTo>
                <a:lnTo>
                  <a:pt x="309" y="306"/>
                </a:lnTo>
                <a:cubicBezTo>
                  <a:pt x="297" y="305"/>
                  <a:pt x="283" y="305"/>
                  <a:pt x="267" y="305"/>
                </a:cubicBezTo>
                <a:cubicBezTo>
                  <a:pt x="230" y="305"/>
                  <a:pt x="210" y="305"/>
                  <a:pt x="205" y="306"/>
                </a:cubicBezTo>
                <a:lnTo>
                  <a:pt x="201" y="306"/>
                </a:lnTo>
                <a:cubicBezTo>
                  <a:pt x="199" y="305"/>
                  <a:pt x="198" y="303"/>
                  <a:pt x="198" y="302"/>
                </a:cubicBezTo>
                <a:cubicBezTo>
                  <a:pt x="198" y="301"/>
                  <a:pt x="198" y="299"/>
                  <a:pt x="199" y="294"/>
                </a:cubicBezTo>
                <a:cubicBezTo>
                  <a:pt x="200" y="290"/>
                  <a:pt x="201" y="288"/>
                  <a:pt x="202" y="287"/>
                </a:cubicBezTo>
                <a:cubicBezTo>
                  <a:pt x="202" y="286"/>
                  <a:pt x="204" y="286"/>
                  <a:pt x="207" y="286"/>
                </a:cubicBezTo>
                <a:lnTo>
                  <a:pt x="208" y="286"/>
                </a:lnTo>
                <a:cubicBezTo>
                  <a:pt x="223" y="286"/>
                  <a:pt x="230" y="282"/>
                  <a:pt x="230" y="275"/>
                </a:cubicBezTo>
                <a:cubicBezTo>
                  <a:pt x="230" y="273"/>
                  <a:pt x="226" y="262"/>
                  <a:pt x="218" y="242"/>
                </a:cubicBezTo>
                <a:cubicBezTo>
                  <a:pt x="210" y="223"/>
                  <a:pt x="205" y="211"/>
                  <a:pt x="204" y="209"/>
                </a:cubicBezTo>
                <a:lnTo>
                  <a:pt x="178" y="147"/>
                </a:lnTo>
                <a:lnTo>
                  <a:pt x="148" y="171"/>
                </a:lnTo>
                <a:lnTo>
                  <a:pt x="117" y="194"/>
                </a:lnTo>
                <a:lnTo>
                  <a:pt x="107" y="236"/>
                </a:lnTo>
                <a:cubicBezTo>
                  <a:pt x="100" y="263"/>
                  <a:pt x="97" y="279"/>
                  <a:pt x="97" y="280"/>
                </a:cubicBezTo>
                <a:cubicBezTo>
                  <a:pt x="97" y="282"/>
                  <a:pt x="98" y="284"/>
                  <a:pt x="100" y="284"/>
                </a:cubicBezTo>
                <a:cubicBezTo>
                  <a:pt x="103" y="285"/>
                  <a:pt x="110" y="285"/>
                  <a:pt x="123" y="286"/>
                </a:cubicBezTo>
                <a:lnTo>
                  <a:pt x="136" y="286"/>
                </a:lnTo>
                <a:cubicBezTo>
                  <a:pt x="138" y="288"/>
                  <a:pt x="139" y="290"/>
                  <a:pt x="139" y="291"/>
                </a:cubicBezTo>
                <a:cubicBezTo>
                  <a:pt x="139" y="295"/>
                  <a:pt x="138" y="300"/>
                  <a:pt x="136" y="304"/>
                </a:cubicBezTo>
                <a:cubicBezTo>
                  <a:pt x="135" y="306"/>
                  <a:pt x="132" y="306"/>
                  <a:pt x="129" y="306"/>
                </a:cubicBezTo>
                <a:cubicBezTo>
                  <a:pt x="128" y="306"/>
                  <a:pt x="122" y="306"/>
                  <a:pt x="112" y="306"/>
                </a:cubicBezTo>
                <a:cubicBezTo>
                  <a:pt x="102" y="306"/>
                  <a:pt x="87" y="305"/>
                  <a:pt x="68" y="305"/>
                </a:cubicBezTo>
                <a:cubicBezTo>
                  <a:pt x="49" y="305"/>
                  <a:pt x="35" y="305"/>
                  <a:pt x="25" y="305"/>
                </a:cubicBezTo>
                <a:cubicBezTo>
                  <a:pt x="15" y="305"/>
                  <a:pt x="9" y="306"/>
                  <a:pt x="8" y="306"/>
                </a:cubicBezTo>
                <a:cubicBezTo>
                  <a:pt x="3" y="306"/>
                  <a:pt x="0" y="304"/>
                  <a:pt x="0" y="301"/>
                </a:cubicBezTo>
                <a:cubicBezTo>
                  <a:pt x="0" y="301"/>
                  <a:pt x="0" y="299"/>
                  <a:pt x="1" y="295"/>
                </a:cubicBezTo>
                <a:cubicBezTo>
                  <a:pt x="3" y="290"/>
                  <a:pt x="4" y="288"/>
                  <a:pt x="5" y="287"/>
                </a:cubicBezTo>
                <a:cubicBezTo>
                  <a:pt x="6" y="286"/>
                  <a:pt x="10" y="286"/>
                  <a:pt x="16" y="286"/>
                </a:cubicBezTo>
                <a:cubicBezTo>
                  <a:pt x="24" y="286"/>
                  <a:pt x="33" y="285"/>
                  <a:pt x="43" y="284"/>
                </a:cubicBezTo>
                <a:cubicBezTo>
                  <a:pt x="47" y="283"/>
                  <a:pt x="50" y="282"/>
                  <a:pt x="52" y="279"/>
                </a:cubicBezTo>
                <a:cubicBezTo>
                  <a:pt x="52" y="278"/>
                  <a:pt x="63" y="235"/>
                  <a:pt x="84" y="154"/>
                </a:cubicBezTo>
                <a:cubicBezTo>
                  <a:pt x="104" y="72"/>
                  <a:pt x="115" y="29"/>
                  <a:pt x="115" y="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4" name=""/>
          <p:cNvSpPr/>
          <p:nvPr/>
        </p:nvSpPr>
        <p:spPr>
          <a:xfrm>
            <a:off x="2837160" y="3352680"/>
            <a:ext cx="38520" cy="161280"/>
          </a:xfrm>
          <a:custGeom>
            <a:avLst/>
            <a:gdLst/>
            <a:ahLst/>
            <a:rect l="0" t="0" r="r" b="b"/>
            <a:pathLst>
              <a:path w="107" h="448">
                <a:moveTo>
                  <a:pt x="0" y="224"/>
                </a:moveTo>
                <a:cubicBezTo>
                  <a:pt x="0" y="203"/>
                  <a:pt x="1" y="183"/>
                  <a:pt x="4" y="165"/>
                </a:cubicBezTo>
                <a:cubicBezTo>
                  <a:pt x="7" y="146"/>
                  <a:pt x="10" y="131"/>
                  <a:pt x="14" y="117"/>
                </a:cubicBezTo>
                <a:cubicBezTo>
                  <a:pt x="19" y="104"/>
                  <a:pt x="25" y="91"/>
                  <a:pt x="32" y="78"/>
                </a:cubicBezTo>
                <a:cubicBezTo>
                  <a:pt x="39" y="65"/>
                  <a:pt x="45" y="55"/>
                  <a:pt x="49" y="48"/>
                </a:cubicBezTo>
                <a:cubicBezTo>
                  <a:pt x="53" y="41"/>
                  <a:pt x="59" y="33"/>
                  <a:pt x="68" y="25"/>
                </a:cubicBezTo>
                <a:cubicBezTo>
                  <a:pt x="76" y="16"/>
                  <a:pt x="81" y="11"/>
                  <a:pt x="82" y="9"/>
                </a:cubicBezTo>
                <a:cubicBezTo>
                  <a:pt x="84" y="8"/>
                  <a:pt x="88" y="4"/>
                  <a:pt x="94" y="0"/>
                </a:cubicBezTo>
                <a:lnTo>
                  <a:pt x="99" y="0"/>
                </a:lnTo>
                <a:lnTo>
                  <a:pt x="101" y="0"/>
                </a:lnTo>
                <a:cubicBezTo>
                  <a:pt x="105" y="0"/>
                  <a:pt x="107" y="1"/>
                  <a:pt x="107" y="4"/>
                </a:cubicBezTo>
                <a:cubicBezTo>
                  <a:pt x="107" y="5"/>
                  <a:pt x="105" y="8"/>
                  <a:pt x="100" y="13"/>
                </a:cubicBezTo>
                <a:cubicBezTo>
                  <a:pt x="95" y="19"/>
                  <a:pt x="89" y="27"/>
                  <a:pt x="82" y="37"/>
                </a:cubicBezTo>
                <a:cubicBezTo>
                  <a:pt x="74" y="48"/>
                  <a:pt x="67" y="60"/>
                  <a:pt x="60" y="76"/>
                </a:cubicBezTo>
                <a:cubicBezTo>
                  <a:pt x="52" y="91"/>
                  <a:pt x="46" y="111"/>
                  <a:pt x="41" y="137"/>
                </a:cubicBezTo>
                <a:cubicBezTo>
                  <a:pt x="36" y="163"/>
                  <a:pt x="33" y="192"/>
                  <a:pt x="33" y="224"/>
                </a:cubicBezTo>
                <a:cubicBezTo>
                  <a:pt x="33" y="255"/>
                  <a:pt x="36" y="284"/>
                  <a:pt x="41" y="310"/>
                </a:cubicBezTo>
                <a:cubicBezTo>
                  <a:pt x="46" y="336"/>
                  <a:pt x="52" y="357"/>
                  <a:pt x="59" y="373"/>
                </a:cubicBezTo>
                <a:cubicBezTo>
                  <a:pt x="66" y="388"/>
                  <a:pt x="74" y="401"/>
                  <a:pt x="81" y="411"/>
                </a:cubicBezTo>
                <a:cubicBezTo>
                  <a:pt x="89" y="421"/>
                  <a:pt x="95" y="429"/>
                  <a:pt x="100" y="435"/>
                </a:cubicBezTo>
                <a:cubicBezTo>
                  <a:pt x="105" y="441"/>
                  <a:pt x="107" y="444"/>
                  <a:pt x="107" y="444"/>
                </a:cubicBezTo>
                <a:cubicBezTo>
                  <a:pt x="107" y="447"/>
                  <a:pt x="105" y="448"/>
                  <a:pt x="101" y="448"/>
                </a:cubicBezTo>
                <a:lnTo>
                  <a:pt x="99" y="448"/>
                </a:lnTo>
                <a:lnTo>
                  <a:pt x="94" y="448"/>
                </a:lnTo>
                <a:lnTo>
                  <a:pt x="81" y="437"/>
                </a:lnTo>
                <a:cubicBezTo>
                  <a:pt x="53" y="412"/>
                  <a:pt x="33" y="380"/>
                  <a:pt x="20" y="343"/>
                </a:cubicBezTo>
                <a:cubicBezTo>
                  <a:pt x="6" y="305"/>
                  <a:pt x="0" y="264"/>
                  <a:pt x="0" y="22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5" name=""/>
          <p:cNvSpPr/>
          <p:nvPr/>
        </p:nvSpPr>
        <p:spPr>
          <a:xfrm>
            <a:off x="2889360" y="3363480"/>
            <a:ext cx="138600" cy="110160"/>
          </a:xfrm>
          <a:custGeom>
            <a:avLst/>
            <a:gdLst/>
            <a:ahLst/>
            <a:rect l="0" t="0" r="r" b="b"/>
            <a:pathLst>
              <a:path w="385" h="306">
                <a:moveTo>
                  <a:pt x="114" y="25"/>
                </a:moveTo>
                <a:cubicBezTo>
                  <a:pt x="114" y="22"/>
                  <a:pt x="105" y="21"/>
                  <a:pt x="88" y="20"/>
                </a:cubicBezTo>
                <a:cubicBezTo>
                  <a:pt x="82" y="20"/>
                  <a:pt x="77" y="20"/>
                  <a:pt x="75" y="20"/>
                </a:cubicBezTo>
                <a:cubicBezTo>
                  <a:pt x="73" y="20"/>
                  <a:pt x="72" y="18"/>
                  <a:pt x="72" y="16"/>
                </a:cubicBezTo>
                <a:cubicBezTo>
                  <a:pt x="72" y="15"/>
                  <a:pt x="72" y="13"/>
                  <a:pt x="73" y="10"/>
                </a:cubicBezTo>
                <a:cubicBezTo>
                  <a:pt x="75" y="4"/>
                  <a:pt x="76" y="1"/>
                  <a:pt x="77" y="0"/>
                </a:cubicBezTo>
                <a:cubicBezTo>
                  <a:pt x="78" y="0"/>
                  <a:pt x="80" y="0"/>
                  <a:pt x="82" y="0"/>
                </a:cubicBezTo>
                <a:lnTo>
                  <a:pt x="84" y="0"/>
                </a:lnTo>
                <a:cubicBezTo>
                  <a:pt x="97" y="1"/>
                  <a:pt x="117" y="1"/>
                  <a:pt x="145" y="1"/>
                </a:cubicBezTo>
                <a:cubicBezTo>
                  <a:pt x="155" y="1"/>
                  <a:pt x="165" y="1"/>
                  <a:pt x="173" y="1"/>
                </a:cubicBezTo>
                <a:cubicBezTo>
                  <a:pt x="182" y="1"/>
                  <a:pt x="189" y="1"/>
                  <a:pt x="194" y="0"/>
                </a:cubicBezTo>
                <a:cubicBezTo>
                  <a:pt x="198" y="0"/>
                  <a:pt x="201" y="0"/>
                  <a:pt x="202" y="0"/>
                </a:cubicBezTo>
                <a:cubicBezTo>
                  <a:pt x="208" y="0"/>
                  <a:pt x="211" y="2"/>
                  <a:pt x="211" y="4"/>
                </a:cubicBezTo>
                <a:cubicBezTo>
                  <a:pt x="211" y="5"/>
                  <a:pt x="211" y="8"/>
                  <a:pt x="210" y="10"/>
                </a:cubicBezTo>
                <a:cubicBezTo>
                  <a:pt x="208" y="11"/>
                  <a:pt x="208" y="12"/>
                  <a:pt x="208" y="13"/>
                </a:cubicBezTo>
                <a:cubicBezTo>
                  <a:pt x="208" y="14"/>
                  <a:pt x="208" y="15"/>
                  <a:pt x="208" y="16"/>
                </a:cubicBezTo>
                <a:lnTo>
                  <a:pt x="207" y="17"/>
                </a:lnTo>
                <a:cubicBezTo>
                  <a:pt x="207" y="18"/>
                  <a:pt x="206" y="18"/>
                  <a:pt x="206" y="19"/>
                </a:cubicBezTo>
                <a:cubicBezTo>
                  <a:pt x="205" y="19"/>
                  <a:pt x="204" y="19"/>
                  <a:pt x="204" y="20"/>
                </a:cubicBezTo>
                <a:cubicBezTo>
                  <a:pt x="203" y="20"/>
                  <a:pt x="202" y="20"/>
                  <a:pt x="201" y="20"/>
                </a:cubicBezTo>
                <a:cubicBezTo>
                  <a:pt x="199" y="20"/>
                  <a:pt x="198" y="20"/>
                  <a:pt x="197" y="20"/>
                </a:cubicBezTo>
                <a:cubicBezTo>
                  <a:pt x="195" y="21"/>
                  <a:pt x="193" y="21"/>
                  <a:pt x="190" y="20"/>
                </a:cubicBezTo>
                <a:cubicBezTo>
                  <a:pt x="178" y="21"/>
                  <a:pt x="171" y="21"/>
                  <a:pt x="168" y="22"/>
                </a:cubicBezTo>
                <a:cubicBezTo>
                  <a:pt x="164" y="22"/>
                  <a:pt x="162" y="24"/>
                  <a:pt x="160" y="27"/>
                </a:cubicBezTo>
                <a:lnTo>
                  <a:pt x="123" y="169"/>
                </a:lnTo>
                <a:cubicBezTo>
                  <a:pt x="124" y="169"/>
                  <a:pt x="151" y="147"/>
                  <a:pt x="206" y="105"/>
                </a:cubicBezTo>
                <a:cubicBezTo>
                  <a:pt x="261" y="62"/>
                  <a:pt x="289" y="40"/>
                  <a:pt x="291" y="38"/>
                </a:cubicBezTo>
                <a:cubicBezTo>
                  <a:pt x="295" y="34"/>
                  <a:pt x="297" y="31"/>
                  <a:pt x="297" y="28"/>
                </a:cubicBezTo>
                <a:cubicBezTo>
                  <a:pt x="297" y="24"/>
                  <a:pt x="293" y="21"/>
                  <a:pt x="286" y="20"/>
                </a:cubicBezTo>
                <a:cubicBezTo>
                  <a:pt x="281" y="20"/>
                  <a:pt x="279" y="19"/>
                  <a:pt x="279" y="16"/>
                </a:cubicBezTo>
                <a:cubicBezTo>
                  <a:pt x="279" y="15"/>
                  <a:pt x="279" y="13"/>
                  <a:pt x="280" y="9"/>
                </a:cubicBezTo>
                <a:cubicBezTo>
                  <a:pt x="281" y="6"/>
                  <a:pt x="282" y="4"/>
                  <a:pt x="282" y="3"/>
                </a:cubicBezTo>
                <a:cubicBezTo>
                  <a:pt x="283" y="1"/>
                  <a:pt x="286" y="0"/>
                  <a:pt x="290" y="0"/>
                </a:cubicBezTo>
                <a:cubicBezTo>
                  <a:pt x="291" y="0"/>
                  <a:pt x="296" y="1"/>
                  <a:pt x="305" y="1"/>
                </a:cubicBezTo>
                <a:cubicBezTo>
                  <a:pt x="315" y="1"/>
                  <a:pt x="327" y="1"/>
                  <a:pt x="341" y="1"/>
                </a:cubicBezTo>
                <a:cubicBezTo>
                  <a:pt x="348" y="1"/>
                  <a:pt x="355" y="1"/>
                  <a:pt x="363" y="1"/>
                </a:cubicBezTo>
                <a:cubicBezTo>
                  <a:pt x="370" y="1"/>
                  <a:pt x="375" y="0"/>
                  <a:pt x="376" y="0"/>
                </a:cubicBezTo>
                <a:cubicBezTo>
                  <a:pt x="382" y="0"/>
                  <a:pt x="385" y="2"/>
                  <a:pt x="385" y="5"/>
                </a:cubicBezTo>
                <a:cubicBezTo>
                  <a:pt x="385" y="11"/>
                  <a:pt x="384" y="16"/>
                  <a:pt x="381" y="18"/>
                </a:cubicBezTo>
                <a:cubicBezTo>
                  <a:pt x="381" y="20"/>
                  <a:pt x="378" y="20"/>
                  <a:pt x="373" y="20"/>
                </a:cubicBezTo>
                <a:cubicBezTo>
                  <a:pt x="351" y="22"/>
                  <a:pt x="330" y="30"/>
                  <a:pt x="312" y="43"/>
                </a:cubicBezTo>
                <a:cubicBezTo>
                  <a:pt x="307" y="46"/>
                  <a:pt x="297" y="54"/>
                  <a:pt x="281" y="67"/>
                </a:cubicBezTo>
                <a:cubicBezTo>
                  <a:pt x="265" y="79"/>
                  <a:pt x="250" y="91"/>
                  <a:pt x="236" y="102"/>
                </a:cubicBezTo>
                <a:lnTo>
                  <a:pt x="215" y="118"/>
                </a:lnTo>
                <a:lnTo>
                  <a:pt x="219" y="128"/>
                </a:lnTo>
                <a:cubicBezTo>
                  <a:pt x="222" y="135"/>
                  <a:pt x="226" y="145"/>
                  <a:pt x="232" y="158"/>
                </a:cubicBezTo>
                <a:cubicBezTo>
                  <a:pt x="237" y="172"/>
                  <a:pt x="243" y="184"/>
                  <a:pt x="247" y="196"/>
                </a:cubicBezTo>
                <a:cubicBezTo>
                  <a:pt x="270" y="249"/>
                  <a:pt x="282" y="277"/>
                  <a:pt x="283" y="279"/>
                </a:cubicBezTo>
                <a:cubicBezTo>
                  <a:pt x="284" y="280"/>
                  <a:pt x="284" y="280"/>
                  <a:pt x="285" y="281"/>
                </a:cubicBezTo>
                <a:cubicBezTo>
                  <a:pt x="289" y="284"/>
                  <a:pt x="297" y="285"/>
                  <a:pt x="308" y="286"/>
                </a:cubicBezTo>
                <a:lnTo>
                  <a:pt x="317" y="286"/>
                </a:lnTo>
                <a:cubicBezTo>
                  <a:pt x="319" y="288"/>
                  <a:pt x="320" y="289"/>
                  <a:pt x="320" y="290"/>
                </a:cubicBezTo>
                <a:cubicBezTo>
                  <a:pt x="320" y="290"/>
                  <a:pt x="320" y="293"/>
                  <a:pt x="319" y="298"/>
                </a:cubicBezTo>
                <a:cubicBezTo>
                  <a:pt x="318" y="302"/>
                  <a:pt x="316" y="305"/>
                  <a:pt x="314" y="306"/>
                </a:cubicBezTo>
                <a:lnTo>
                  <a:pt x="309" y="306"/>
                </a:lnTo>
                <a:cubicBezTo>
                  <a:pt x="297" y="305"/>
                  <a:pt x="283" y="305"/>
                  <a:pt x="267" y="305"/>
                </a:cubicBezTo>
                <a:cubicBezTo>
                  <a:pt x="231" y="305"/>
                  <a:pt x="210" y="305"/>
                  <a:pt x="205" y="306"/>
                </a:cubicBezTo>
                <a:lnTo>
                  <a:pt x="200" y="306"/>
                </a:lnTo>
                <a:cubicBezTo>
                  <a:pt x="198" y="305"/>
                  <a:pt x="198" y="303"/>
                  <a:pt x="198" y="302"/>
                </a:cubicBezTo>
                <a:cubicBezTo>
                  <a:pt x="198" y="301"/>
                  <a:pt x="198" y="299"/>
                  <a:pt x="198" y="294"/>
                </a:cubicBezTo>
                <a:cubicBezTo>
                  <a:pt x="200" y="290"/>
                  <a:pt x="201" y="288"/>
                  <a:pt x="201" y="287"/>
                </a:cubicBezTo>
                <a:cubicBezTo>
                  <a:pt x="202" y="286"/>
                  <a:pt x="203" y="286"/>
                  <a:pt x="206" y="286"/>
                </a:cubicBezTo>
                <a:lnTo>
                  <a:pt x="207" y="286"/>
                </a:lnTo>
                <a:cubicBezTo>
                  <a:pt x="223" y="286"/>
                  <a:pt x="231" y="282"/>
                  <a:pt x="231" y="275"/>
                </a:cubicBezTo>
                <a:cubicBezTo>
                  <a:pt x="231" y="273"/>
                  <a:pt x="227" y="262"/>
                  <a:pt x="219" y="242"/>
                </a:cubicBezTo>
                <a:cubicBezTo>
                  <a:pt x="211" y="223"/>
                  <a:pt x="205" y="211"/>
                  <a:pt x="203" y="209"/>
                </a:cubicBezTo>
                <a:lnTo>
                  <a:pt x="177" y="147"/>
                </a:lnTo>
                <a:lnTo>
                  <a:pt x="147" y="171"/>
                </a:lnTo>
                <a:lnTo>
                  <a:pt x="117" y="194"/>
                </a:lnTo>
                <a:lnTo>
                  <a:pt x="106" y="236"/>
                </a:lnTo>
                <a:cubicBezTo>
                  <a:pt x="99" y="263"/>
                  <a:pt x="96" y="279"/>
                  <a:pt x="96" y="280"/>
                </a:cubicBezTo>
                <a:cubicBezTo>
                  <a:pt x="96" y="282"/>
                  <a:pt x="97" y="284"/>
                  <a:pt x="100" y="284"/>
                </a:cubicBezTo>
                <a:cubicBezTo>
                  <a:pt x="102" y="285"/>
                  <a:pt x="109" y="285"/>
                  <a:pt x="122" y="286"/>
                </a:cubicBezTo>
                <a:lnTo>
                  <a:pt x="136" y="286"/>
                </a:lnTo>
                <a:cubicBezTo>
                  <a:pt x="138" y="288"/>
                  <a:pt x="139" y="290"/>
                  <a:pt x="139" y="291"/>
                </a:cubicBezTo>
                <a:cubicBezTo>
                  <a:pt x="139" y="295"/>
                  <a:pt x="137" y="300"/>
                  <a:pt x="135" y="304"/>
                </a:cubicBezTo>
                <a:cubicBezTo>
                  <a:pt x="134" y="306"/>
                  <a:pt x="132" y="306"/>
                  <a:pt x="128" y="306"/>
                </a:cubicBezTo>
                <a:cubicBezTo>
                  <a:pt x="127" y="306"/>
                  <a:pt x="122" y="306"/>
                  <a:pt x="112" y="306"/>
                </a:cubicBezTo>
                <a:cubicBezTo>
                  <a:pt x="102" y="306"/>
                  <a:pt x="87" y="305"/>
                  <a:pt x="67" y="305"/>
                </a:cubicBezTo>
                <a:cubicBezTo>
                  <a:pt x="49" y="305"/>
                  <a:pt x="34" y="305"/>
                  <a:pt x="25" y="305"/>
                </a:cubicBezTo>
                <a:cubicBezTo>
                  <a:pt x="15" y="305"/>
                  <a:pt x="9" y="306"/>
                  <a:pt x="8" y="306"/>
                </a:cubicBezTo>
                <a:cubicBezTo>
                  <a:pt x="3" y="306"/>
                  <a:pt x="0" y="304"/>
                  <a:pt x="0" y="301"/>
                </a:cubicBezTo>
                <a:cubicBezTo>
                  <a:pt x="0" y="301"/>
                  <a:pt x="1" y="299"/>
                  <a:pt x="2" y="295"/>
                </a:cubicBezTo>
                <a:cubicBezTo>
                  <a:pt x="3" y="290"/>
                  <a:pt x="4" y="288"/>
                  <a:pt x="5" y="287"/>
                </a:cubicBezTo>
                <a:cubicBezTo>
                  <a:pt x="6" y="286"/>
                  <a:pt x="10" y="286"/>
                  <a:pt x="16" y="286"/>
                </a:cubicBezTo>
                <a:cubicBezTo>
                  <a:pt x="24" y="286"/>
                  <a:pt x="33" y="285"/>
                  <a:pt x="42" y="284"/>
                </a:cubicBezTo>
                <a:cubicBezTo>
                  <a:pt x="47" y="283"/>
                  <a:pt x="49" y="282"/>
                  <a:pt x="51" y="279"/>
                </a:cubicBezTo>
                <a:cubicBezTo>
                  <a:pt x="52" y="278"/>
                  <a:pt x="63" y="235"/>
                  <a:pt x="83" y="154"/>
                </a:cubicBezTo>
                <a:cubicBezTo>
                  <a:pt x="104" y="72"/>
                  <a:pt x="114" y="29"/>
                  <a:pt x="114" y="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6" name=""/>
          <p:cNvSpPr/>
          <p:nvPr/>
        </p:nvSpPr>
        <p:spPr>
          <a:xfrm>
            <a:off x="3041280" y="3430080"/>
            <a:ext cx="98280" cy="6480"/>
          </a:xfrm>
          <a:custGeom>
            <a:avLst/>
            <a:gdLst/>
            <a:ahLst/>
            <a:rect l="0" t="0" r="r" b="b"/>
            <a:pathLst>
              <a:path w="273" h="18">
                <a:moveTo>
                  <a:pt x="0" y="15"/>
                </a:moveTo>
                <a:cubicBezTo>
                  <a:pt x="0" y="15"/>
                  <a:pt x="0" y="13"/>
                  <a:pt x="0" y="10"/>
                </a:cubicBezTo>
                <a:cubicBezTo>
                  <a:pt x="0" y="6"/>
                  <a:pt x="2" y="3"/>
                  <a:pt x="6" y="0"/>
                </a:cubicBezTo>
                <a:lnTo>
                  <a:pt x="267" y="0"/>
                </a:lnTo>
                <a:cubicBezTo>
                  <a:pt x="271" y="3"/>
                  <a:pt x="273" y="6"/>
                  <a:pt x="273" y="10"/>
                </a:cubicBezTo>
                <a:cubicBezTo>
                  <a:pt x="273" y="13"/>
                  <a:pt x="271" y="16"/>
                  <a:pt x="267" y="18"/>
                </a:cubicBezTo>
                <a:lnTo>
                  <a:pt x="6" y="18"/>
                </a:lnTo>
                <a:cubicBezTo>
                  <a:pt x="2" y="16"/>
                  <a:pt x="0" y="13"/>
                  <a:pt x="0" y="10"/>
                </a:cubicBezTo>
                <a:lnTo>
                  <a:pt x="0" y="1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7" name=""/>
          <p:cNvSpPr/>
          <p:nvPr/>
        </p:nvSpPr>
        <p:spPr>
          <a:xfrm>
            <a:off x="3166200" y="3366360"/>
            <a:ext cx="55800" cy="107280"/>
          </a:xfrm>
          <a:custGeom>
            <a:avLst/>
            <a:gdLst/>
            <a:ahLst/>
            <a:rect l="0" t="0" r="r" b="b"/>
            <a:pathLst>
              <a:path w="155" h="298">
                <a:moveTo>
                  <a:pt x="59" y="40"/>
                </a:moveTo>
                <a:lnTo>
                  <a:pt x="53" y="42"/>
                </a:lnTo>
                <a:cubicBezTo>
                  <a:pt x="49" y="44"/>
                  <a:pt x="43" y="45"/>
                  <a:pt x="35" y="47"/>
                </a:cubicBezTo>
                <a:cubicBezTo>
                  <a:pt x="28" y="48"/>
                  <a:pt x="19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9"/>
                  <a:pt x="36" y="26"/>
                  <a:pt x="48" y="22"/>
                </a:cubicBezTo>
                <a:cubicBezTo>
                  <a:pt x="60" y="19"/>
                  <a:pt x="69" y="15"/>
                  <a:pt x="73" y="12"/>
                </a:cubicBezTo>
                <a:cubicBezTo>
                  <a:pt x="78" y="8"/>
                  <a:pt x="82" y="4"/>
                  <a:pt x="86" y="1"/>
                </a:cubicBezTo>
                <a:cubicBezTo>
                  <a:pt x="86" y="0"/>
                  <a:pt x="88" y="0"/>
                  <a:pt x="91" y="0"/>
                </a:cubicBezTo>
                <a:cubicBezTo>
                  <a:pt x="94" y="0"/>
                  <a:pt x="96" y="0"/>
                  <a:pt x="99" y="2"/>
                </a:cubicBezTo>
                <a:lnTo>
                  <a:pt x="99" y="137"/>
                </a:lnTo>
                <a:lnTo>
                  <a:pt x="99" y="271"/>
                </a:lnTo>
                <a:cubicBezTo>
                  <a:pt x="101" y="273"/>
                  <a:pt x="103" y="274"/>
                  <a:pt x="105" y="275"/>
                </a:cubicBezTo>
                <a:cubicBezTo>
                  <a:pt x="106" y="276"/>
                  <a:pt x="110" y="276"/>
                  <a:pt x="115" y="277"/>
                </a:cubicBezTo>
                <a:cubicBezTo>
                  <a:pt x="121" y="277"/>
                  <a:pt x="130" y="278"/>
                  <a:pt x="143" y="278"/>
                </a:cubicBezTo>
                <a:lnTo>
                  <a:pt x="155" y="278"/>
                </a:lnTo>
                <a:lnTo>
                  <a:pt x="155" y="298"/>
                </a:lnTo>
                <a:lnTo>
                  <a:pt x="150" y="298"/>
                </a:lnTo>
                <a:cubicBezTo>
                  <a:pt x="144" y="297"/>
                  <a:pt x="120" y="297"/>
                  <a:pt x="79" y="297"/>
                </a:cubicBezTo>
                <a:cubicBezTo>
                  <a:pt x="38" y="297"/>
                  <a:pt x="15" y="297"/>
                  <a:pt x="9" y="298"/>
                </a:cubicBezTo>
                <a:lnTo>
                  <a:pt x="2" y="298"/>
                </a:lnTo>
                <a:lnTo>
                  <a:pt x="2" y="278"/>
                </a:lnTo>
                <a:lnTo>
                  <a:pt x="15" y="278"/>
                </a:lnTo>
                <a:cubicBezTo>
                  <a:pt x="21" y="278"/>
                  <a:pt x="27" y="278"/>
                  <a:pt x="32" y="278"/>
                </a:cubicBezTo>
                <a:cubicBezTo>
                  <a:pt x="37" y="278"/>
                  <a:pt x="40" y="278"/>
                  <a:pt x="43" y="277"/>
                </a:cubicBezTo>
                <a:cubicBezTo>
                  <a:pt x="46" y="277"/>
                  <a:pt x="48" y="277"/>
                  <a:pt x="50" y="276"/>
                </a:cubicBezTo>
                <a:cubicBezTo>
                  <a:pt x="52" y="275"/>
                  <a:pt x="53" y="275"/>
                  <a:pt x="54" y="275"/>
                </a:cubicBezTo>
                <a:cubicBezTo>
                  <a:pt x="54" y="275"/>
                  <a:pt x="55" y="274"/>
                  <a:pt x="56" y="273"/>
                </a:cubicBezTo>
                <a:cubicBezTo>
                  <a:pt x="58" y="271"/>
                  <a:pt x="59" y="271"/>
                  <a:pt x="59" y="271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8" name=""/>
          <p:cNvSpPr/>
          <p:nvPr/>
        </p:nvSpPr>
        <p:spPr>
          <a:xfrm>
            <a:off x="3242160" y="335268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2" y="0"/>
                </a:moveTo>
                <a:lnTo>
                  <a:pt x="4" y="0"/>
                </a:lnTo>
                <a:cubicBezTo>
                  <a:pt x="5" y="0"/>
                  <a:pt x="7" y="0"/>
                  <a:pt x="8" y="0"/>
                </a:cubicBezTo>
                <a:lnTo>
                  <a:pt x="14" y="0"/>
                </a:lnTo>
                <a:lnTo>
                  <a:pt x="26" y="11"/>
                </a:lnTo>
                <a:cubicBezTo>
                  <a:pt x="54" y="36"/>
                  <a:pt x="76" y="68"/>
                  <a:pt x="89" y="105"/>
                </a:cubicBezTo>
                <a:cubicBezTo>
                  <a:pt x="101" y="143"/>
                  <a:pt x="108" y="183"/>
                  <a:pt x="108" y="224"/>
                </a:cubicBezTo>
                <a:cubicBezTo>
                  <a:pt x="108" y="244"/>
                  <a:pt x="106" y="263"/>
                  <a:pt x="103" y="282"/>
                </a:cubicBezTo>
                <a:cubicBezTo>
                  <a:pt x="100" y="302"/>
                  <a:pt x="97" y="318"/>
                  <a:pt x="93" y="331"/>
                </a:cubicBezTo>
                <a:cubicBezTo>
                  <a:pt x="89" y="344"/>
                  <a:pt x="84" y="357"/>
                  <a:pt x="77" y="370"/>
                </a:cubicBezTo>
                <a:cubicBezTo>
                  <a:pt x="69" y="383"/>
                  <a:pt x="64" y="393"/>
                  <a:pt x="60" y="400"/>
                </a:cubicBezTo>
                <a:cubicBezTo>
                  <a:pt x="54" y="407"/>
                  <a:pt x="48" y="415"/>
                  <a:pt x="40" y="423"/>
                </a:cubicBezTo>
                <a:cubicBezTo>
                  <a:pt x="32" y="431"/>
                  <a:pt x="27" y="436"/>
                  <a:pt x="26" y="438"/>
                </a:cubicBezTo>
                <a:cubicBezTo>
                  <a:pt x="24" y="439"/>
                  <a:pt x="21" y="442"/>
                  <a:pt x="16" y="446"/>
                </a:cubicBezTo>
                <a:cubicBezTo>
                  <a:pt x="15" y="447"/>
                  <a:pt x="14" y="448"/>
                  <a:pt x="14" y="448"/>
                </a:cubicBezTo>
                <a:lnTo>
                  <a:pt x="8" y="448"/>
                </a:lnTo>
                <a:cubicBezTo>
                  <a:pt x="6" y="448"/>
                  <a:pt x="4" y="448"/>
                  <a:pt x="4" y="448"/>
                </a:cubicBezTo>
                <a:cubicBezTo>
                  <a:pt x="3" y="448"/>
                  <a:pt x="2" y="448"/>
                  <a:pt x="1" y="447"/>
                </a:cubicBezTo>
                <a:cubicBezTo>
                  <a:pt x="1" y="446"/>
                  <a:pt x="0" y="444"/>
                  <a:pt x="0" y="443"/>
                </a:cubicBezTo>
                <a:cubicBezTo>
                  <a:pt x="0" y="442"/>
                  <a:pt x="2" y="440"/>
                  <a:pt x="5" y="437"/>
                </a:cubicBezTo>
                <a:cubicBezTo>
                  <a:pt x="51" y="389"/>
                  <a:pt x="75" y="318"/>
                  <a:pt x="75" y="224"/>
                </a:cubicBezTo>
                <a:cubicBezTo>
                  <a:pt x="75" y="130"/>
                  <a:pt x="51" y="59"/>
                  <a:pt x="5" y="11"/>
                </a:cubicBezTo>
                <a:cubicBezTo>
                  <a:pt x="2" y="8"/>
                  <a:pt x="0" y="6"/>
                  <a:pt x="0" y="5"/>
                </a:cubicBezTo>
                <a:cubicBezTo>
                  <a:pt x="0" y="3"/>
                  <a:pt x="1" y="1"/>
                  <a:pt x="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9" name=""/>
          <p:cNvSpPr/>
          <p:nvPr/>
        </p:nvSpPr>
        <p:spPr>
          <a:xfrm>
            <a:off x="2955240" y="3562560"/>
            <a:ext cx="64440" cy="107280"/>
          </a:xfrm>
          <a:custGeom>
            <a:avLst/>
            <a:gdLst/>
            <a:ahLst/>
            <a:rect l="0" t="0" r="r" b="b"/>
            <a:pathLst>
              <a:path w="179" h="298">
                <a:moveTo>
                  <a:pt x="26" y="106"/>
                </a:moveTo>
                <a:cubicBezTo>
                  <a:pt x="18" y="106"/>
                  <a:pt x="12" y="104"/>
                  <a:pt x="7" y="98"/>
                </a:cubicBezTo>
                <a:cubicBezTo>
                  <a:pt x="2" y="93"/>
                  <a:pt x="0" y="87"/>
                  <a:pt x="0" y="79"/>
                </a:cubicBezTo>
                <a:cubicBezTo>
                  <a:pt x="0" y="58"/>
                  <a:pt x="8" y="38"/>
                  <a:pt x="24" y="23"/>
                </a:cubicBezTo>
                <a:cubicBezTo>
                  <a:pt x="39" y="7"/>
                  <a:pt x="59" y="0"/>
                  <a:pt x="84" y="0"/>
                </a:cubicBezTo>
                <a:cubicBezTo>
                  <a:pt x="111" y="0"/>
                  <a:pt x="133" y="8"/>
                  <a:pt x="152" y="25"/>
                </a:cubicBezTo>
                <a:cubicBezTo>
                  <a:pt x="170" y="41"/>
                  <a:pt x="179" y="64"/>
                  <a:pt x="179" y="90"/>
                </a:cubicBezTo>
                <a:cubicBezTo>
                  <a:pt x="179" y="103"/>
                  <a:pt x="176" y="115"/>
                  <a:pt x="170" y="127"/>
                </a:cubicBezTo>
                <a:cubicBezTo>
                  <a:pt x="164" y="139"/>
                  <a:pt x="157" y="149"/>
                  <a:pt x="149" y="157"/>
                </a:cubicBezTo>
                <a:cubicBezTo>
                  <a:pt x="141" y="166"/>
                  <a:pt x="129" y="177"/>
                  <a:pt x="113" y="191"/>
                </a:cubicBezTo>
                <a:cubicBezTo>
                  <a:pt x="102" y="200"/>
                  <a:pt x="87" y="213"/>
                  <a:pt x="67" y="232"/>
                </a:cubicBezTo>
                <a:lnTo>
                  <a:pt x="41" y="257"/>
                </a:lnTo>
                <a:lnTo>
                  <a:pt x="76" y="257"/>
                </a:lnTo>
                <a:cubicBezTo>
                  <a:pt x="123" y="257"/>
                  <a:pt x="148" y="256"/>
                  <a:pt x="151" y="255"/>
                </a:cubicBezTo>
                <a:cubicBezTo>
                  <a:pt x="153" y="254"/>
                  <a:pt x="156" y="241"/>
                  <a:pt x="161" y="215"/>
                </a:cubicBezTo>
                <a:lnTo>
                  <a:pt x="161" y="214"/>
                </a:lnTo>
                <a:lnTo>
                  <a:pt x="179" y="214"/>
                </a:lnTo>
                <a:lnTo>
                  <a:pt x="179" y="215"/>
                </a:lnTo>
                <a:cubicBezTo>
                  <a:pt x="179" y="216"/>
                  <a:pt x="177" y="230"/>
                  <a:pt x="173" y="256"/>
                </a:cubicBezTo>
                <a:cubicBezTo>
                  <a:pt x="170" y="282"/>
                  <a:pt x="168" y="296"/>
                  <a:pt x="167" y="297"/>
                </a:cubicBezTo>
                <a:lnTo>
                  <a:pt x="167" y="298"/>
                </a:lnTo>
                <a:lnTo>
                  <a:pt x="0" y="298"/>
                </a:lnTo>
                <a:lnTo>
                  <a:pt x="0" y="290"/>
                </a:lnTo>
                <a:lnTo>
                  <a:pt x="0" y="284"/>
                </a:lnTo>
                <a:cubicBezTo>
                  <a:pt x="0" y="282"/>
                  <a:pt x="1" y="280"/>
                  <a:pt x="3" y="278"/>
                </a:cubicBezTo>
                <a:cubicBezTo>
                  <a:pt x="4" y="275"/>
                  <a:pt x="9" y="270"/>
                  <a:pt x="16" y="262"/>
                </a:cubicBezTo>
                <a:cubicBezTo>
                  <a:pt x="25" y="253"/>
                  <a:pt x="32" y="244"/>
                  <a:pt x="38" y="237"/>
                </a:cubicBezTo>
                <a:cubicBezTo>
                  <a:pt x="41" y="234"/>
                  <a:pt x="46" y="229"/>
                  <a:pt x="54" y="220"/>
                </a:cubicBezTo>
                <a:cubicBezTo>
                  <a:pt x="61" y="212"/>
                  <a:pt x="66" y="207"/>
                  <a:pt x="70" y="204"/>
                </a:cubicBezTo>
                <a:cubicBezTo>
                  <a:pt x="72" y="201"/>
                  <a:pt x="77" y="196"/>
                  <a:pt x="83" y="189"/>
                </a:cubicBezTo>
                <a:cubicBezTo>
                  <a:pt x="89" y="182"/>
                  <a:pt x="93" y="177"/>
                  <a:pt x="95" y="174"/>
                </a:cubicBezTo>
                <a:cubicBezTo>
                  <a:pt x="98" y="171"/>
                  <a:pt x="101" y="166"/>
                  <a:pt x="105" y="161"/>
                </a:cubicBezTo>
                <a:cubicBezTo>
                  <a:pt x="110" y="155"/>
                  <a:pt x="113" y="150"/>
                  <a:pt x="115" y="146"/>
                </a:cubicBezTo>
                <a:cubicBezTo>
                  <a:pt x="117" y="142"/>
                  <a:pt x="119" y="138"/>
                  <a:pt x="122" y="133"/>
                </a:cubicBezTo>
                <a:cubicBezTo>
                  <a:pt x="124" y="129"/>
                  <a:pt x="126" y="124"/>
                  <a:pt x="127" y="119"/>
                </a:cubicBezTo>
                <a:cubicBezTo>
                  <a:pt x="129" y="114"/>
                  <a:pt x="130" y="110"/>
                  <a:pt x="131" y="106"/>
                </a:cubicBezTo>
                <a:cubicBezTo>
                  <a:pt x="131" y="101"/>
                  <a:pt x="132" y="96"/>
                  <a:pt x="132" y="91"/>
                </a:cubicBezTo>
                <a:cubicBezTo>
                  <a:pt x="132" y="72"/>
                  <a:pt x="127" y="56"/>
                  <a:pt x="117" y="41"/>
                </a:cubicBezTo>
                <a:cubicBezTo>
                  <a:pt x="107" y="27"/>
                  <a:pt x="92" y="21"/>
                  <a:pt x="73" y="21"/>
                </a:cubicBezTo>
                <a:cubicBezTo>
                  <a:pt x="62" y="21"/>
                  <a:pt x="54" y="23"/>
                  <a:pt x="46" y="28"/>
                </a:cubicBezTo>
                <a:cubicBezTo>
                  <a:pt x="39" y="33"/>
                  <a:pt x="34" y="38"/>
                  <a:pt x="31" y="43"/>
                </a:cubicBezTo>
                <a:cubicBezTo>
                  <a:pt x="28" y="48"/>
                  <a:pt x="26" y="50"/>
                  <a:pt x="26" y="51"/>
                </a:cubicBezTo>
                <a:cubicBezTo>
                  <a:pt x="26" y="52"/>
                  <a:pt x="27" y="52"/>
                  <a:pt x="28" y="52"/>
                </a:cubicBezTo>
                <a:cubicBezTo>
                  <a:pt x="34" y="52"/>
                  <a:pt x="39" y="55"/>
                  <a:pt x="45" y="59"/>
                </a:cubicBezTo>
                <a:cubicBezTo>
                  <a:pt x="51" y="63"/>
                  <a:pt x="54" y="70"/>
                  <a:pt x="54" y="80"/>
                </a:cubicBezTo>
                <a:cubicBezTo>
                  <a:pt x="54" y="87"/>
                  <a:pt x="51" y="93"/>
                  <a:pt x="46" y="98"/>
                </a:cubicBezTo>
                <a:cubicBezTo>
                  <a:pt x="42" y="104"/>
                  <a:pt x="35" y="106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0" name=""/>
          <p:cNvSpPr/>
          <p:nvPr/>
        </p:nvSpPr>
        <p:spPr>
          <a:xfrm>
            <a:off x="2656080" y="3527280"/>
            <a:ext cx="663120" cy="14040"/>
          </a:xfrm>
          <a:custGeom>
            <a:avLst/>
            <a:gdLst/>
            <a:ahLst/>
            <a:rect l="0" t="0" r="r" b="b"/>
            <a:pathLst>
              <a:path w="1842" h="39">
                <a:moveTo>
                  <a:pt x="0" y="39"/>
                </a:moveTo>
                <a:lnTo>
                  <a:pt x="1842" y="39"/>
                </a:lnTo>
                <a:lnTo>
                  <a:pt x="1842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1" name=""/>
          <p:cNvSpPr txBox="1"/>
          <p:nvPr/>
        </p:nvSpPr>
        <p:spPr>
          <a:xfrm>
            <a:off x="1128600" y="3418920"/>
            <a:ext cx="1517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Всего обучается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2" name=""/>
          <p:cNvSpPr/>
          <p:nvPr/>
        </p:nvSpPr>
        <p:spPr>
          <a:xfrm>
            <a:off x="952200" y="3838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3" name=""/>
          <p:cNvSpPr txBox="1"/>
          <p:nvPr/>
        </p:nvSpPr>
        <p:spPr>
          <a:xfrm>
            <a:off x="3345840" y="3418920"/>
            <a:ext cx="1660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классификаторов.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4" name=""/>
          <p:cNvSpPr txBox="1"/>
          <p:nvPr/>
        </p:nvSpPr>
        <p:spPr>
          <a:xfrm>
            <a:off x="1128600" y="3751920"/>
            <a:ext cx="9969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Голосование: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Новый объект прогоняется через все классификаторы. Класс, набравший большинство голосов,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5" name=""/>
          <p:cNvSpPr/>
          <p:nvPr/>
        </p:nvSpPr>
        <p:spPr>
          <a:xfrm>
            <a:off x="952200" y="4457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1128600" y="4037760"/>
            <a:ext cx="1975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выбирается как ответ.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7" name=""/>
          <p:cNvSpPr/>
          <p:nvPr/>
        </p:nvSpPr>
        <p:spPr>
          <a:xfrm>
            <a:off x="952200" y="4790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8" name=""/>
          <p:cNvSpPr txBox="1"/>
          <p:nvPr/>
        </p:nvSpPr>
        <p:spPr>
          <a:xfrm>
            <a:off x="1128600" y="4371120"/>
            <a:ext cx="687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Плюс: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Каждый классификатор обучается на сбалансированной подвыборке.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9" name=""/>
          <p:cNvSpPr/>
          <p:nvPr/>
        </p:nvSpPr>
        <p:spPr>
          <a:xfrm>
            <a:off x="5493240" y="4724280"/>
            <a:ext cx="195480" cy="155520"/>
          </a:xfrm>
          <a:custGeom>
            <a:avLst/>
            <a:gdLst/>
            <a:ahLst/>
            <a:rect l="0" t="0" r="r" b="b"/>
            <a:pathLst>
              <a:path w="543" h="432">
                <a:moveTo>
                  <a:pt x="161" y="36"/>
                </a:moveTo>
                <a:cubicBezTo>
                  <a:pt x="161" y="33"/>
                  <a:pt x="149" y="31"/>
                  <a:pt x="125" y="30"/>
                </a:cubicBezTo>
                <a:cubicBezTo>
                  <a:pt x="115" y="30"/>
                  <a:pt x="109" y="30"/>
                  <a:pt x="106" y="29"/>
                </a:cubicBezTo>
                <a:cubicBezTo>
                  <a:pt x="103" y="29"/>
                  <a:pt x="101" y="27"/>
                  <a:pt x="101" y="24"/>
                </a:cubicBezTo>
                <a:cubicBezTo>
                  <a:pt x="101" y="22"/>
                  <a:pt x="102" y="19"/>
                  <a:pt x="102" y="14"/>
                </a:cubicBezTo>
                <a:cubicBezTo>
                  <a:pt x="105" y="5"/>
                  <a:pt x="107" y="1"/>
                  <a:pt x="109" y="0"/>
                </a:cubicBezTo>
                <a:cubicBezTo>
                  <a:pt x="110" y="0"/>
                  <a:pt x="112" y="0"/>
                  <a:pt x="116" y="0"/>
                </a:cubicBezTo>
                <a:lnTo>
                  <a:pt x="119" y="0"/>
                </a:lnTo>
                <a:cubicBezTo>
                  <a:pt x="136" y="1"/>
                  <a:pt x="165" y="1"/>
                  <a:pt x="206" y="1"/>
                </a:cubicBezTo>
                <a:cubicBezTo>
                  <a:pt x="220" y="1"/>
                  <a:pt x="233" y="1"/>
                  <a:pt x="246" y="1"/>
                </a:cubicBezTo>
                <a:cubicBezTo>
                  <a:pt x="258" y="1"/>
                  <a:pt x="267" y="1"/>
                  <a:pt x="274" y="0"/>
                </a:cubicBezTo>
                <a:cubicBezTo>
                  <a:pt x="281" y="0"/>
                  <a:pt x="285" y="0"/>
                  <a:pt x="287" y="0"/>
                </a:cubicBezTo>
                <a:cubicBezTo>
                  <a:pt x="294" y="0"/>
                  <a:pt x="297" y="2"/>
                  <a:pt x="297" y="6"/>
                </a:cubicBezTo>
                <a:cubicBezTo>
                  <a:pt x="297" y="8"/>
                  <a:pt x="297" y="11"/>
                  <a:pt x="296" y="14"/>
                </a:cubicBezTo>
                <a:cubicBezTo>
                  <a:pt x="295" y="15"/>
                  <a:pt x="295" y="16"/>
                  <a:pt x="295" y="18"/>
                </a:cubicBezTo>
                <a:cubicBezTo>
                  <a:pt x="295" y="20"/>
                  <a:pt x="295" y="21"/>
                  <a:pt x="294" y="22"/>
                </a:cubicBezTo>
                <a:cubicBezTo>
                  <a:pt x="294" y="24"/>
                  <a:pt x="293" y="25"/>
                  <a:pt x="293" y="25"/>
                </a:cubicBezTo>
                <a:cubicBezTo>
                  <a:pt x="293" y="26"/>
                  <a:pt x="292" y="27"/>
                  <a:pt x="291" y="27"/>
                </a:cubicBezTo>
                <a:cubicBezTo>
                  <a:pt x="290" y="28"/>
                  <a:pt x="289" y="28"/>
                  <a:pt x="289" y="29"/>
                </a:cubicBezTo>
                <a:cubicBezTo>
                  <a:pt x="288" y="29"/>
                  <a:pt x="286" y="29"/>
                  <a:pt x="284" y="29"/>
                </a:cubicBezTo>
                <a:cubicBezTo>
                  <a:pt x="282" y="29"/>
                  <a:pt x="280" y="29"/>
                  <a:pt x="279" y="30"/>
                </a:cubicBezTo>
                <a:cubicBezTo>
                  <a:pt x="277" y="30"/>
                  <a:pt x="274" y="30"/>
                  <a:pt x="270" y="30"/>
                </a:cubicBezTo>
                <a:cubicBezTo>
                  <a:pt x="253" y="30"/>
                  <a:pt x="242" y="31"/>
                  <a:pt x="237" y="32"/>
                </a:cubicBezTo>
                <a:cubicBezTo>
                  <a:pt x="233" y="33"/>
                  <a:pt x="229" y="35"/>
                  <a:pt x="226" y="39"/>
                </a:cubicBezTo>
                <a:lnTo>
                  <a:pt x="174" y="240"/>
                </a:lnTo>
                <a:cubicBezTo>
                  <a:pt x="174" y="240"/>
                  <a:pt x="214" y="209"/>
                  <a:pt x="291" y="149"/>
                </a:cubicBezTo>
                <a:cubicBezTo>
                  <a:pt x="368" y="88"/>
                  <a:pt x="408" y="57"/>
                  <a:pt x="410" y="55"/>
                </a:cubicBezTo>
                <a:cubicBezTo>
                  <a:pt x="416" y="49"/>
                  <a:pt x="419" y="44"/>
                  <a:pt x="419" y="41"/>
                </a:cubicBezTo>
                <a:cubicBezTo>
                  <a:pt x="419" y="34"/>
                  <a:pt x="414" y="31"/>
                  <a:pt x="403" y="30"/>
                </a:cubicBezTo>
                <a:cubicBezTo>
                  <a:pt x="396" y="30"/>
                  <a:pt x="393" y="28"/>
                  <a:pt x="393" y="22"/>
                </a:cubicBezTo>
                <a:cubicBezTo>
                  <a:pt x="393" y="21"/>
                  <a:pt x="394" y="18"/>
                  <a:pt x="395" y="13"/>
                </a:cubicBezTo>
                <a:cubicBezTo>
                  <a:pt x="396" y="8"/>
                  <a:pt x="397" y="5"/>
                  <a:pt x="398" y="4"/>
                </a:cubicBezTo>
                <a:cubicBezTo>
                  <a:pt x="399" y="2"/>
                  <a:pt x="403" y="0"/>
                  <a:pt x="409" y="0"/>
                </a:cubicBezTo>
                <a:cubicBezTo>
                  <a:pt x="410" y="0"/>
                  <a:pt x="418" y="1"/>
                  <a:pt x="431" y="1"/>
                </a:cubicBezTo>
                <a:cubicBezTo>
                  <a:pt x="444" y="2"/>
                  <a:pt x="461" y="2"/>
                  <a:pt x="481" y="2"/>
                </a:cubicBezTo>
                <a:cubicBezTo>
                  <a:pt x="491" y="2"/>
                  <a:pt x="501" y="2"/>
                  <a:pt x="512" y="1"/>
                </a:cubicBezTo>
                <a:cubicBezTo>
                  <a:pt x="522" y="1"/>
                  <a:pt x="529" y="0"/>
                  <a:pt x="531" y="0"/>
                </a:cubicBezTo>
                <a:cubicBezTo>
                  <a:pt x="539" y="0"/>
                  <a:pt x="543" y="3"/>
                  <a:pt x="543" y="7"/>
                </a:cubicBezTo>
                <a:cubicBezTo>
                  <a:pt x="543" y="16"/>
                  <a:pt x="542" y="22"/>
                  <a:pt x="538" y="27"/>
                </a:cubicBezTo>
                <a:cubicBezTo>
                  <a:pt x="537" y="29"/>
                  <a:pt x="533" y="30"/>
                  <a:pt x="526" y="30"/>
                </a:cubicBezTo>
                <a:cubicBezTo>
                  <a:pt x="495" y="32"/>
                  <a:pt x="466" y="43"/>
                  <a:pt x="440" y="62"/>
                </a:cubicBezTo>
                <a:cubicBezTo>
                  <a:pt x="434" y="66"/>
                  <a:pt x="419" y="77"/>
                  <a:pt x="396" y="95"/>
                </a:cubicBezTo>
                <a:cubicBezTo>
                  <a:pt x="373" y="113"/>
                  <a:pt x="352" y="129"/>
                  <a:pt x="333" y="145"/>
                </a:cubicBezTo>
                <a:lnTo>
                  <a:pt x="303" y="168"/>
                </a:lnTo>
                <a:lnTo>
                  <a:pt x="309" y="182"/>
                </a:lnTo>
                <a:cubicBezTo>
                  <a:pt x="313" y="191"/>
                  <a:pt x="319" y="206"/>
                  <a:pt x="327" y="225"/>
                </a:cubicBezTo>
                <a:cubicBezTo>
                  <a:pt x="335" y="243"/>
                  <a:pt x="342" y="261"/>
                  <a:pt x="349" y="278"/>
                </a:cubicBezTo>
                <a:cubicBezTo>
                  <a:pt x="380" y="353"/>
                  <a:pt x="397" y="391"/>
                  <a:pt x="399" y="394"/>
                </a:cubicBezTo>
                <a:cubicBezTo>
                  <a:pt x="400" y="395"/>
                  <a:pt x="401" y="396"/>
                  <a:pt x="402" y="396"/>
                </a:cubicBezTo>
                <a:cubicBezTo>
                  <a:pt x="408" y="401"/>
                  <a:pt x="419" y="403"/>
                  <a:pt x="435" y="403"/>
                </a:cubicBezTo>
                <a:lnTo>
                  <a:pt x="448" y="403"/>
                </a:lnTo>
                <a:cubicBezTo>
                  <a:pt x="450" y="407"/>
                  <a:pt x="452" y="409"/>
                  <a:pt x="452" y="409"/>
                </a:cubicBezTo>
                <a:cubicBezTo>
                  <a:pt x="452" y="409"/>
                  <a:pt x="451" y="413"/>
                  <a:pt x="450" y="420"/>
                </a:cubicBezTo>
                <a:cubicBezTo>
                  <a:pt x="448" y="426"/>
                  <a:pt x="446" y="430"/>
                  <a:pt x="443" y="432"/>
                </a:cubicBezTo>
                <a:lnTo>
                  <a:pt x="437" y="432"/>
                </a:lnTo>
                <a:cubicBezTo>
                  <a:pt x="420" y="431"/>
                  <a:pt x="400" y="431"/>
                  <a:pt x="376" y="431"/>
                </a:cubicBezTo>
                <a:cubicBezTo>
                  <a:pt x="325" y="431"/>
                  <a:pt x="296" y="431"/>
                  <a:pt x="290" y="432"/>
                </a:cubicBezTo>
                <a:lnTo>
                  <a:pt x="284" y="432"/>
                </a:lnTo>
                <a:cubicBezTo>
                  <a:pt x="281" y="430"/>
                  <a:pt x="280" y="428"/>
                  <a:pt x="280" y="427"/>
                </a:cubicBezTo>
                <a:cubicBezTo>
                  <a:pt x="280" y="425"/>
                  <a:pt x="280" y="422"/>
                  <a:pt x="281" y="415"/>
                </a:cubicBezTo>
                <a:cubicBezTo>
                  <a:pt x="283" y="410"/>
                  <a:pt x="284" y="407"/>
                  <a:pt x="285" y="405"/>
                </a:cubicBezTo>
                <a:cubicBezTo>
                  <a:pt x="286" y="404"/>
                  <a:pt x="288" y="403"/>
                  <a:pt x="292" y="403"/>
                </a:cubicBezTo>
                <a:lnTo>
                  <a:pt x="294" y="403"/>
                </a:lnTo>
                <a:cubicBezTo>
                  <a:pt x="315" y="403"/>
                  <a:pt x="325" y="398"/>
                  <a:pt x="325" y="388"/>
                </a:cubicBezTo>
                <a:cubicBezTo>
                  <a:pt x="325" y="386"/>
                  <a:pt x="320" y="371"/>
                  <a:pt x="308" y="343"/>
                </a:cubicBezTo>
                <a:cubicBezTo>
                  <a:pt x="297" y="316"/>
                  <a:pt x="290" y="300"/>
                  <a:pt x="288" y="296"/>
                </a:cubicBezTo>
                <a:lnTo>
                  <a:pt x="251" y="209"/>
                </a:lnTo>
                <a:lnTo>
                  <a:pt x="208" y="242"/>
                </a:lnTo>
                <a:lnTo>
                  <a:pt x="164" y="276"/>
                </a:lnTo>
                <a:lnTo>
                  <a:pt x="150" y="334"/>
                </a:lnTo>
                <a:cubicBezTo>
                  <a:pt x="140" y="373"/>
                  <a:pt x="135" y="394"/>
                  <a:pt x="135" y="396"/>
                </a:cubicBezTo>
                <a:cubicBezTo>
                  <a:pt x="135" y="399"/>
                  <a:pt x="137" y="401"/>
                  <a:pt x="140" y="401"/>
                </a:cubicBezTo>
                <a:cubicBezTo>
                  <a:pt x="144" y="402"/>
                  <a:pt x="154" y="403"/>
                  <a:pt x="172" y="403"/>
                </a:cubicBezTo>
                <a:lnTo>
                  <a:pt x="193" y="403"/>
                </a:lnTo>
                <a:cubicBezTo>
                  <a:pt x="195" y="407"/>
                  <a:pt x="196" y="409"/>
                  <a:pt x="196" y="410"/>
                </a:cubicBezTo>
                <a:cubicBezTo>
                  <a:pt x="196" y="417"/>
                  <a:pt x="195" y="423"/>
                  <a:pt x="192" y="429"/>
                </a:cubicBezTo>
                <a:cubicBezTo>
                  <a:pt x="190" y="431"/>
                  <a:pt x="185" y="432"/>
                  <a:pt x="181" y="432"/>
                </a:cubicBezTo>
                <a:cubicBezTo>
                  <a:pt x="180" y="432"/>
                  <a:pt x="172" y="432"/>
                  <a:pt x="157" y="432"/>
                </a:cubicBezTo>
                <a:cubicBezTo>
                  <a:pt x="143" y="431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0" y="431"/>
                  <a:pt x="13" y="431"/>
                  <a:pt x="11" y="432"/>
                </a:cubicBezTo>
                <a:cubicBezTo>
                  <a:pt x="4" y="432"/>
                  <a:pt x="0" y="430"/>
                  <a:pt x="0" y="425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5" y="406"/>
                  <a:pt x="7" y="405"/>
                </a:cubicBezTo>
                <a:cubicBezTo>
                  <a:pt x="9" y="404"/>
                  <a:pt x="14" y="404"/>
                  <a:pt x="22" y="403"/>
                </a:cubicBezTo>
                <a:cubicBezTo>
                  <a:pt x="33" y="403"/>
                  <a:pt x="46" y="403"/>
                  <a:pt x="60" y="401"/>
                </a:cubicBezTo>
                <a:cubicBezTo>
                  <a:pt x="65" y="400"/>
                  <a:pt x="69" y="398"/>
                  <a:pt x="72" y="394"/>
                </a:cubicBezTo>
                <a:cubicBezTo>
                  <a:pt x="73" y="392"/>
                  <a:pt x="88" y="334"/>
                  <a:pt x="117" y="218"/>
                </a:cubicBezTo>
                <a:cubicBezTo>
                  <a:pt x="146" y="103"/>
                  <a:pt x="161" y="42"/>
                  <a:pt x="161" y="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0" name=""/>
          <p:cNvSpPr txBox="1"/>
          <p:nvPr/>
        </p:nvSpPr>
        <p:spPr>
          <a:xfrm>
            <a:off x="1128600" y="4704480"/>
            <a:ext cx="438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Минус: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Большое количество моделей при росте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1" name=""/>
          <p:cNvSpPr txBox="1"/>
          <p:nvPr/>
        </p:nvSpPr>
        <p:spPr>
          <a:xfrm>
            <a:off x="5690160" y="47044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2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8" name=""/>
          <p:cNvSpPr txBox="1"/>
          <p:nvPr/>
        </p:nvSpPr>
        <p:spPr>
          <a:xfrm>
            <a:off x="747720" y="2115360"/>
            <a:ext cx="49492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Прямое обобщение на многоклассовый случай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9" name=""/>
          <p:cNvSpPr/>
          <p:nvPr/>
        </p:nvSpPr>
        <p:spPr>
          <a:xfrm>
            <a:off x="952200" y="3342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0" name=""/>
          <p:cNvSpPr txBox="1"/>
          <p:nvPr/>
        </p:nvSpPr>
        <p:spPr>
          <a:xfrm>
            <a:off x="747720" y="2610360"/>
            <a:ext cx="84240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Мультиномиальная логистическая регрессия (Softmax)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1" name=""/>
          <p:cNvSpPr/>
          <p:nvPr/>
        </p:nvSpPr>
        <p:spPr>
          <a:xfrm>
            <a:off x="3556440" y="3913920"/>
            <a:ext cx="122040" cy="145440"/>
          </a:xfrm>
          <a:custGeom>
            <a:avLst/>
            <a:gdLst/>
            <a:ahLst/>
            <a:rect l="0" t="0" r="r" b="b"/>
            <a:pathLst>
              <a:path w="339" h="404">
                <a:moveTo>
                  <a:pt x="39" y="98"/>
                </a:moveTo>
                <a:cubicBezTo>
                  <a:pt x="39" y="97"/>
                  <a:pt x="40" y="95"/>
                  <a:pt x="40" y="93"/>
                </a:cubicBezTo>
                <a:cubicBezTo>
                  <a:pt x="40" y="91"/>
                  <a:pt x="41" y="87"/>
                  <a:pt x="43" y="79"/>
                </a:cubicBezTo>
                <a:cubicBezTo>
                  <a:pt x="45" y="72"/>
                  <a:pt x="47" y="66"/>
                  <a:pt x="49" y="60"/>
                </a:cubicBezTo>
                <a:cubicBezTo>
                  <a:pt x="52" y="54"/>
                  <a:pt x="55" y="47"/>
                  <a:pt x="59" y="39"/>
                </a:cubicBezTo>
                <a:cubicBezTo>
                  <a:pt x="63" y="31"/>
                  <a:pt x="67" y="25"/>
                  <a:pt x="72" y="20"/>
                </a:cubicBezTo>
                <a:cubicBezTo>
                  <a:pt x="76" y="15"/>
                  <a:pt x="82" y="11"/>
                  <a:pt x="88" y="6"/>
                </a:cubicBezTo>
                <a:cubicBezTo>
                  <a:pt x="95" y="1"/>
                  <a:pt x="102" y="0"/>
                  <a:pt x="110" y="0"/>
                </a:cubicBezTo>
                <a:cubicBezTo>
                  <a:pt x="142" y="0"/>
                  <a:pt x="162" y="14"/>
                  <a:pt x="171" y="41"/>
                </a:cubicBezTo>
                <a:lnTo>
                  <a:pt x="177" y="35"/>
                </a:lnTo>
                <a:cubicBezTo>
                  <a:pt x="203" y="12"/>
                  <a:pt x="228" y="0"/>
                  <a:pt x="252" y="0"/>
                </a:cubicBezTo>
                <a:cubicBezTo>
                  <a:pt x="279" y="0"/>
                  <a:pt x="301" y="10"/>
                  <a:pt x="316" y="30"/>
                </a:cubicBezTo>
                <a:cubicBezTo>
                  <a:pt x="332" y="50"/>
                  <a:pt x="339" y="74"/>
                  <a:pt x="339" y="102"/>
                </a:cubicBezTo>
                <a:cubicBezTo>
                  <a:pt x="339" y="148"/>
                  <a:pt x="323" y="191"/>
                  <a:pt x="291" y="229"/>
                </a:cubicBezTo>
                <a:cubicBezTo>
                  <a:pt x="259" y="267"/>
                  <a:pt x="223" y="287"/>
                  <a:pt x="183" y="287"/>
                </a:cubicBezTo>
                <a:cubicBezTo>
                  <a:pt x="173" y="287"/>
                  <a:pt x="165" y="286"/>
                  <a:pt x="158" y="283"/>
                </a:cubicBezTo>
                <a:cubicBezTo>
                  <a:pt x="153" y="281"/>
                  <a:pt x="149" y="278"/>
                  <a:pt x="143" y="274"/>
                </a:cubicBezTo>
                <a:cubicBezTo>
                  <a:pt x="138" y="270"/>
                  <a:pt x="134" y="266"/>
                  <a:pt x="131" y="263"/>
                </a:cubicBezTo>
                <a:lnTo>
                  <a:pt x="127" y="258"/>
                </a:lnTo>
                <a:cubicBezTo>
                  <a:pt x="127" y="259"/>
                  <a:pt x="122" y="277"/>
                  <a:pt x="113" y="313"/>
                </a:cubicBezTo>
                <a:cubicBezTo>
                  <a:pt x="104" y="349"/>
                  <a:pt x="100" y="368"/>
                  <a:pt x="100" y="368"/>
                </a:cubicBezTo>
                <a:cubicBezTo>
                  <a:pt x="100" y="371"/>
                  <a:pt x="102" y="372"/>
                  <a:pt x="105" y="373"/>
                </a:cubicBezTo>
                <a:cubicBezTo>
                  <a:pt x="108" y="373"/>
                  <a:pt x="116" y="374"/>
                  <a:pt x="128" y="375"/>
                </a:cubicBezTo>
                <a:lnTo>
                  <a:pt x="144" y="375"/>
                </a:lnTo>
                <a:cubicBezTo>
                  <a:pt x="147" y="377"/>
                  <a:pt x="148" y="379"/>
                  <a:pt x="148" y="380"/>
                </a:cubicBezTo>
                <a:cubicBezTo>
                  <a:pt x="148" y="381"/>
                  <a:pt x="147" y="385"/>
                  <a:pt x="146" y="392"/>
                </a:cubicBezTo>
                <a:cubicBezTo>
                  <a:pt x="145" y="397"/>
                  <a:pt x="143" y="400"/>
                  <a:pt x="142" y="401"/>
                </a:cubicBezTo>
                <a:cubicBezTo>
                  <a:pt x="141" y="402"/>
                  <a:pt x="138" y="403"/>
                  <a:pt x="134" y="404"/>
                </a:cubicBezTo>
                <a:cubicBezTo>
                  <a:pt x="133" y="404"/>
                  <a:pt x="131" y="404"/>
                  <a:pt x="127" y="404"/>
                </a:cubicBezTo>
                <a:cubicBezTo>
                  <a:pt x="123" y="404"/>
                  <a:pt x="116" y="403"/>
                  <a:pt x="106" y="403"/>
                </a:cubicBezTo>
                <a:cubicBezTo>
                  <a:pt x="95" y="403"/>
                  <a:pt x="81" y="402"/>
                  <a:pt x="65" y="402"/>
                </a:cubicBezTo>
                <a:cubicBezTo>
                  <a:pt x="36" y="402"/>
                  <a:pt x="17" y="403"/>
                  <a:pt x="9" y="404"/>
                </a:cubicBezTo>
                <a:lnTo>
                  <a:pt x="4" y="404"/>
                </a:lnTo>
                <a:cubicBezTo>
                  <a:pt x="1" y="401"/>
                  <a:pt x="0" y="398"/>
                  <a:pt x="0" y="397"/>
                </a:cubicBezTo>
                <a:cubicBezTo>
                  <a:pt x="0" y="385"/>
                  <a:pt x="3" y="378"/>
                  <a:pt x="8" y="375"/>
                </a:cubicBezTo>
                <a:lnTo>
                  <a:pt x="20" y="375"/>
                </a:lnTo>
                <a:cubicBezTo>
                  <a:pt x="35" y="374"/>
                  <a:pt x="43" y="372"/>
                  <a:pt x="45" y="367"/>
                </a:cubicBezTo>
                <a:cubicBezTo>
                  <a:pt x="46" y="364"/>
                  <a:pt x="59" y="314"/>
                  <a:pt x="84" y="216"/>
                </a:cubicBezTo>
                <a:cubicBezTo>
                  <a:pt x="109" y="117"/>
                  <a:pt x="122" y="64"/>
                  <a:pt x="123" y="59"/>
                </a:cubicBezTo>
                <a:cubicBezTo>
                  <a:pt x="124" y="56"/>
                  <a:pt x="124" y="54"/>
                  <a:pt x="124" y="50"/>
                </a:cubicBezTo>
                <a:cubicBezTo>
                  <a:pt x="124" y="32"/>
                  <a:pt x="119" y="24"/>
                  <a:pt x="108" y="24"/>
                </a:cubicBezTo>
                <a:cubicBezTo>
                  <a:pt x="99" y="24"/>
                  <a:pt x="90" y="30"/>
                  <a:pt x="84" y="41"/>
                </a:cubicBezTo>
                <a:cubicBezTo>
                  <a:pt x="77" y="53"/>
                  <a:pt x="72" y="66"/>
                  <a:pt x="69" y="80"/>
                </a:cubicBezTo>
                <a:cubicBezTo>
                  <a:pt x="66" y="94"/>
                  <a:pt x="63" y="102"/>
                  <a:pt x="62" y="103"/>
                </a:cubicBezTo>
                <a:cubicBezTo>
                  <a:pt x="61" y="104"/>
                  <a:pt x="57" y="104"/>
                  <a:pt x="51" y="104"/>
                </a:cubicBezTo>
                <a:lnTo>
                  <a:pt x="43" y="104"/>
                </a:lnTo>
                <a:cubicBezTo>
                  <a:pt x="40" y="102"/>
                  <a:pt x="39" y="100"/>
                  <a:pt x="39" y="98"/>
                </a:cubicBezTo>
                <a:moveTo>
                  <a:pt x="138" y="216"/>
                </a:moveTo>
                <a:cubicBezTo>
                  <a:pt x="147" y="248"/>
                  <a:pt x="163" y="264"/>
                  <a:pt x="185" y="264"/>
                </a:cubicBezTo>
                <a:cubicBezTo>
                  <a:pt x="197" y="264"/>
                  <a:pt x="209" y="260"/>
                  <a:pt x="221" y="250"/>
                </a:cubicBezTo>
                <a:cubicBezTo>
                  <a:pt x="233" y="240"/>
                  <a:pt x="243" y="228"/>
                  <a:pt x="250" y="213"/>
                </a:cubicBezTo>
                <a:cubicBezTo>
                  <a:pt x="258" y="199"/>
                  <a:pt x="266" y="175"/>
                  <a:pt x="273" y="144"/>
                </a:cubicBezTo>
                <a:cubicBezTo>
                  <a:pt x="281" y="113"/>
                  <a:pt x="285" y="90"/>
                  <a:pt x="285" y="74"/>
                </a:cubicBezTo>
                <a:lnTo>
                  <a:pt x="285" y="71"/>
                </a:lnTo>
                <a:cubicBezTo>
                  <a:pt x="285" y="39"/>
                  <a:pt x="272" y="24"/>
                  <a:pt x="247" y="24"/>
                </a:cubicBezTo>
                <a:cubicBezTo>
                  <a:pt x="242" y="24"/>
                  <a:pt x="237" y="24"/>
                  <a:pt x="233" y="26"/>
                </a:cubicBezTo>
                <a:cubicBezTo>
                  <a:pt x="228" y="27"/>
                  <a:pt x="223" y="29"/>
                  <a:pt x="219" y="31"/>
                </a:cubicBezTo>
                <a:cubicBezTo>
                  <a:pt x="214" y="34"/>
                  <a:pt x="210" y="37"/>
                  <a:pt x="206" y="40"/>
                </a:cubicBezTo>
                <a:cubicBezTo>
                  <a:pt x="202" y="43"/>
                  <a:pt x="199" y="46"/>
                  <a:pt x="195" y="49"/>
                </a:cubicBezTo>
                <a:cubicBezTo>
                  <a:pt x="192" y="52"/>
                  <a:pt x="189" y="56"/>
                  <a:pt x="186" y="59"/>
                </a:cubicBezTo>
                <a:cubicBezTo>
                  <a:pt x="183" y="62"/>
                  <a:pt x="181" y="64"/>
                  <a:pt x="179" y="67"/>
                </a:cubicBezTo>
                <a:cubicBezTo>
                  <a:pt x="177" y="70"/>
                  <a:pt x="175" y="72"/>
                  <a:pt x="174" y="74"/>
                </a:cubicBezTo>
                <a:lnTo>
                  <a:pt x="172" y="76"/>
                </a:lnTo>
                <a:cubicBezTo>
                  <a:pt x="172" y="77"/>
                  <a:pt x="171" y="80"/>
                  <a:pt x="170" y="85"/>
                </a:cubicBezTo>
                <a:cubicBezTo>
                  <a:pt x="169" y="91"/>
                  <a:pt x="166" y="100"/>
                  <a:pt x="163" y="113"/>
                </a:cubicBezTo>
                <a:cubicBezTo>
                  <a:pt x="160" y="126"/>
                  <a:pt x="157" y="137"/>
                  <a:pt x="154" y="146"/>
                </a:cubicBezTo>
                <a:cubicBezTo>
                  <a:pt x="143" y="192"/>
                  <a:pt x="138" y="215"/>
                  <a:pt x="138" y="2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2" name=""/>
          <p:cNvSpPr/>
          <p:nvPr/>
        </p:nvSpPr>
        <p:spPr>
          <a:xfrm>
            <a:off x="3610080" y="385308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6"/>
                </a:moveTo>
                <a:lnTo>
                  <a:pt x="86" y="0"/>
                </a:lnTo>
                <a:lnTo>
                  <a:pt x="91" y="5"/>
                </a:lnTo>
                <a:cubicBezTo>
                  <a:pt x="147" y="57"/>
                  <a:pt x="175" y="85"/>
                  <a:pt x="175" y="86"/>
                </a:cubicBezTo>
                <a:lnTo>
                  <a:pt x="158" y="104"/>
                </a:lnTo>
                <a:cubicBezTo>
                  <a:pt x="157" y="104"/>
                  <a:pt x="145" y="93"/>
                  <a:pt x="121" y="72"/>
                </a:cubicBezTo>
                <a:lnTo>
                  <a:pt x="87" y="42"/>
                </a:lnTo>
                <a:lnTo>
                  <a:pt x="52" y="73"/>
                </a:lnTo>
                <a:cubicBezTo>
                  <a:pt x="47" y="78"/>
                  <a:pt x="41" y="82"/>
                  <a:pt x="36" y="88"/>
                </a:cubicBezTo>
                <a:cubicBezTo>
                  <a:pt x="30" y="93"/>
                  <a:pt x="26" y="97"/>
                  <a:pt x="22" y="100"/>
                </a:cubicBezTo>
                <a:lnTo>
                  <a:pt x="17" y="103"/>
                </a:lnTo>
                <a:cubicBezTo>
                  <a:pt x="17" y="104"/>
                  <a:pt x="13" y="101"/>
                  <a:pt x="8" y="95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3" name=""/>
          <p:cNvSpPr/>
          <p:nvPr/>
        </p:nvSpPr>
        <p:spPr>
          <a:xfrm>
            <a:off x="3695040" y="3936960"/>
            <a:ext cx="73440" cy="114120"/>
          </a:xfrm>
          <a:custGeom>
            <a:avLst/>
            <a:gdLst/>
            <a:ahLst/>
            <a:rect l="0" t="0" r="r" b="b"/>
            <a:pathLst>
              <a:path w="204" h="317">
                <a:moveTo>
                  <a:pt x="32" y="21"/>
                </a:moveTo>
                <a:cubicBezTo>
                  <a:pt x="32" y="19"/>
                  <a:pt x="33" y="15"/>
                  <a:pt x="34" y="11"/>
                </a:cubicBezTo>
                <a:cubicBezTo>
                  <a:pt x="35" y="7"/>
                  <a:pt x="37" y="5"/>
                  <a:pt x="39" y="5"/>
                </a:cubicBezTo>
                <a:cubicBezTo>
                  <a:pt x="40" y="5"/>
                  <a:pt x="50" y="5"/>
                  <a:pt x="72" y="3"/>
                </a:cubicBezTo>
                <a:cubicBezTo>
                  <a:pt x="93" y="2"/>
                  <a:pt x="104" y="1"/>
                  <a:pt x="104" y="0"/>
                </a:cubicBezTo>
                <a:cubicBezTo>
                  <a:pt x="108" y="0"/>
                  <a:pt x="110" y="2"/>
                  <a:pt x="110" y="4"/>
                </a:cubicBezTo>
                <a:cubicBezTo>
                  <a:pt x="110" y="6"/>
                  <a:pt x="102" y="37"/>
                  <a:pt x="87" y="97"/>
                </a:cubicBezTo>
                <a:cubicBezTo>
                  <a:pt x="72" y="157"/>
                  <a:pt x="65" y="187"/>
                  <a:pt x="65" y="189"/>
                </a:cubicBezTo>
                <a:cubicBezTo>
                  <a:pt x="71" y="186"/>
                  <a:pt x="75" y="183"/>
                  <a:pt x="78" y="181"/>
                </a:cubicBezTo>
                <a:cubicBezTo>
                  <a:pt x="85" y="175"/>
                  <a:pt x="95" y="166"/>
                  <a:pt x="109" y="152"/>
                </a:cubicBezTo>
                <a:cubicBezTo>
                  <a:pt x="122" y="139"/>
                  <a:pt x="133" y="130"/>
                  <a:pt x="140" y="125"/>
                </a:cubicBezTo>
                <a:cubicBezTo>
                  <a:pt x="152" y="117"/>
                  <a:pt x="163" y="113"/>
                  <a:pt x="174" y="113"/>
                </a:cubicBezTo>
                <a:cubicBezTo>
                  <a:pt x="183" y="113"/>
                  <a:pt x="190" y="116"/>
                  <a:pt x="196" y="122"/>
                </a:cubicBezTo>
                <a:cubicBezTo>
                  <a:pt x="201" y="127"/>
                  <a:pt x="204" y="135"/>
                  <a:pt x="204" y="146"/>
                </a:cubicBezTo>
                <a:cubicBezTo>
                  <a:pt x="204" y="153"/>
                  <a:pt x="203" y="159"/>
                  <a:pt x="201" y="165"/>
                </a:cubicBezTo>
                <a:cubicBezTo>
                  <a:pt x="199" y="170"/>
                  <a:pt x="196" y="173"/>
                  <a:pt x="192" y="176"/>
                </a:cubicBezTo>
                <a:cubicBezTo>
                  <a:pt x="188" y="178"/>
                  <a:pt x="185" y="180"/>
                  <a:pt x="182" y="181"/>
                </a:cubicBezTo>
                <a:cubicBezTo>
                  <a:pt x="179" y="182"/>
                  <a:pt x="177" y="182"/>
                  <a:pt x="174" y="182"/>
                </a:cubicBezTo>
                <a:cubicBezTo>
                  <a:pt x="168" y="182"/>
                  <a:pt x="163" y="180"/>
                  <a:pt x="160" y="177"/>
                </a:cubicBezTo>
                <a:cubicBezTo>
                  <a:pt x="156" y="174"/>
                  <a:pt x="154" y="169"/>
                  <a:pt x="154" y="164"/>
                </a:cubicBezTo>
                <a:cubicBezTo>
                  <a:pt x="154" y="157"/>
                  <a:pt x="157" y="151"/>
                  <a:pt x="161" y="146"/>
                </a:cubicBezTo>
                <a:cubicBezTo>
                  <a:pt x="166" y="141"/>
                  <a:pt x="171" y="138"/>
                  <a:pt x="176" y="136"/>
                </a:cubicBezTo>
                <a:lnTo>
                  <a:pt x="183" y="135"/>
                </a:lnTo>
                <a:cubicBezTo>
                  <a:pt x="179" y="131"/>
                  <a:pt x="176" y="130"/>
                  <a:pt x="172" y="130"/>
                </a:cubicBezTo>
                <a:lnTo>
                  <a:pt x="170" y="130"/>
                </a:lnTo>
                <a:cubicBezTo>
                  <a:pt x="161" y="131"/>
                  <a:pt x="151" y="134"/>
                  <a:pt x="142" y="141"/>
                </a:cubicBezTo>
                <a:cubicBezTo>
                  <a:pt x="133" y="147"/>
                  <a:pt x="122" y="157"/>
                  <a:pt x="110" y="169"/>
                </a:cubicBezTo>
                <a:cubicBezTo>
                  <a:pt x="97" y="182"/>
                  <a:pt x="87" y="191"/>
                  <a:pt x="80" y="197"/>
                </a:cubicBezTo>
                <a:cubicBezTo>
                  <a:pt x="81" y="197"/>
                  <a:pt x="83" y="198"/>
                  <a:pt x="87" y="198"/>
                </a:cubicBezTo>
                <a:cubicBezTo>
                  <a:pt x="91" y="199"/>
                  <a:pt x="94" y="200"/>
                  <a:pt x="98" y="201"/>
                </a:cubicBezTo>
                <a:cubicBezTo>
                  <a:pt x="101" y="202"/>
                  <a:pt x="105" y="203"/>
                  <a:pt x="109" y="204"/>
                </a:cubicBezTo>
                <a:cubicBezTo>
                  <a:pt x="114" y="206"/>
                  <a:pt x="118" y="208"/>
                  <a:pt x="121" y="211"/>
                </a:cubicBezTo>
                <a:cubicBezTo>
                  <a:pt x="125" y="214"/>
                  <a:pt x="128" y="216"/>
                  <a:pt x="131" y="219"/>
                </a:cubicBezTo>
                <a:cubicBezTo>
                  <a:pt x="134" y="221"/>
                  <a:pt x="137" y="225"/>
                  <a:pt x="139" y="230"/>
                </a:cubicBezTo>
                <a:cubicBezTo>
                  <a:pt x="141" y="236"/>
                  <a:pt x="142" y="241"/>
                  <a:pt x="141" y="245"/>
                </a:cubicBezTo>
                <a:cubicBezTo>
                  <a:pt x="141" y="251"/>
                  <a:pt x="141" y="257"/>
                  <a:pt x="139" y="264"/>
                </a:cubicBezTo>
                <a:cubicBezTo>
                  <a:pt x="138" y="272"/>
                  <a:pt x="137" y="277"/>
                  <a:pt x="136" y="282"/>
                </a:cubicBezTo>
                <a:cubicBezTo>
                  <a:pt x="136" y="294"/>
                  <a:pt x="140" y="300"/>
                  <a:pt x="149" y="300"/>
                </a:cubicBezTo>
                <a:cubicBezTo>
                  <a:pt x="163" y="300"/>
                  <a:pt x="174" y="282"/>
                  <a:pt x="183" y="246"/>
                </a:cubicBezTo>
                <a:cubicBezTo>
                  <a:pt x="184" y="244"/>
                  <a:pt x="187" y="242"/>
                  <a:pt x="193" y="242"/>
                </a:cubicBezTo>
                <a:lnTo>
                  <a:pt x="195" y="242"/>
                </a:lnTo>
                <a:cubicBezTo>
                  <a:pt x="200" y="242"/>
                  <a:pt x="202" y="244"/>
                  <a:pt x="202" y="246"/>
                </a:cubicBezTo>
                <a:cubicBezTo>
                  <a:pt x="202" y="249"/>
                  <a:pt x="202" y="251"/>
                  <a:pt x="201" y="254"/>
                </a:cubicBezTo>
                <a:cubicBezTo>
                  <a:pt x="188" y="296"/>
                  <a:pt x="170" y="317"/>
                  <a:pt x="147" y="317"/>
                </a:cubicBezTo>
                <a:cubicBezTo>
                  <a:pt x="134" y="317"/>
                  <a:pt x="123" y="313"/>
                  <a:pt x="115" y="305"/>
                </a:cubicBezTo>
                <a:cubicBezTo>
                  <a:pt x="106" y="297"/>
                  <a:pt x="102" y="286"/>
                  <a:pt x="102" y="272"/>
                </a:cubicBezTo>
                <a:cubicBezTo>
                  <a:pt x="102" y="266"/>
                  <a:pt x="102" y="262"/>
                  <a:pt x="103" y="258"/>
                </a:cubicBezTo>
                <a:cubicBezTo>
                  <a:pt x="104" y="254"/>
                  <a:pt x="105" y="250"/>
                  <a:pt x="105" y="246"/>
                </a:cubicBezTo>
                <a:cubicBezTo>
                  <a:pt x="105" y="239"/>
                  <a:pt x="103" y="234"/>
                  <a:pt x="98" y="229"/>
                </a:cubicBezTo>
                <a:cubicBezTo>
                  <a:pt x="94" y="224"/>
                  <a:pt x="89" y="221"/>
                  <a:pt x="83" y="219"/>
                </a:cubicBezTo>
                <a:cubicBezTo>
                  <a:pt x="77" y="217"/>
                  <a:pt x="71" y="215"/>
                  <a:pt x="68" y="214"/>
                </a:cubicBezTo>
                <a:cubicBezTo>
                  <a:pt x="64" y="213"/>
                  <a:pt x="61" y="212"/>
                  <a:pt x="60" y="212"/>
                </a:cubicBezTo>
                <a:lnTo>
                  <a:pt x="59" y="212"/>
                </a:lnTo>
                <a:cubicBezTo>
                  <a:pt x="55" y="225"/>
                  <a:pt x="52" y="237"/>
                  <a:pt x="49" y="250"/>
                </a:cubicBezTo>
                <a:cubicBezTo>
                  <a:pt x="47" y="261"/>
                  <a:pt x="44" y="270"/>
                  <a:pt x="43" y="276"/>
                </a:cubicBezTo>
                <a:cubicBezTo>
                  <a:pt x="42" y="281"/>
                  <a:pt x="40" y="287"/>
                  <a:pt x="39" y="292"/>
                </a:cubicBezTo>
                <a:cubicBezTo>
                  <a:pt x="38" y="297"/>
                  <a:pt x="37" y="301"/>
                  <a:pt x="36" y="303"/>
                </a:cubicBezTo>
                <a:cubicBezTo>
                  <a:pt x="35" y="305"/>
                  <a:pt x="34" y="307"/>
                  <a:pt x="33" y="309"/>
                </a:cubicBezTo>
                <a:cubicBezTo>
                  <a:pt x="32" y="311"/>
                  <a:pt x="30" y="312"/>
                  <a:pt x="28" y="313"/>
                </a:cubicBezTo>
                <a:cubicBezTo>
                  <a:pt x="24" y="315"/>
                  <a:pt x="20" y="317"/>
                  <a:pt x="15" y="317"/>
                </a:cubicBezTo>
                <a:cubicBezTo>
                  <a:pt x="10" y="317"/>
                  <a:pt x="6" y="315"/>
                  <a:pt x="4" y="312"/>
                </a:cubicBezTo>
                <a:cubicBezTo>
                  <a:pt x="1" y="309"/>
                  <a:pt x="0" y="307"/>
                  <a:pt x="0" y="305"/>
                </a:cubicBezTo>
                <a:cubicBezTo>
                  <a:pt x="0" y="302"/>
                  <a:pt x="5" y="278"/>
                  <a:pt x="16" y="232"/>
                </a:cubicBezTo>
                <a:cubicBezTo>
                  <a:pt x="27" y="187"/>
                  <a:pt x="38" y="143"/>
                  <a:pt x="49" y="100"/>
                </a:cubicBezTo>
                <a:lnTo>
                  <a:pt x="65" y="35"/>
                </a:lnTo>
                <a:cubicBezTo>
                  <a:pt x="66" y="31"/>
                  <a:pt x="65" y="29"/>
                  <a:pt x="62" y="28"/>
                </a:cubicBezTo>
                <a:cubicBezTo>
                  <a:pt x="60" y="27"/>
                  <a:pt x="54" y="27"/>
                  <a:pt x="45" y="26"/>
                </a:cubicBezTo>
                <a:lnTo>
                  <a:pt x="43" y="26"/>
                </a:lnTo>
                <a:cubicBezTo>
                  <a:pt x="40" y="26"/>
                  <a:pt x="38" y="26"/>
                  <a:pt x="37" y="26"/>
                </a:cubicBezTo>
                <a:cubicBezTo>
                  <a:pt x="36" y="26"/>
                  <a:pt x="35" y="26"/>
                  <a:pt x="34" y="25"/>
                </a:cubicBezTo>
                <a:cubicBezTo>
                  <a:pt x="32" y="24"/>
                  <a:pt x="32" y="23"/>
                  <a:pt x="32" y="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4" name=""/>
          <p:cNvSpPr/>
          <p:nvPr/>
        </p:nvSpPr>
        <p:spPr>
          <a:xfrm>
            <a:off x="3858480" y="393120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5" name=""/>
          <p:cNvSpPr/>
          <p:nvPr/>
        </p:nvSpPr>
        <p:spPr>
          <a:xfrm>
            <a:off x="4093560" y="385920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4" y="29"/>
                  <a:pt x="108" y="29"/>
                  <a:pt x="105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22"/>
                  <a:pt x="101" y="19"/>
                  <a:pt x="102" y="15"/>
                </a:cubicBezTo>
                <a:cubicBezTo>
                  <a:pt x="104" y="7"/>
                  <a:pt x="106" y="2"/>
                  <a:pt x="107" y="1"/>
                </a:cubicBezTo>
                <a:cubicBezTo>
                  <a:pt x="109" y="0"/>
                  <a:pt x="150" y="0"/>
                  <a:pt x="231" y="0"/>
                </a:cubicBezTo>
                <a:cubicBezTo>
                  <a:pt x="311" y="0"/>
                  <a:pt x="354" y="1"/>
                  <a:pt x="360" y="2"/>
                </a:cubicBezTo>
                <a:cubicBezTo>
                  <a:pt x="387" y="7"/>
                  <a:pt x="409" y="17"/>
                  <a:pt x="427" y="33"/>
                </a:cubicBezTo>
                <a:cubicBezTo>
                  <a:pt x="445" y="49"/>
                  <a:pt x="455" y="70"/>
                  <a:pt x="455" y="97"/>
                </a:cubicBezTo>
                <a:cubicBezTo>
                  <a:pt x="455" y="129"/>
                  <a:pt x="441" y="159"/>
                  <a:pt x="413" y="186"/>
                </a:cubicBezTo>
                <a:cubicBezTo>
                  <a:pt x="384" y="215"/>
                  <a:pt x="347" y="233"/>
                  <a:pt x="301" y="240"/>
                </a:cubicBezTo>
                <a:cubicBezTo>
                  <a:pt x="298" y="241"/>
                  <a:pt x="276" y="241"/>
                  <a:pt x="234" y="242"/>
                </a:cubicBezTo>
                <a:lnTo>
                  <a:pt x="173" y="242"/>
                </a:lnTo>
                <a:lnTo>
                  <a:pt x="154" y="318"/>
                </a:lnTo>
                <a:cubicBezTo>
                  <a:pt x="142" y="367"/>
                  <a:pt x="135" y="393"/>
                  <a:pt x="135" y="396"/>
                </a:cubicBezTo>
                <a:cubicBezTo>
                  <a:pt x="135" y="397"/>
                  <a:pt x="136" y="398"/>
                  <a:pt x="136" y="399"/>
                </a:cubicBezTo>
                <a:cubicBezTo>
                  <a:pt x="136" y="399"/>
                  <a:pt x="138" y="400"/>
                  <a:pt x="140" y="401"/>
                </a:cubicBezTo>
                <a:cubicBezTo>
                  <a:pt x="143" y="403"/>
                  <a:pt x="146" y="403"/>
                  <a:pt x="151" y="403"/>
                </a:cubicBezTo>
                <a:cubicBezTo>
                  <a:pt x="156" y="402"/>
                  <a:pt x="163" y="403"/>
                  <a:pt x="172" y="404"/>
                </a:cubicBezTo>
                <a:lnTo>
                  <a:pt x="192" y="404"/>
                </a:lnTo>
                <a:cubicBezTo>
                  <a:pt x="194" y="408"/>
                  <a:pt x="195" y="410"/>
                  <a:pt x="195" y="411"/>
                </a:cubicBezTo>
                <a:cubicBezTo>
                  <a:pt x="195" y="418"/>
                  <a:pt x="194" y="424"/>
                  <a:pt x="191" y="430"/>
                </a:cubicBezTo>
                <a:cubicBezTo>
                  <a:pt x="189" y="432"/>
                  <a:pt x="185" y="433"/>
                  <a:pt x="181" y="433"/>
                </a:cubicBezTo>
                <a:cubicBezTo>
                  <a:pt x="180" y="433"/>
                  <a:pt x="172" y="433"/>
                  <a:pt x="157" y="432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3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5" y="407"/>
                  <a:pt x="7" y="406"/>
                </a:cubicBezTo>
                <a:cubicBezTo>
                  <a:pt x="9" y="405"/>
                  <a:pt x="13" y="404"/>
                  <a:pt x="21" y="404"/>
                </a:cubicBezTo>
                <a:cubicBezTo>
                  <a:pt x="33" y="404"/>
                  <a:pt x="46" y="403"/>
                  <a:pt x="59" y="402"/>
                </a:cubicBezTo>
                <a:cubicBezTo>
                  <a:pt x="65" y="401"/>
                  <a:pt x="69" y="398"/>
                  <a:pt x="71" y="394"/>
                </a:cubicBezTo>
                <a:cubicBezTo>
                  <a:pt x="73" y="393"/>
                  <a:pt x="88" y="334"/>
                  <a:pt x="117" y="218"/>
                </a:cubicBezTo>
                <a:cubicBezTo>
                  <a:pt x="146" y="102"/>
                  <a:pt x="161" y="41"/>
                  <a:pt x="161" y="35"/>
                </a:cubicBezTo>
                <a:moveTo>
                  <a:pt x="388" y="82"/>
                </a:moveTo>
                <a:cubicBezTo>
                  <a:pt x="388" y="76"/>
                  <a:pt x="388" y="72"/>
                  <a:pt x="387" y="68"/>
                </a:cubicBezTo>
                <a:cubicBezTo>
                  <a:pt x="386" y="65"/>
                  <a:pt x="384" y="60"/>
                  <a:pt x="381" y="54"/>
                </a:cubicBezTo>
                <a:cubicBezTo>
                  <a:pt x="378" y="48"/>
                  <a:pt x="373" y="44"/>
                  <a:pt x="365" y="40"/>
                </a:cubicBezTo>
                <a:cubicBezTo>
                  <a:pt x="358" y="37"/>
                  <a:pt x="347" y="34"/>
                  <a:pt x="334" y="30"/>
                </a:cubicBezTo>
                <a:cubicBezTo>
                  <a:pt x="331" y="30"/>
                  <a:pt x="314" y="29"/>
                  <a:pt x="284" y="29"/>
                </a:cubicBezTo>
                <a:cubicBezTo>
                  <a:pt x="276" y="29"/>
                  <a:pt x="269" y="29"/>
                  <a:pt x="262" y="29"/>
                </a:cubicBezTo>
                <a:cubicBezTo>
                  <a:pt x="254" y="29"/>
                  <a:pt x="248" y="29"/>
                  <a:pt x="243" y="30"/>
                </a:cubicBezTo>
                <a:cubicBezTo>
                  <a:pt x="239" y="30"/>
                  <a:pt x="236" y="30"/>
                  <a:pt x="236" y="30"/>
                </a:cubicBezTo>
                <a:cubicBezTo>
                  <a:pt x="230" y="30"/>
                  <a:pt x="226" y="32"/>
                  <a:pt x="224" y="35"/>
                </a:cubicBezTo>
                <a:cubicBezTo>
                  <a:pt x="223" y="38"/>
                  <a:pt x="219" y="54"/>
                  <a:pt x="212" y="84"/>
                </a:cubicBezTo>
                <a:cubicBezTo>
                  <a:pt x="204" y="114"/>
                  <a:pt x="197" y="143"/>
                  <a:pt x="189" y="171"/>
                </a:cubicBezTo>
                <a:cubicBezTo>
                  <a:pt x="181" y="200"/>
                  <a:pt x="178" y="214"/>
                  <a:pt x="178" y="214"/>
                </a:cubicBezTo>
                <a:cubicBezTo>
                  <a:pt x="178" y="215"/>
                  <a:pt x="195" y="216"/>
                  <a:pt x="230" y="216"/>
                </a:cubicBezTo>
                <a:lnTo>
                  <a:pt x="237" y="216"/>
                </a:lnTo>
                <a:lnTo>
                  <a:pt x="252" y="216"/>
                </a:lnTo>
                <a:cubicBezTo>
                  <a:pt x="299" y="216"/>
                  <a:pt x="333" y="205"/>
                  <a:pt x="353" y="184"/>
                </a:cubicBezTo>
                <a:cubicBezTo>
                  <a:pt x="365" y="173"/>
                  <a:pt x="373" y="156"/>
                  <a:pt x="379" y="134"/>
                </a:cubicBezTo>
                <a:cubicBezTo>
                  <a:pt x="385" y="112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6" name=""/>
          <p:cNvSpPr/>
          <p:nvPr/>
        </p:nvSpPr>
        <p:spPr>
          <a:xfrm>
            <a:off x="4278240" y="384408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0" y="316"/>
                </a:moveTo>
                <a:cubicBezTo>
                  <a:pt x="0" y="287"/>
                  <a:pt x="3" y="259"/>
                  <a:pt x="7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7" y="146"/>
                  <a:pt x="35" y="128"/>
                  <a:pt x="45" y="110"/>
                </a:cubicBezTo>
                <a:cubicBezTo>
                  <a:pt x="55" y="92"/>
                  <a:pt x="63" y="77"/>
                  <a:pt x="69" y="67"/>
                </a:cubicBezTo>
                <a:cubicBezTo>
                  <a:pt x="75" y="57"/>
                  <a:pt x="84" y="46"/>
                  <a:pt x="95" y="34"/>
                </a:cubicBezTo>
                <a:cubicBezTo>
                  <a:pt x="107" y="23"/>
                  <a:pt x="114" y="15"/>
                  <a:pt x="116" y="13"/>
                </a:cubicBezTo>
                <a:cubicBezTo>
                  <a:pt x="118" y="10"/>
                  <a:pt x="125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2"/>
                  <a:pt x="153" y="5"/>
                </a:cubicBezTo>
                <a:cubicBezTo>
                  <a:pt x="153" y="7"/>
                  <a:pt x="149" y="11"/>
                  <a:pt x="142" y="19"/>
                </a:cubicBezTo>
                <a:cubicBezTo>
                  <a:pt x="135" y="26"/>
                  <a:pt x="126" y="37"/>
                  <a:pt x="115" y="52"/>
                </a:cubicBezTo>
                <a:cubicBezTo>
                  <a:pt x="105" y="67"/>
                  <a:pt x="94" y="85"/>
                  <a:pt x="84" y="106"/>
                </a:cubicBezTo>
                <a:cubicBezTo>
                  <a:pt x="73" y="128"/>
                  <a:pt x="65" y="157"/>
                  <a:pt x="57" y="194"/>
                </a:cubicBezTo>
                <a:cubicBezTo>
                  <a:pt x="50" y="230"/>
                  <a:pt x="47" y="271"/>
                  <a:pt x="47" y="316"/>
                </a:cubicBezTo>
                <a:cubicBezTo>
                  <a:pt x="47" y="361"/>
                  <a:pt x="50" y="402"/>
                  <a:pt x="57" y="438"/>
                </a:cubicBezTo>
                <a:cubicBezTo>
                  <a:pt x="65" y="474"/>
                  <a:pt x="73" y="504"/>
                  <a:pt x="83" y="526"/>
                </a:cubicBezTo>
                <a:cubicBezTo>
                  <a:pt x="93" y="548"/>
                  <a:pt x="104" y="567"/>
                  <a:pt x="114" y="581"/>
                </a:cubicBezTo>
                <a:cubicBezTo>
                  <a:pt x="126" y="594"/>
                  <a:pt x="135" y="606"/>
                  <a:pt x="142" y="614"/>
                </a:cubicBezTo>
                <a:cubicBezTo>
                  <a:pt x="149" y="622"/>
                  <a:pt x="153" y="627"/>
                  <a:pt x="153" y="627"/>
                </a:cubicBezTo>
                <a:cubicBezTo>
                  <a:pt x="153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4" y="618"/>
                </a:lnTo>
                <a:cubicBezTo>
                  <a:pt x="75" y="582"/>
                  <a:pt x="46" y="537"/>
                  <a:pt x="28" y="484"/>
                </a:cubicBezTo>
                <a:cubicBezTo>
                  <a:pt x="10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7" name=""/>
          <p:cNvSpPr/>
          <p:nvPr/>
        </p:nvSpPr>
        <p:spPr>
          <a:xfrm>
            <a:off x="4350240" y="3913920"/>
            <a:ext cx="108720" cy="147960"/>
          </a:xfrm>
          <a:custGeom>
            <a:avLst/>
            <a:gdLst/>
            <a:ahLst/>
            <a:rect l="0" t="0" r="r" b="b"/>
            <a:pathLst>
              <a:path w="302" h="411">
                <a:moveTo>
                  <a:pt x="0" y="98"/>
                </a:moveTo>
                <a:cubicBezTo>
                  <a:pt x="0" y="93"/>
                  <a:pt x="3" y="82"/>
                  <a:pt x="10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8"/>
                  <a:pt x="71" y="0"/>
                  <a:pt x="88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0" y="25"/>
                  <a:pt x="146" y="38"/>
                  <a:pt x="146" y="55"/>
                </a:cubicBezTo>
                <a:cubicBezTo>
                  <a:pt x="145" y="63"/>
                  <a:pt x="145" y="68"/>
                  <a:pt x="144" y="69"/>
                </a:cubicBezTo>
                <a:cubicBezTo>
                  <a:pt x="144" y="70"/>
                  <a:pt x="141" y="80"/>
                  <a:pt x="134" y="98"/>
                </a:cubicBezTo>
                <a:cubicBezTo>
                  <a:pt x="127" y="116"/>
                  <a:pt x="120" y="136"/>
                  <a:pt x="113" y="159"/>
                </a:cubicBezTo>
                <a:cubicBezTo>
                  <a:pt x="106" y="182"/>
                  <a:pt x="103" y="200"/>
                  <a:pt x="103" y="214"/>
                </a:cubicBezTo>
                <a:cubicBezTo>
                  <a:pt x="103" y="232"/>
                  <a:pt x="106" y="244"/>
                  <a:pt x="112" y="251"/>
                </a:cubicBezTo>
                <a:cubicBezTo>
                  <a:pt x="118" y="259"/>
                  <a:pt x="127" y="262"/>
                  <a:pt x="139" y="263"/>
                </a:cubicBezTo>
                <a:cubicBezTo>
                  <a:pt x="148" y="263"/>
                  <a:pt x="157" y="261"/>
                  <a:pt x="166" y="256"/>
                </a:cubicBezTo>
                <a:cubicBezTo>
                  <a:pt x="174" y="251"/>
                  <a:pt x="181" y="246"/>
                  <a:pt x="185" y="241"/>
                </a:cubicBezTo>
                <a:cubicBezTo>
                  <a:pt x="190" y="236"/>
                  <a:pt x="196" y="229"/>
                  <a:pt x="202" y="220"/>
                </a:cubicBezTo>
                <a:cubicBezTo>
                  <a:pt x="202" y="220"/>
                  <a:pt x="203" y="216"/>
                  <a:pt x="206" y="208"/>
                </a:cubicBezTo>
                <a:cubicBezTo>
                  <a:pt x="208" y="200"/>
                  <a:pt x="211" y="187"/>
                  <a:pt x="214" y="171"/>
                </a:cubicBezTo>
                <a:cubicBezTo>
                  <a:pt x="218" y="154"/>
                  <a:pt x="222" y="138"/>
                  <a:pt x="226" y="124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3"/>
                  <a:pt x="268" y="7"/>
                  <a:pt x="280" y="7"/>
                </a:cubicBezTo>
                <a:cubicBezTo>
                  <a:pt x="286" y="7"/>
                  <a:pt x="290" y="9"/>
                  <a:pt x="293" y="12"/>
                </a:cubicBezTo>
                <a:cubicBezTo>
                  <a:pt x="297" y="15"/>
                  <a:pt x="299" y="17"/>
                  <a:pt x="300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1"/>
                  <a:pt x="291" y="75"/>
                  <a:pt x="271" y="158"/>
                </a:cubicBezTo>
                <a:cubicBezTo>
                  <a:pt x="250" y="241"/>
                  <a:pt x="238" y="286"/>
                  <a:pt x="235" y="294"/>
                </a:cubicBezTo>
                <a:cubicBezTo>
                  <a:pt x="223" y="329"/>
                  <a:pt x="203" y="357"/>
                  <a:pt x="174" y="379"/>
                </a:cubicBezTo>
                <a:cubicBezTo>
                  <a:pt x="145" y="400"/>
                  <a:pt x="116" y="410"/>
                  <a:pt x="87" y="411"/>
                </a:cubicBezTo>
                <a:cubicBezTo>
                  <a:pt x="68" y="411"/>
                  <a:pt x="50" y="406"/>
                  <a:pt x="36" y="397"/>
                </a:cubicBezTo>
                <a:cubicBezTo>
                  <a:pt x="21" y="387"/>
                  <a:pt x="14" y="372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4"/>
                  <a:pt x="26" y="320"/>
                  <a:pt x="31" y="317"/>
                </a:cubicBezTo>
                <a:cubicBezTo>
                  <a:pt x="36" y="314"/>
                  <a:pt x="40" y="312"/>
                  <a:pt x="43" y="310"/>
                </a:cubicBezTo>
                <a:cubicBezTo>
                  <a:pt x="47" y="309"/>
                  <a:pt x="50" y="308"/>
                  <a:pt x="54" y="308"/>
                </a:cubicBezTo>
                <a:cubicBezTo>
                  <a:pt x="74" y="308"/>
                  <a:pt x="83" y="317"/>
                  <a:pt x="83" y="335"/>
                </a:cubicBezTo>
                <a:cubicBezTo>
                  <a:pt x="83" y="343"/>
                  <a:pt x="80" y="351"/>
                  <a:pt x="75" y="357"/>
                </a:cubicBezTo>
                <a:cubicBezTo>
                  <a:pt x="70" y="363"/>
                  <a:pt x="64" y="368"/>
                  <a:pt x="60" y="370"/>
                </a:cubicBezTo>
                <a:cubicBezTo>
                  <a:pt x="55" y="372"/>
                  <a:pt x="52" y="373"/>
                  <a:pt x="52" y="373"/>
                </a:cubicBezTo>
                <a:lnTo>
                  <a:pt x="50" y="374"/>
                </a:lnTo>
                <a:cubicBezTo>
                  <a:pt x="50" y="377"/>
                  <a:pt x="54" y="379"/>
                  <a:pt x="62" y="382"/>
                </a:cubicBezTo>
                <a:cubicBezTo>
                  <a:pt x="70" y="385"/>
                  <a:pt x="77" y="387"/>
                  <a:pt x="84" y="387"/>
                </a:cubicBezTo>
                <a:lnTo>
                  <a:pt x="89" y="387"/>
                </a:lnTo>
                <a:cubicBezTo>
                  <a:pt x="96" y="387"/>
                  <a:pt x="102" y="386"/>
                  <a:pt x="106" y="385"/>
                </a:cubicBezTo>
                <a:cubicBezTo>
                  <a:pt x="120" y="381"/>
                  <a:pt x="132" y="372"/>
                  <a:pt x="144" y="360"/>
                </a:cubicBezTo>
                <a:cubicBezTo>
                  <a:pt x="156" y="348"/>
                  <a:pt x="165" y="335"/>
                  <a:pt x="171" y="321"/>
                </a:cubicBezTo>
                <a:cubicBezTo>
                  <a:pt x="178" y="307"/>
                  <a:pt x="183" y="295"/>
                  <a:pt x="186" y="286"/>
                </a:cubicBezTo>
                <a:cubicBezTo>
                  <a:pt x="189" y="276"/>
                  <a:pt x="191" y="270"/>
                  <a:pt x="191" y="267"/>
                </a:cubicBezTo>
                <a:lnTo>
                  <a:pt x="187" y="269"/>
                </a:lnTo>
                <a:cubicBezTo>
                  <a:pt x="185" y="271"/>
                  <a:pt x="181" y="273"/>
                  <a:pt x="175" y="276"/>
                </a:cubicBezTo>
                <a:cubicBezTo>
                  <a:pt x="170" y="279"/>
                  <a:pt x="164" y="282"/>
                  <a:pt x="159" y="284"/>
                </a:cubicBezTo>
                <a:cubicBezTo>
                  <a:pt x="150" y="286"/>
                  <a:pt x="142" y="287"/>
                  <a:pt x="134" y="287"/>
                </a:cubicBezTo>
                <a:cubicBezTo>
                  <a:pt x="115" y="287"/>
                  <a:pt x="98" y="282"/>
                  <a:pt x="83" y="273"/>
                </a:cubicBezTo>
                <a:cubicBezTo>
                  <a:pt x="68" y="264"/>
                  <a:pt x="57" y="249"/>
                  <a:pt x="53" y="228"/>
                </a:cubicBezTo>
                <a:cubicBezTo>
                  <a:pt x="52" y="225"/>
                  <a:pt x="52" y="219"/>
                  <a:pt x="52" y="208"/>
                </a:cubicBezTo>
                <a:cubicBezTo>
                  <a:pt x="52" y="184"/>
                  <a:pt x="60" y="153"/>
                  <a:pt x="75" y="114"/>
                </a:cubicBezTo>
                <a:cubicBezTo>
                  <a:pt x="90" y="75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3"/>
                  <a:pt x="97" y="31"/>
                </a:cubicBezTo>
                <a:cubicBezTo>
                  <a:pt x="97" y="30"/>
                  <a:pt x="97" y="29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6" y="24"/>
                  <a:pt x="67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4" y="72"/>
                  <a:pt x="31" y="80"/>
                  <a:pt x="28" y="89"/>
                </a:cubicBezTo>
                <a:cubicBezTo>
                  <a:pt x="26" y="97"/>
                  <a:pt x="24" y="102"/>
                  <a:pt x="23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2" y="102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8" name=""/>
          <p:cNvSpPr/>
          <p:nvPr/>
        </p:nvSpPr>
        <p:spPr>
          <a:xfrm>
            <a:off x="4533120" y="393120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9" name=""/>
          <p:cNvSpPr/>
          <p:nvPr/>
        </p:nvSpPr>
        <p:spPr>
          <a:xfrm>
            <a:off x="4771800" y="3856680"/>
            <a:ext cx="103680" cy="160920"/>
          </a:xfrm>
          <a:custGeom>
            <a:avLst/>
            <a:gdLst/>
            <a:ahLst/>
            <a:rect l="0" t="0" r="r" b="b"/>
            <a:pathLst>
              <a:path w="288" h="447">
                <a:moveTo>
                  <a:pt x="46" y="30"/>
                </a:moveTo>
                <a:cubicBezTo>
                  <a:pt x="46" y="26"/>
                  <a:pt x="47" y="21"/>
                  <a:pt x="48" y="15"/>
                </a:cubicBezTo>
                <a:cubicBezTo>
                  <a:pt x="50" y="10"/>
                  <a:pt x="52" y="7"/>
                  <a:pt x="56" y="7"/>
                </a:cubicBezTo>
                <a:cubicBezTo>
                  <a:pt x="56" y="7"/>
                  <a:pt x="71" y="6"/>
                  <a:pt x="102" y="4"/>
                </a:cubicBezTo>
                <a:cubicBezTo>
                  <a:pt x="132" y="2"/>
                  <a:pt x="148" y="0"/>
                  <a:pt x="149" y="0"/>
                </a:cubicBezTo>
                <a:cubicBezTo>
                  <a:pt x="154" y="0"/>
                  <a:pt x="156" y="2"/>
                  <a:pt x="156" y="5"/>
                </a:cubicBezTo>
                <a:cubicBezTo>
                  <a:pt x="156" y="8"/>
                  <a:pt x="146" y="52"/>
                  <a:pt x="124" y="137"/>
                </a:cubicBezTo>
                <a:cubicBezTo>
                  <a:pt x="103" y="222"/>
                  <a:pt x="93" y="265"/>
                  <a:pt x="93" y="268"/>
                </a:cubicBezTo>
                <a:cubicBezTo>
                  <a:pt x="101" y="264"/>
                  <a:pt x="107" y="260"/>
                  <a:pt x="111" y="256"/>
                </a:cubicBezTo>
                <a:cubicBezTo>
                  <a:pt x="121" y="248"/>
                  <a:pt x="136" y="235"/>
                  <a:pt x="155" y="216"/>
                </a:cubicBezTo>
                <a:cubicBezTo>
                  <a:pt x="174" y="197"/>
                  <a:pt x="189" y="183"/>
                  <a:pt x="199" y="176"/>
                </a:cubicBezTo>
                <a:cubicBezTo>
                  <a:pt x="216" y="165"/>
                  <a:pt x="232" y="159"/>
                  <a:pt x="247" y="159"/>
                </a:cubicBezTo>
                <a:cubicBezTo>
                  <a:pt x="260" y="159"/>
                  <a:pt x="270" y="163"/>
                  <a:pt x="277" y="171"/>
                </a:cubicBezTo>
                <a:cubicBezTo>
                  <a:pt x="284" y="179"/>
                  <a:pt x="288" y="192"/>
                  <a:pt x="288" y="207"/>
                </a:cubicBezTo>
                <a:cubicBezTo>
                  <a:pt x="288" y="217"/>
                  <a:pt x="287" y="226"/>
                  <a:pt x="284" y="233"/>
                </a:cubicBezTo>
                <a:cubicBezTo>
                  <a:pt x="281" y="240"/>
                  <a:pt x="277" y="246"/>
                  <a:pt x="272" y="249"/>
                </a:cubicBezTo>
                <a:cubicBezTo>
                  <a:pt x="267" y="252"/>
                  <a:pt x="262" y="255"/>
                  <a:pt x="259" y="256"/>
                </a:cubicBezTo>
                <a:cubicBezTo>
                  <a:pt x="255" y="257"/>
                  <a:pt x="251" y="258"/>
                  <a:pt x="247" y="258"/>
                </a:cubicBezTo>
                <a:cubicBezTo>
                  <a:pt x="239" y="258"/>
                  <a:pt x="232" y="255"/>
                  <a:pt x="227" y="251"/>
                </a:cubicBezTo>
                <a:cubicBezTo>
                  <a:pt x="222" y="246"/>
                  <a:pt x="219" y="240"/>
                  <a:pt x="219" y="232"/>
                </a:cubicBezTo>
                <a:cubicBezTo>
                  <a:pt x="219" y="222"/>
                  <a:pt x="223" y="213"/>
                  <a:pt x="229" y="207"/>
                </a:cubicBezTo>
                <a:cubicBezTo>
                  <a:pt x="236" y="200"/>
                  <a:pt x="243" y="195"/>
                  <a:pt x="250" y="193"/>
                </a:cubicBezTo>
                <a:lnTo>
                  <a:pt x="260" y="191"/>
                </a:lnTo>
                <a:cubicBezTo>
                  <a:pt x="255" y="185"/>
                  <a:pt x="250" y="183"/>
                  <a:pt x="245" y="183"/>
                </a:cubicBezTo>
                <a:lnTo>
                  <a:pt x="242" y="183"/>
                </a:lnTo>
                <a:cubicBezTo>
                  <a:pt x="229" y="184"/>
                  <a:pt x="215" y="189"/>
                  <a:pt x="202" y="200"/>
                </a:cubicBezTo>
                <a:cubicBezTo>
                  <a:pt x="189" y="209"/>
                  <a:pt x="174" y="222"/>
                  <a:pt x="156" y="240"/>
                </a:cubicBezTo>
                <a:cubicBezTo>
                  <a:pt x="138" y="258"/>
                  <a:pt x="124" y="271"/>
                  <a:pt x="114" y="279"/>
                </a:cubicBezTo>
                <a:cubicBezTo>
                  <a:pt x="115" y="279"/>
                  <a:pt x="118" y="280"/>
                  <a:pt x="124" y="281"/>
                </a:cubicBezTo>
                <a:cubicBezTo>
                  <a:pt x="129" y="281"/>
                  <a:pt x="134" y="283"/>
                  <a:pt x="139" y="284"/>
                </a:cubicBezTo>
                <a:cubicBezTo>
                  <a:pt x="144" y="286"/>
                  <a:pt x="149" y="288"/>
                  <a:pt x="155" y="289"/>
                </a:cubicBezTo>
                <a:cubicBezTo>
                  <a:pt x="162" y="291"/>
                  <a:pt x="168" y="294"/>
                  <a:pt x="173" y="298"/>
                </a:cubicBezTo>
                <a:cubicBezTo>
                  <a:pt x="178" y="302"/>
                  <a:pt x="182" y="306"/>
                  <a:pt x="186" y="310"/>
                </a:cubicBezTo>
                <a:cubicBezTo>
                  <a:pt x="191" y="313"/>
                  <a:pt x="194" y="318"/>
                  <a:pt x="197" y="326"/>
                </a:cubicBezTo>
                <a:cubicBezTo>
                  <a:pt x="200" y="334"/>
                  <a:pt x="201" y="341"/>
                  <a:pt x="201" y="347"/>
                </a:cubicBezTo>
                <a:cubicBezTo>
                  <a:pt x="201" y="354"/>
                  <a:pt x="200" y="363"/>
                  <a:pt x="198" y="373"/>
                </a:cubicBezTo>
                <a:cubicBezTo>
                  <a:pt x="196" y="383"/>
                  <a:pt x="194" y="391"/>
                  <a:pt x="194" y="398"/>
                </a:cubicBezTo>
                <a:cubicBezTo>
                  <a:pt x="194" y="415"/>
                  <a:pt x="200" y="423"/>
                  <a:pt x="211" y="423"/>
                </a:cubicBezTo>
                <a:cubicBezTo>
                  <a:pt x="231" y="423"/>
                  <a:pt x="248" y="398"/>
                  <a:pt x="260" y="348"/>
                </a:cubicBezTo>
                <a:cubicBezTo>
                  <a:pt x="261" y="345"/>
                  <a:pt x="266" y="343"/>
                  <a:pt x="273" y="343"/>
                </a:cubicBezTo>
                <a:lnTo>
                  <a:pt x="276" y="343"/>
                </a:lnTo>
                <a:cubicBezTo>
                  <a:pt x="282" y="343"/>
                  <a:pt x="286" y="345"/>
                  <a:pt x="286" y="349"/>
                </a:cubicBezTo>
                <a:cubicBezTo>
                  <a:pt x="286" y="351"/>
                  <a:pt x="285" y="354"/>
                  <a:pt x="284" y="358"/>
                </a:cubicBezTo>
                <a:cubicBezTo>
                  <a:pt x="267" y="417"/>
                  <a:pt x="242" y="447"/>
                  <a:pt x="209" y="447"/>
                </a:cubicBezTo>
                <a:cubicBezTo>
                  <a:pt x="190" y="447"/>
                  <a:pt x="175" y="441"/>
                  <a:pt x="163" y="430"/>
                </a:cubicBezTo>
                <a:cubicBezTo>
                  <a:pt x="151" y="419"/>
                  <a:pt x="145" y="404"/>
                  <a:pt x="145" y="383"/>
                </a:cubicBezTo>
                <a:cubicBezTo>
                  <a:pt x="145" y="375"/>
                  <a:pt x="146" y="369"/>
                  <a:pt x="147" y="363"/>
                </a:cubicBezTo>
                <a:cubicBezTo>
                  <a:pt x="149" y="358"/>
                  <a:pt x="149" y="353"/>
                  <a:pt x="149" y="348"/>
                </a:cubicBezTo>
                <a:cubicBezTo>
                  <a:pt x="149" y="339"/>
                  <a:pt x="146" y="331"/>
                  <a:pt x="140" y="324"/>
                </a:cubicBezTo>
                <a:cubicBezTo>
                  <a:pt x="134" y="317"/>
                  <a:pt x="127" y="313"/>
                  <a:pt x="118" y="310"/>
                </a:cubicBezTo>
                <a:cubicBezTo>
                  <a:pt x="109" y="307"/>
                  <a:pt x="102" y="304"/>
                  <a:pt x="97" y="303"/>
                </a:cubicBezTo>
                <a:cubicBezTo>
                  <a:pt x="90" y="301"/>
                  <a:pt x="86" y="300"/>
                  <a:pt x="84" y="301"/>
                </a:cubicBezTo>
                <a:lnTo>
                  <a:pt x="83" y="301"/>
                </a:lnTo>
                <a:cubicBezTo>
                  <a:pt x="78" y="318"/>
                  <a:pt x="74" y="336"/>
                  <a:pt x="70" y="352"/>
                </a:cubicBezTo>
                <a:cubicBezTo>
                  <a:pt x="66" y="368"/>
                  <a:pt x="63" y="381"/>
                  <a:pt x="61" y="389"/>
                </a:cubicBezTo>
                <a:cubicBezTo>
                  <a:pt x="59" y="397"/>
                  <a:pt x="57" y="404"/>
                  <a:pt x="55" y="412"/>
                </a:cubicBezTo>
                <a:cubicBezTo>
                  <a:pt x="54" y="420"/>
                  <a:pt x="52" y="425"/>
                  <a:pt x="51" y="427"/>
                </a:cubicBezTo>
                <a:cubicBezTo>
                  <a:pt x="50" y="430"/>
                  <a:pt x="48" y="433"/>
                  <a:pt x="46" y="435"/>
                </a:cubicBezTo>
                <a:cubicBezTo>
                  <a:pt x="45" y="438"/>
                  <a:pt x="42" y="440"/>
                  <a:pt x="39" y="441"/>
                </a:cubicBezTo>
                <a:cubicBezTo>
                  <a:pt x="34" y="445"/>
                  <a:pt x="28" y="447"/>
                  <a:pt x="22" y="447"/>
                </a:cubicBezTo>
                <a:cubicBezTo>
                  <a:pt x="15" y="447"/>
                  <a:pt x="9" y="445"/>
                  <a:pt x="5" y="441"/>
                </a:cubicBezTo>
                <a:cubicBezTo>
                  <a:pt x="1" y="436"/>
                  <a:pt x="0" y="433"/>
                  <a:pt x="0" y="430"/>
                </a:cubicBezTo>
                <a:cubicBezTo>
                  <a:pt x="0" y="426"/>
                  <a:pt x="7" y="392"/>
                  <a:pt x="23" y="329"/>
                </a:cubicBezTo>
                <a:cubicBezTo>
                  <a:pt x="39" y="265"/>
                  <a:pt x="54" y="203"/>
                  <a:pt x="69" y="141"/>
                </a:cubicBezTo>
                <a:lnTo>
                  <a:pt x="94" y="49"/>
                </a:lnTo>
                <a:cubicBezTo>
                  <a:pt x="94" y="44"/>
                  <a:pt x="92" y="41"/>
                  <a:pt x="88" y="39"/>
                </a:cubicBezTo>
                <a:cubicBezTo>
                  <a:pt x="85" y="38"/>
                  <a:pt x="76" y="37"/>
                  <a:pt x="63" y="36"/>
                </a:cubicBezTo>
                <a:lnTo>
                  <a:pt x="60" y="36"/>
                </a:lnTo>
                <a:cubicBezTo>
                  <a:pt x="56" y="36"/>
                  <a:pt x="53" y="36"/>
                  <a:pt x="52" y="36"/>
                </a:cubicBezTo>
                <a:cubicBezTo>
                  <a:pt x="51" y="36"/>
                  <a:pt x="49" y="35"/>
                  <a:pt x="48" y="34"/>
                </a:cubicBezTo>
                <a:cubicBezTo>
                  <a:pt x="46" y="33"/>
                  <a:pt x="45" y="31"/>
                  <a:pt x="46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0" name=""/>
          <p:cNvSpPr/>
          <p:nvPr/>
        </p:nvSpPr>
        <p:spPr>
          <a:xfrm>
            <a:off x="4906440" y="384408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4" y="633"/>
                </a:moveTo>
                <a:lnTo>
                  <a:pt x="12" y="633"/>
                </a:lnTo>
                <a:cubicBezTo>
                  <a:pt x="6" y="633"/>
                  <a:pt x="2" y="630"/>
                  <a:pt x="0" y="624"/>
                </a:cubicBezTo>
                <a:lnTo>
                  <a:pt x="0" y="315"/>
                </a:lnTo>
                <a:lnTo>
                  <a:pt x="1" y="8"/>
                </a:lnTo>
                <a:cubicBezTo>
                  <a:pt x="5" y="3"/>
                  <a:pt x="10" y="0"/>
                  <a:pt x="14" y="0"/>
                </a:cubicBezTo>
                <a:cubicBezTo>
                  <a:pt x="19" y="0"/>
                  <a:pt x="23" y="3"/>
                  <a:pt x="26" y="9"/>
                </a:cubicBezTo>
                <a:lnTo>
                  <a:pt x="26" y="624"/>
                </a:lnTo>
                <a:cubicBezTo>
                  <a:pt x="23" y="630"/>
                  <a:pt x="19" y="633"/>
                  <a:pt x="15" y="633"/>
                </a:cubicBezTo>
                <a:lnTo>
                  <a:pt x="14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1" name=""/>
          <p:cNvSpPr/>
          <p:nvPr/>
        </p:nvSpPr>
        <p:spPr>
          <a:xfrm>
            <a:off x="4950720" y="3913920"/>
            <a:ext cx="111240" cy="103680"/>
          </a:xfrm>
          <a:custGeom>
            <a:avLst/>
            <a:gdLst/>
            <a:ahLst/>
            <a:rect l="0" t="0" r="r" b="b"/>
            <a:pathLst>
              <a:path w="309" h="288">
                <a:moveTo>
                  <a:pt x="10" y="97"/>
                </a:moveTo>
                <a:cubicBezTo>
                  <a:pt x="13" y="79"/>
                  <a:pt x="25" y="59"/>
                  <a:pt x="45" y="36"/>
                </a:cubicBezTo>
                <a:cubicBezTo>
                  <a:pt x="64" y="13"/>
                  <a:pt x="89" y="1"/>
                  <a:pt x="118" y="0"/>
                </a:cubicBezTo>
                <a:cubicBezTo>
                  <a:pt x="133" y="0"/>
                  <a:pt x="146" y="4"/>
                  <a:pt x="158" y="12"/>
                </a:cubicBezTo>
                <a:cubicBezTo>
                  <a:pt x="171" y="19"/>
                  <a:pt x="180" y="29"/>
                  <a:pt x="186" y="40"/>
                </a:cubicBezTo>
                <a:cubicBezTo>
                  <a:pt x="203" y="14"/>
                  <a:pt x="226" y="0"/>
                  <a:pt x="250" y="0"/>
                </a:cubicBezTo>
                <a:cubicBezTo>
                  <a:pt x="266" y="0"/>
                  <a:pt x="279" y="5"/>
                  <a:pt x="291" y="14"/>
                </a:cubicBezTo>
                <a:cubicBezTo>
                  <a:pt x="302" y="24"/>
                  <a:pt x="308" y="36"/>
                  <a:pt x="309" y="52"/>
                </a:cubicBezTo>
                <a:cubicBezTo>
                  <a:pt x="309" y="64"/>
                  <a:pt x="306" y="74"/>
                  <a:pt x="300" y="81"/>
                </a:cubicBezTo>
                <a:cubicBezTo>
                  <a:pt x="294" y="89"/>
                  <a:pt x="288" y="94"/>
                  <a:pt x="283" y="95"/>
                </a:cubicBezTo>
                <a:cubicBezTo>
                  <a:pt x="277" y="97"/>
                  <a:pt x="272" y="98"/>
                  <a:pt x="268" y="98"/>
                </a:cubicBezTo>
                <a:cubicBezTo>
                  <a:pt x="260" y="98"/>
                  <a:pt x="254" y="95"/>
                  <a:pt x="249" y="91"/>
                </a:cubicBezTo>
                <a:cubicBezTo>
                  <a:pt x="243" y="86"/>
                  <a:pt x="241" y="80"/>
                  <a:pt x="241" y="72"/>
                </a:cubicBezTo>
                <a:cubicBezTo>
                  <a:pt x="241" y="53"/>
                  <a:pt x="251" y="40"/>
                  <a:pt x="273" y="33"/>
                </a:cubicBezTo>
                <a:cubicBezTo>
                  <a:pt x="268" y="27"/>
                  <a:pt x="259" y="24"/>
                  <a:pt x="247" y="24"/>
                </a:cubicBezTo>
                <a:cubicBezTo>
                  <a:pt x="242" y="24"/>
                  <a:pt x="238" y="25"/>
                  <a:pt x="235" y="26"/>
                </a:cubicBezTo>
                <a:cubicBezTo>
                  <a:pt x="219" y="32"/>
                  <a:pt x="206" y="46"/>
                  <a:pt x="199" y="67"/>
                </a:cubicBezTo>
                <a:cubicBezTo>
                  <a:pt x="174" y="162"/>
                  <a:pt x="161" y="216"/>
                  <a:pt x="161" y="232"/>
                </a:cubicBezTo>
                <a:cubicBezTo>
                  <a:pt x="161" y="243"/>
                  <a:pt x="164" y="252"/>
                  <a:pt x="171" y="257"/>
                </a:cubicBezTo>
                <a:cubicBezTo>
                  <a:pt x="178" y="262"/>
                  <a:pt x="185" y="264"/>
                  <a:pt x="193" y="264"/>
                </a:cubicBezTo>
                <a:cubicBezTo>
                  <a:pt x="209" y="264"/>
                  <a:pt x="225" y="258"/>
                  <a:pt x="240" y="244"/>
                </a:cubicBezTo>
                <a:cubicBezTo>
                  <a:pt x="255" y="230"/>
                  <a:pt x="266" y="213"/>
                  <a:pt x="271" y="192"/>
                </a:cubicBezTo>
                <a:cubicBezTo>
                  <a:pt x="273" y="188"/>
                  <a:pt x="274" y="186"/>
                  <a:pt x="275" y="185"/>
                </a:cubicBezTo>
                <a:cubicBezTo>
                  <a:pt x="276" y="185"/>
                  <a:pt x="280" y="185"/>
                  <a:pt x="285" y="184"/>
                </a:cubicBezTo>
                <a:lnTo>
                  <a:pt x="288" y="184"/>
                </a:lnTo>
                <a:cubicBezTo>
                  <a:pt x="294" y="184"/>
                  <a:pt x="297" y="186"/>
                  <a:pt x="297" y="189"/>
                </a:cubicBezTo>
                <a:cubicBezTo>
                  <a:pt x="297" y="190"/>
                  <a:pt x="297" y="192"/>
                  <a:pt x="296" y="196"/>
                </a:cubicBezTo>
                <a:cubicBezTo>
                  <a:pt x="289" y="220"/>
                  <a:pt x="276" y="241"/>
                  <a:pt x="257" y="260"/>
                </a:cubicBezTo>
                <a:cubicBezTo>
                  <a:pt x="237" y="279"/>
                  <a:pt x="214" y="288"/>
                  <a:pt x="188" y="288"/>
                </a:cubicBezTo>
                <a:cubicBezTo>
                  <a:pt x="159" y="288"/>
                  <a:pt x="136" y="275"/>
                  <a:pt x="121" y="248"/>
                </a:cubicBezTo>
                <a:cubicBezTo>
                  <a:pt x="104" y="274"/>
                  <a:pt x="84" y="287"/>
                  <a:pt x="62" y="287"/>
                </a:cubicBezTo>
                <a:lnTo>
                  <a:pt x="58" y="287"/>
                </a:lnTo>
                <a:cubicBezTo>
                  <a:pt x="37" y="287"/>
                  <a:pt x="22" y="282"/>
                  <a:pt x="14" y="271"/>
                </a:cubicBezTo>
                <a:cubicBezTo>
                  <a:pt x="5" y="260"/>
                  <a:pt x="0" y="248"/>
                  <a:pt x="0" y="236"/>
                </a:cubicBezTo>
                <a:cubicBezTo>
                  <a:pt x="0" y="223"/>
                  <a:pt x="4" y="212"/>
                  <a:pt x="12" y="203"/>
                </a:cubicBezTo>
                <a:cubicBezTo>
                  <a:pt x="20" y="195"/>
                  <a:pt x="29" y="190"/>
                  <a:pt x="40" y="190"/>
                </a:cubicBezTo>
                <a:cubicBezTo>
                  <a:pt x="58" y="190"/>
                  <a:pt x="67" y="199"/>
                  <a:pt x="67" y="217"/>
                </a:cubicBezTo>
                <a:cubicBezTo>
                  <a:pt x="67" y="225"/>
                  <a:pt x="65" y="233"/>
                  <a:pt x="60" y="239"/>
                </a:cubicBezTo>
                <a:cubicBezTo>
                  <a:pt x="55" y="245"/>
                  <a:pt x="50" y="250"/>
                  <a:pt x="45" y="252"/>
                </a:cubicBezTo>
                <a:cubicBezTo>
                  <a:pt x="41" y="254"/>
                  <a:pt x="38" y="255"/>
                  <a:pt x="37" y="255"/>
                </a:cubicBezTo>
                <a:lnTo>
                  <a:pt x="35" y="256"/>
                </a:lnTo>
                <a:cubicBezTo>
                  <a:pt x="35" y="256"/>
                  <a:pt x="36" y="257"/>
                  <a:pt x="39" y="258"/>
                </a:cubicBezTo>
                <a:cubicBezTo>
                  <a:pt x="41" y="259"/>
                  <a:pt x="45" y="261"/>
                  <a:pt x="49" y="263"/>
                </a:cubicBezTo>
                <a:cubicBezTo>
                  <a:pt x="53" y="264"/>
                  <a:pt x="57" y="265"/>
                  <a:pt x="61" y="264"/>
                </a:cubicBezTo>
                <a:cubicBezTo>
                  <a:pt x="76" y="264"/>
                  <a:pt x="89" y="255"/>
                  <a:pt x="100" y="236"/>
                </a:cubicBezTo>
                <a:cubicBezTo>
                  <a:pt x="104" y="229"/>
                  <a:pt x="109" y="215"/>
                  <a:pt x="115" y="193"/>
                </a:cubicBezTo>
                <a:cubicBezTo>
                  <a:pt x="121" y="171"/>
                  <a:pt x="127" y="148"/>
                  <a:pt x="132" y="124"/>
                </a:cubicBezTo>
                <a:cubicBezTo>
                  <a:pt x="138" y="100"/>
                  <a:pt x="142" y="86"/>
                  <a:pt x="143" y="82"/>
                </a:cubicBezTo>
                <a:cubicBezTo>
                  <a:pt x="145" y="71"/>
                  <a:pt x="146" y="62"/>
                  <a:pt x="146" y="57"/>
                </a:cubicBezTo>
                <a:cubicBezTo>
                  <a:pt x="146" y="46"/>
                  <a:pt x="143" y="37"/>
                  <a:pt x="136" y="32"/>
                </a:cubicBezTo>
                <a:cubicBezTo>
                  <a:pt x="130" y="27"/>
                  <a:pt x="123" y="24"/>
                  <a:pt x="115" y="24"/>
                </a:cubicBezTo>
                <a:cubicBezTo>
                  <a:pt x="98" y="24"/>
                  <a:pt x="82" y="31"/>
                  <a:pt x="67" y="45"/>
                </a:cubicBezTo>
                <a:cubicBezTo>
                  <a:pt x="53" y="58"/>
                  <a:pt x="42" y="75"/>
                  <a:pt x="36" y="97"/>
                </a:cubicBezTo>
                <a:cubicBezTo>
                  <a:pt x="35" y="100"/>
                  <a:pt x="34" y="102"/>
                  <a:pt x="33" y="103"/>
                </a:cubicBezTo>
                <a:cubicBezTo>
                  <a:pt x="32" y="103"/>
                  <a:pt x="28" y="104"/>
                  <a:pt x="23" y="104"/>
                </a:cubicBezTo>
                <a:lnTo>
                  <a:pt x="14" y="104"/>
                </a:lnTo>
                <a:cubicBezTo>
                  <a:pt x="12" y="102"/>
                  <a:pt x="10" y="99"/>
                  <a:pt x="1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2" name=""/>
          <p:cNvSpPr/>
          <p:nvPr/>
        </p:nvSpPr>
        <p:spPr>
          <a:xfrm>
            <a:off x="5085360" y="3844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6" y="95"/>
                  <a:pt x="124" y="149"/>
                </a:cubicBezTo>
                <a:cubicBezTo>
                  <a:pt x="142" y="202"/>
                  <a:pt x="152" y="258"/>
                  <a:pt x="152" y="316"/>
                </a:cubicBezTo>
                <a:cubicBezTo>
                  <a:pt x="152" y="344"/>
                  <a:pt x="150" y="372"/>
                  <a:pt x="146" y="400"/>
                </a:cubicBezTo>
                <a:cubicBezTo>
                  <a:pt x="141" y="426"/>
                  <a:pt x="136" y="449"/>
                  <a:pt x="130" y="467"/>
                </a:cubicBezTo>
                <a:cubicBezTo>
                  <a:pt x="125" y="486"/>
                  <a:pt x="117" y="504"/>
                  <a:pt x="107" y="523"/>
                </a:cubicBezTo>
                <a:cubicBezTo>
                  <a:pt x="97" y="542"/>
                  <a:pt x="89" y="556"/>
                  <a:pt x="83" y="565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1"/>
                  <a:pt x="30" y="625"/>
                  <a:pt x="22" y="630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3" y="622"/>
                  <a:pt x="7" y="617"/>
                </a:cubicBezTo>
                <a:cubicBezTo>
                  <a:pt x="72" y="549"/>
                  <a:pt x="105" y="449"/>
                  <a:pt x="105" y="316"/>
                </a:cubicBezTo>
                <a:cubicBezTo>
                  <a:pt x="105" y="183"/>
                  <a:pt x="72" y="83"/>
                  <a:pt x="7" y="15"/>
                </a:cubicBezTo>
                <a:cubicBezTo>
                  <a:pt x="3" y="10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3" name=""/>
          <p:cNvSpPr/>
          <p:nvPr/>
        </p:nvSpPr>
        <p:spPr>
          <a:xfrm>
            <a:off x="5237280" y="393120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20" y="21"/>
                  <a:pt x="414" y="24"/>
                </a:cubicBezTo>
                <a:lnTo>
                  <a:pt x="212" y="25"/>
                </a:lnTo>
                <a:lnTo>
                  <a:pt x="10" y="25"/>
                </a:lnTo>
                <a:cubicBezTo>
                  <a:pt x="4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4" y="126"/>
                  <a:pt x="10" y="124"/>
                </a:cubicBezTo>
                <a:lnTo>
                  <a:pt x="414" y="124"/>
                </a:lnTo>
                <a:cubicBezTo>
                  <a:pt x="420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4" name=""/>
          <p:cNvSpPr/>
          <p:nvPr/>
        </p:nvSpPr>
        <p:spPr>
          <a:xfrm>
            <a:off x="5802480" y="3760200"/>
            <a:ext cx="88920" cy="103320"/>
          </a:xfrm>
          <a:custGeom>
            <a:avLst/>
            <a:gdLst/>
            <a:ahLst/>
            <a:rect l="0" t="0" r="r" b="b"/>
            <a:pathLst>
              <a:path w="247" h="287">
                <a:moveTo>
                  <a:pt x="0" y="173"/>
                </a:moveTo>
                <a:cubicBezTo>
                  <a:pt x="0" y="149"/>
                  <a:pt x="4" y="127"/>
                  <a:pt x="12" y="107"/>
                </a:cubicBezTo>
                <a:cubicBezTo>
                  <a:pt x="20" y="88"/>
                  <a:pt x="30" y="71"/>
                  <a:pt x="43" y="58"/>
                </a:cubicBezTo>
                <a:cubicBezTo>
                  <a:pt x="55" y="45"/>
                  <a:pt x="70" y="34"/>
                  <a:pt x="85" y="25"/>
                </a:cubicBezTo>
                <a:cubicBezTo>
                  <a:pt x="101" y="16"/>
                  <a:pt x="116" y="10"/>
                  <a:pt x="129" y="6"/>
                </a:cubicBezTo>
                <a:cubicBezTo>
                  <a:pt x="143" y="1"/>
                  <a:pt x="157" y="-1"/>
                  <a:pt x="169" y="0"/>
                </a:cubicBezTo>
                <a:lnTo>
                  <a:pt x="171" y="0"/>
                </a:lnTo>
                <a:cubicBezTo>
                  <a:pt x="190" y="0"/>
                  <a:pt x="207" y="5"/>
                  <a:pt x="221" y="14"/>
                </a:cubicBezTo>
                <a:cubicBezTo>
                  <a:pt x="234" y="23"/>
                  <a:pt x="242" y="37"/>
                  <a:pt x="242" y="55"/>
                </a:cubicBezTo>
                <a:cubicBezTo>
                  <a:pt x="242" y="93"/>
                  <a:pt x="218" y="118"/>
                  <a:pt x="171" y="130"/>
                </a:cubicBezTo>
                <a:cubicBezTo>
                  <a:pt x="151" y="135"/>
                  <a:pt x="122" y="138"/>
                  <a:pt x="86" y="138"/>
                </a:cubicBezTo>
                <a:cubicBezTo>
                  <a:pt x="71" y="138"/>
                  <a:pt x="63" y="139"/>
                  <a:pt x="62" y="140"/>
                </a:cubicBezTo>
                <a:cubicBezTo>
                  <a:pt x="62" y="140"/>
                  <a:pt x="61" y="148"/>
                  <a:pt x="59" y="162"/>
                </a:cubicBezTo>
                <a:cubicBezTo>
                  <a:pt x="56" y="176"/>
                  <a:pt x="55" y="188"/>
                  <a:pt x="54" y="198"/>
                </a:cubicBezTo>
                <a:cubicBezTo>
                  <a:pt x="54" y="218"/>
                  <a:pt x="59" y="234"/>
                  <a:pt x="67" y="245"/>
                </a:cubicBezTo>
                <a:cubicBezTo>
                  <a:pt x="76" y="257"/>
                  <a:pt x="90" y="263"/>
                  <a:pt x="107" y="263"/>
                </a:cubicBezTo>
                <a:cubicBezTo>
                  <a:pt x="125" y="263"/>
                  <a:pt x="145" y="259"/>
                  <a:pt x="166" y="251"/>
                </a:cubicBezTo>
                <a:cubicBezTo>
                  <a:pt x="188" y="243"/>
                  <a:pt x="207" y="229"/>
                  <a:pt x="224" y="209"/>
                </a:cubicBezTo>
                <a:cubicBezTo>
                  <a:pt x="228" y="205"/>
                  <a:pt x="231" y="203"/>
                  <a:pt x="232" y="203"/>
                </a:cubicBezTo>
                <a:cubicBezTo>
                  <a:pt x="234" y="203"/>
                  <a:pt x="236" y="205"/>
                  <a:pt x="240" y="209"/>
                </a:cubicBezTo>
                <a:cubicBezTo>
                  <a:pt x="245" y="212"/>
                  <a:pt x="247" y="215"/>
                  <a:pt x="247" y="217"/>
                </a:cubicBezTo>
                <a:cubicBezTo>
                  <a:pt x="248" y="220"/>
                  <a:pt x="246" y="223"/>
                  <a:pt x="242" y="228"/>
                </a:cubicBezTo>
                <a:cubicBezTo>
                  <a:pt x="237" y="232"/>
                  <a:pt x="230" y="238"/>
                  <a:pt x="222" y="245"/>
                </a:cubicBezTo>
                <a:cubicBezTo>
                  <a:pt x="213" y="251"/>
                  <a:pt x="204" y="258"/>
                  <a:pt x="193" y="264"/>
                </a:cubicBezTo>
                <a:cubicBezTo>
                  <a:pt x="182" y="271"/>
                  <a:pt x="168" y="276"/>
                  <a:pt x="153" y="281"/>
                </a:cubicBezTo>
                <a:cubicBezTo>
                  <a:pt x="137" y="285"/>
                  <a:pt x="121" y="287"/>
                  <a:pt x="105" y="287"/>
                </a:cubicBezTo>
                <a:cubicBezTo>
                  <a:pt x="71" y="287"/>
                  <a:pt x="46" y="275"/>
                  <a:pt x="28" y="253"/>
                </a:cubicBezTo>
                <a:cubicBezTo>
                  <a:pt x="10" y="231"/>
                  <a:pt x="0" y="204"/>
                  <a:pt x="0" y="173"/>
                </a:cubicBezTo>
                <a:moveTo>
                  <a:pt x="211" y="56"/>
                </a:moveTo>
                <a:cubicBezTo>
                  <a:pt x="209" y="34"/>
                  <a:pt x="194" y="23"/>
                  <a:pt x="168" y="23"/>
                </a:cubicBezTo>
                <a:cubicBezTo>
                  <a:pt x="154" y="23"/>
                  <a:pt x="141" y="26"/>
                  <a:pt x="129" y="32"/>
                </a:cubicBezTo>
                <a:cubicBezTo>
                  <a:pt x="118" y="38"/>
                  <a:pt x="108" y="45"/>
                  <a:pt x="101" y="54"/>
                </a:cubicBezTo>
                <a:cubicBezTo>
                  <a:pt x="94" y="62"/>
                  <a:pt x="88" y="71"/>
                  <a:pt x="83" y="80"/>
                </a:cubicBezTo>
                <a:cubicBezTo>
                  <a:pt x="78" y="88"/>
                  <a:pt x="74" y="96"/>
                  <a:pt x="73" y="102"/>
                </a:cubicBezTo>
                <a:cubicBezTo>
                  <a:pt x="71" y="109"/>
                  <a:pt x="70" y="113"/>
                  <a:pt x="69" y="114"/>
                </a:cubicBezTo>
                <a:cubicBezTo>
                  <a:pt x="69" y="115"/>
                  <a:pt x="74" y="115"/>
                  <a:pt x="82" y="115"/>
                </a:cubicBezTo>
                <a:cubicBezTo>
                  <a:pt x="130" y="115"/>
                  <a:pt x="163" y="110"/>
                  <a:pt x="182" y="100"/>
                </a:cubicBezTo>
                <a:cubicBezTo>
                  <a:pt x="201" y="90"/>
                  <a:pt x="211" y="75"/>
                  <a:pt x="211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5" name=""/>
          <p:cNvSpPr/>
          <p:nvPr/>
        </p:nvSpPr>
        <p:spPr>
          <a:xfrm>
            <a:off x="5924880" y="3657600"/>
            <a:ext cx="36360" cy="161280"/>
          </a:xfrm>
          <a:custGeom>
            <a:avLst/>
            <a:gdLst/>
            <a:ahLst/>
            <a:rect l="0" t="0" r="r" b="b"/>
            <a:pathLst>
              <a:path w="101" h="448">
                <a:moveTo>
                  <a:pt x="101" y="440"/>
                </a:moveTo>
                <a:cubicBezTo>
                  <a:pt x="100" y="442"/>
                  <a:pt x="99" y="443"/>
                  <a:pt x="98" y="445"/>
                </a:cubicBezTo>
                <a:cubicBezTo>
                  <a:pt x="96" y="446"/>
                  <a:pt x="94" y="447"/>
                  <a:pt x="92" y="448"/>
                </a:cubicBezTo>
                <a:cubicBezTo>
                  <a:pt x="89" y="448"/>
                  <a:pt x="86" y="446"/>
                  <a:pt x="84" y="443"/>
                </a:cubicBezTo>
                <a:cubicBezTo>
                  <a:pt x="83" y="441"/>
                  <a:pt x="69" y="404"/>
                  <a:pt x="42" y="332"/>
                </a:cubicBezTo>
                <a:cubicBezTo>
                  <a:pt x="14" y="261"/>
                  <a:pt x="0" y="225"/>
                  <a:pt x="0" y="223"/>
                </a:cubicBezTo>
                <a:cubicBezTo>
                  <a:pt x="0" y="222"/>
                  <a:pt x="13" y="185"/>
                  <a:pt x="42" y="114"/>
                </a:cubicBezTo>
                <a:cubicBezTo>
                  <a:pt x="69" y="43"/>
                  <a:pt x="83" y="6"/>
                  <a:pt x="84" y="4"/>
                </a:cubicBezTo>
                <a:cubicBezTo>
                  <a:pt x="85" y="3"/>
                  <a:pt x="86" y="1"/>
                  <a:pt x="89" y="0"/>
                </a:cubicBezTo>
                <a:lnTo>
                  <a:pt x="90" y="0"/>
                </a:lnTo>
                <a:cubicBezTo>
                  <a:pt x="91" y="0"/>
                  <a:pt x="91" y="0"/>
                  <a:pt x="92" y="0"/>
                </a:cubicBezTo>
                <a:cubicBezTo>
                  <a:pt x="97" y="0"/>
                  <a:pt x="100" y="2"/>
                  <a:pt x="101" y="8"/>
                </a:cubicBezTo>
                <a:cubicBezTo>
                  <a:pt x="101" y="9"/>
                  <a:pt x="87" y="45"/>
                  <a:pt x="60" y="116"/>
                </a:cubicBezTo>
                <a:cubicBezTo>
                  <a:pt x="33" y="187"/>
                  <a:pt x="19" y="222"/>
                  <a:pt x="19" y="223"/>
                </a:cubicBezTo>
                <a:cubicBezTo>
                  <a:pt x="19" y="224"/>
                  <a:pt x="33" y="259"/>
                  <a:pt x="60" y="330"/>
                </a:cubicBezTo>
                <a:cubicBezTo>
                  <a:pt x="87" y="402"/>
                  <a:pt x="101" y="438"/>
                  <a:pt x="101" y="4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6" name=""/>
          <p:cNvSpPr/>
          <p:nvPr/>
        </p:nvSpPr>
        <p:spPr>
          <a:xfrm>
            <a:off x="5973120" y="3706920"/>
            <a:ext cx="108000" cy="73440"/>
          </a:xfrm>
          <a:custGeom>
            <a:avLst/>
            <a:gdLst/>
            <a:ahLst/>
            <a:rect l="0" t="0" r="r" b="b"/>
            <a:pathLst>
              <a:path w="300" h="204">
                <a:moveTo>
                  <a:pt x="251" y="26"/>
                </a:moveTo>
                <a:cubicBezTo>
                  <a:pt x="251" y="19"/>
                  <a:pt x="254" y="14"/>
                  <a:pt x="259" y="8"/>
                </a:cubicBezTo>
                <a:cubicBezTo>
                  <a:pt x="265" y="3"/>
                  <a:pt x="271" y="0"/>
                  <a:pt x="278" y="0"/>
                </a:cubicBezTo>
                <a:cubicBezTo>
                  <a:pt x="284" y="0"/>
                  <a:pt x="289" y="2"/>
                  <a:pt x="293" y="8"/>
                </a:cubicBezTo>
                <a:cubicBezTo>
                  <a:pt x="297" y="13"/>
                  <a:pt x="300" y="22"/>
                  <a:pt x="300" y="33"/>
                </a:cubicBezTo>
                <a:cubicBezTo>
                  <a:pt x="300" y="42"/>
                  <a:pt x="297" y="59"/>
                  <a:pt x="292" y="85"/>
                </a:cubicBezTo>
                <a:cubicBezTo>
                  <a:pt x="287" y="101"/>
                  <a:pt x="283" y="116"/>
                  <a:pt x="280" y="127"/>
                </a:cubicBezTo>
                <a:cubicBezTo>
                  <a:pt x="276" y="138"/>
                  <a:pt x="271" y="150"/>
                  <a:pt x="264" y="163"/>
                </a:cubicBezTo>
                <a:cubicBezTo>
                  <a:pt x="257" y="177"/>
                  <a:pt x="249" y="187"/>
                  <a:pt x="239" y="193"/>
                </a:cubicBezTo>
                <a:cubicBezTo>
                  <a:pt x="230" y="200"/>
                  <a:pt x="219" y="204"/>
                  <a:pt x="207" y="204"/>
                </a:cubicBezTo>
                <a:cubicBezTo>
                  <a:pt x="194" y="204"/>
                  <a:pt x="182" y="201"/>
                  <a:pt x="172" y="197"/>
                </a:cubicBezTo>
                <a:cubicBezTo>
                  <a:pt x="162" y="192"/>
                  <a:pt x="155" y="185"/>
                  <a:pt x="150" y="177"/>
                </a:cubicBezTo>
                <a:cubicBezTo>
                  <a:pt x="150" y="178"/>
                  <a:pt x="150" y="178"/>
                  <a:pt x="149" y="179"/>
                </a:cubicBezTo>
                <a:cubicBezTo>
                  <a:pt x="137" y="196"/>
                  <a:pt x="122" y="204"/>
                  <a:pt x="104" y="204"/>
                </a:cubicBezTo>
                <a:cubicBezTo>
                  <a:pt x="97" y="204"/>
                  <a:pt x="89" y="203"/>
                  <a:pt x="82" y="201"/>
                </a:cubicBezTo>
                <a:cubicBezTo>
                  <a:pt x="75" y="199"/>
                  <a:pt x="68" y="196"/>
                  <a:pt x="61" y="193"/>
                </a:cubicBezTo>
                <a:cubicBezTo>
                  <a:pt x="54" y="189"/>
                  <a:pt x="49" y="183"/>
                  <a:pt x="44" y="175"/>
                </a:cubicBezTo>
                <a:cubicBezTo>
                  <a:pt x="40" y="167"/>
                  <a:pt x="38" y="158"/>
                  <a:pt x="38" y="147"/>
                </a:cubicBezTo>
                <a:cubicBezTo>
                  <a:pt x="38" y="131"/>
                  <a:pt x="43" y="109"/>
                  <a:pt x="53" y="81"/>
                </a:cubicBezTo>
                <a:cubicBezTo>
                  <a:pt x="63" y="53"/>
                  <a:pt x="69" y="36"/>
                  <a:pt x="69" y="28"/>
                </a:cubicBezTo>
                <a:cubicBezTo>
                  <a:pt x="69" y="25"/>
                  <a:pt x="69" y="23"/>
                  <a:pt x="69" y="22"/>
                </a:cubicBezTo>
                <a:cubicBezTo>
                  <a:pt x="69" y="21"/>
                  <a:pt x="68" y="20"/>
                  <a:pt x="67" y="19"/>
                </a:cubicBezTo>
                <a:cubicBezTo>
                  <a:pt x="66" y="18"/>
                  <a:pt x="64" y="17"/>
                  <a:pt x="62" y="17"/>
                </a:cubicBezTo>
                <a:lnTo>
                  <a:pt x="60" y="17"/>
                </a:lnTo>
                <a:cubicBezTo>
                  <a:pt x="54" y="17"/>
                  <a:pt x="47" y="20"/>
                  <a:pt x="42" y="26"/>
                </a:cubicBezTo>
                <a:cubicBezTo>
                  <a:pt x="36" y="31"/>
                  <a:pt x="32" y="37"/>
                  <a:pt x="28" y="44"/>
                </a:cubicBezTo>
                <a:cubicBezTo>
                  <a:pt x="25" y="51"/>
                  <a:pt x="22" y="57"/>
                  <a:pt x="21" y="63"/>
                </a:cubicBezTo>
                <a:cubicBezTo>
                  <a:pt x="19" y="69"/>
                  <a:pt x="18" y="72"/>
                  <a:pt x="17" y="73"/>
                </a:cubicBezTo>
                <a:cubicBezTo>
                  <a:pt x="17" y="73"/>
                  <a:pt x="14" y="74"/>
                  <a:pt x="10" y="74"/>
                </a:cubicBezTo>
                <a:lnTo>
                  <a:pt x="4" y="74"/>
                </a:lnTo>
                <a:cubicBezTo>
                  <a:pt x="1" y="72"/>
                  <a:pt x="0" y="70"/>
                  <a:pt x="0" y="70"/>
                </a:cubicBezTo>
                <a:cubicBezTo>
                  <a:pt x="0" y="68"/>
                  <a:pt x="1" y="64"/>
                  <a:pt x="5" y="57"/>
                </a:cubicBezTo>
                <a:cubicBezTo>
                  <a:pt x="7" y="50"/>
                  <a:pt x="10" y="43"/>
                  <a:pt x="15" y="34"/>
                </a:cubicBezTo>
                <a:cubicBezTo>
                  <a:pt x="19" y="26"/>
                  <a:pt x="26" y="18"/>
                  <a:pt x="35" y="11"/>
                </a:cubicBezTo>
                <a:cubicBezTo>
                  <a:pt x="43" y="4"/>
                  <a:pt x="53" y="1"/>
                  <a:pt x="64" y="1"/>
                </a:cubicBezTo>
                <a:cubicBezTo>
                  <a:pt x="76" y="1"/>
                  <a:pt x="86" y="4"/>
                  <a:pt x="93" y="12"/>
                </a:cubicBezTo>
                <a:cubicBezTo>
                  <a:pt x="100" y="19"/>
                  <a:pt x="103" y="28"/>
                  <a:pt x="103" y="38"/>
                </a:cubicBezTo>
                <a:cubicBezTo>
                  <a:pt x="103" y="43"/>
                  <a:pt x="98" y="59"/>
                  <a:pt x="89" y="86"/>
                </a:cubicBezTo>
                <a:cubicBezTo>
                  <a:pt x="79" y="114"/>
                  <a:pt x="74" y="135"/>
                  <a:pt x="74" y="149"/>
                </a:cubicBezTo>
                <a:cubicBezTo>
                  <a:pt x="74" y="163"/>
                  <a:pt x="77" y="173"/>
                  <a:pt x="83" y="178"/>
                </a:cubicBezTo>
                <a:cubicBezTo>
                  <a:pt x="90" y="184"/>
                  <a:pt x="97" y="187"/>
                  <a:pt x="107" y="187"/>
                </a:cubicBezTo>
                <a:cubicBezTo>
                  <a:pt x="120" y="187"/>
                  <a:pt x="131" y="178"/>
                  <a:pt x="141" y="160"/>
                </a:cubicBezTo>
                <a:lnTo>
                  <a:pt x="143" y="156"/>
                </a:lnTo>
                <a:lnTo>
                  <a:pt x="143" y="146"/>
                </a:lnTo>
                <a:cubicBezTo>
                  <a:pt x="143" y="145"/>
                  <a:pt x="143" y="143"/>
                  <a:pt x="143" y="142"/>
                </a:cubicBezTo>
                <a:cubicBezTo>
                  <a:pt x="143" y="140"/>
                  <a:pt x="143" y="139"/>
                  <a:pt x="144" y="138"/>
                </a:cubicBezTo>
                <a:cubicBezTo>
                  <a:pt x="144" y="137"/>
                  <a:pt x="144" y="136"/>
                  <a:pt x="144" y="135"/>
                </a:cubicBezTo>
                <a:cubicBezTo>
                  <a:pt x="144" y="133"/>
                  <a:pt x="144" y="132"/>
                  <a:pt x="145" y="131"/>
                </a:cubicBezTo>
                <a:cubicBezTo>
                  <a:pt x="145" y="130"/>
                  <a:pt x="145" y="128"/>
                  <a:pt x="146" y="125"/>
                </a:cubicBezTo>
                <a:cubicBezTo>
                  <a:pt x="146" y="122"/>
                  <a:pt x="147" y="120"/>
                  <a:pt x="147" y="117"/>
                </a:cubicBezTo>
                <a:cubicBezTo>
                  <a:pt x="148" y="115"/>
                  <a:pt x="148" y="112"/>
                  <a:pt x="150" y="107"/>
                </a:cubicBezTo>
                <a:cubicBezTo>
                  <a:pt x="151" y="101"/>
                  <a:pt x="153" y="96"/>
                  <a:pt x="153" y="91"/>
                </a:cubicBezTo>
                <a:cubicBezTo>
                  <a:pt x="154" y="87"/>
                  <a:pt x="156" y="80"/>
                  <a:pt x="158" y="72"/>
                </a:cubicBezTo>
                <a:cubicBezTo>
                  <a:pt x="167" y="38"/>
                  <a:pt x="172" y="20"/>
                  <a:pt x="173" y="17"/>
                </a:cubicBezTo>
                <a:cubicBezTo>
                  <a:pt x="177" y="9"/>
                  <a:pt x="183" y="5"/>
                  <a:pt x="192" y="5"/>
                </a:cubicBezTo>
                <a:cubicBezTo>
                  <a:pt x="198" y="5"/>
                  <a:pt x="202" y="7"/>
                  <a:pt x="204" y="10"/>
                </a:cubicBezTo>
                <a:cubicBezTo>
                  <a:pt x="206" y="13"/>
                  <a:pt x="207" y="15"/>
                  <a:pt x="208" y="18"/>
                </a:cubicBezTo>
                <a:cubicBezTo>
                  <a:pt x="208" y="22"/>
                  <a:pt x="203" y="41"/>
                  <a:pt x="195" y="75"/>
                </a:cubicBezTo>
                <a:cubicBezTo>
                  <a:pt x="186" y="111"/>
                  <a:pt x="181" y="130"/>
                  <a:pt x="180" y="135"/>
                </a:cubicBezTo>
                <a:cubicBezTo>
                  <a:pt x="180" y="139"/>
                  <a:pt x="179" y="144"/>
                  <a:pt x="179" y="151"/>
                </a:cubicBezTo>
                <a:lnTo>
                  <a:pt x="179" y="154"/>
                </a:lnTo>
                <a:cubicBezTo>
                  <a:pt x="179" y="159"/>
                  <a:pt x="180" y="163"/>
                  <a:pt x="181" y="167"/>
                </a:cubicBezTo>
                <a:cubicBezTo>
                  <a:pt x="182" y="171"/>
                  <a:pt x="184" y="176"/>
                  <a:pt x="189" y="180"/>
                </a:cubicBezTo>
                <a:cubicBezTo>
                  <a:pt x="194" y="185"/>
                  <a:pt x="201" y="187"/>
                  <a:pt x="209" y="187"/>
                </a:cubicBezTo>
                <a:cubicBezTo>
                  <a:pt x="231" y="187"/>
                  <a:pt x="247" y="169"/>
                  <a:pt x="260" y="133"/>
                </a:cubicBezTo>
                <a:cubicBezTo>
                  <a:pt x="263" y="126"/>
                  <a:pt x="266" y="116"/>
                  <a:pt x="269" y="103"/>
                </a:cubicBezTo>
                <a:cubicBezTo>
                  <a:pt x="272" y="90"/>
                  <a:pt x="274" y="81"/>
                  <a:pt x="274" y="76"/>
                </a:cubicBezTo>
                <a:cubicBezTo>
                  <a:pt x="274" y="66"/>
                  <a:pt x="272" y="58"/>
                  <a:pt x="268" y="53"/>
                </a:cubicBezTo>
                <a:cubicBezTo>
                  <a:pt x="265" y="47"/>
                  <a:pt x="261" y="42"/>
                  <a:pt x="257" y="38"/>
                </a:cubicBezTo>
                <a:cubicBezTo>
                  <a:pt x="253" y="34"/>
                  <a:pt x="251" y="30"/>
                  <a:pt x="251" y="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7" name=""/>
          <p:cNvSpPr/>
          <p:nvPr/>
        </p:nvSpPr>
        <p:spPr>
          <a:xfrm>
            <a:off x="6095880" y="3723480"/>
            <a:ext cx="52200" cy="80280"/>
          </a:xfrm>
          <a:custGeom>
            <a:avLst/>
            <a:gdLst/>
            <a:ahLst/>
            <a:rect l="0" t="0" r="r" b="b"/>
            <a:pathLst>
              <a:path w="145" h="223">
                <a:moveTo>
                  <a:pt x="24" y="14"/>
                </a:moveTo>
                <a:cubicBezTo>
                  <a:pt x="24" y="12"/>
                  <a:pt x="24" y="10"/>
                  <a:pt x="25" y="7"/>
                </a:cubicBezTo>
                <a:cubicBezTo>
                  <a:pt x="26" y="4"/>
                  <a:pt x="27" y="3"/>
                  <a:pt x="29" y="3"/>
                </a:cubicBezTo>
                <a:cubicBezTo>
                  <a:pt x="29" y="3"/>
                  <a:pt x="37" y="2"/>
                  <a:pt x="52" y="1"/>
                </a:cubicBezTo>
                <a:cubicBezTo>
                  <a:pt x="67" y="0"/>
                  <a:pt x="74" y="0"/>
                  <a:pt x="75" y="0"/>
                </a:cubicBezTo>
                <a:cubicBezTo>
                  <a:pt x="77" y="0"/>
                  <a:pt x="78" y="0"/>
                  <a:pt x="78" y="2"/>
                </a:cubicBezTo>
                <a:cubicBezTo>
                  <a:pt x="78" y="4"/>
                  <a:pt x="73" y="26"/>
                  <a:pt x="63" y="68"/>
                </a:cubicBezTo>
                <a:cubicBezTo>
                  <a:pt x="52" y="110"/>
                  <a:pt x="47" y="131"/>
                  <a:pt x="47" y="133"/>
                </a:cubicBezTo>
                <a:cubicBezTo>
                  <a:pt x="51" y="131"/>
                  <a:pt x="54" y="129"/>
                  <a:pt x="56" y="127"/>
                </a:cubicBezTo>
                <a:cubicBezTo>
                  <a:pt x="61" y="123"/>
                  <a:pt x="68" y="117"/>
                  <a:pt x="78" y="107"/>
                </a:cubicBezTo>
                <a:cubicBezTo>
                  <a:pt x="87" y="98"/>
                  <a:pt x="95" y="91"/>
                  <a:pt x="100" y="88"/>
                </a:cubicBezTo>
                <a:cubicBezTo>
                  <a:pt x="108" y="82"/>
                  <a:pt x="116" y="79"/>
                  <a:pt x="124" y="79"/>
                </a:cubicBezTo>
                <a:cubicBezTo>
                  <a:pt x="130" y="79"/>
                  <a:pt x="135" y="81"/>
                  <a:pt x="139" y="85"/>
                </a:cubicBezTo>
                <a:cubicBezTo>
                  <a:pt x="142" y="89"/>
                  <a:pt x="144" y="95"/>
                  <a:pt x="145" y="102"/>
                </a:cubicBezTo>
                <a:cubicBezTo>
                  <a:pt x="145" y="108"/>
                  <a:pt x="144" y="112"/>
                  <a:pt x="142" y="116"/>
                </a:cubicBezTo>
                <a:cubicBezTo>
                  <a:pt x="141" y="119"/>
                  <a:pt x="139" y="122"/>
                  <a:pt x="136" y="123"/>
                </a:cubicBezTo>
                <a:cubicBezTo>
                  <a:pt x="134" y="125"/>
                  <a:pt x="132" y="126"/>
                  <a:pt x="130" y="127"/>
                </a:cubicBezTo>
                <a:cubicBezTo>
                  <a:pt x="128" y="128"/>
                  <a:pt x="126" y="128"/>
                  <a:pt x="124" y="128"/>
                </a:cubicBezTo>
                <a:cubicBezTo>
                  <a:pt x="120" y="128"/>
                  <a:pt x="116" y="127"/>
                  <a:pt x="114" y="124"/>
                </a:cubicBezTo>
                <a:cubicBezTo>
                  <a:pt x="111" y="122"/>
                  <a:pt x="110" y="119"/>
                  <a:pt x="110" y="115"/>
                </a:cubicBezTo>
                <a:cubicBezTo>
                  <a:pt x="110" y="110"/>
                  <a:pt x="112" y="106"/>
                  <a:pt x="115" y="102"/>
                </a:cubicBezTo>
                <a:cubicBezTo>
                  <a:pt x="118" y="99"/>
                  <a:pt x="122" y="97"/>
                  <a:pt x="125" y="96"/>
                </a:cubicBezTo>
                <a:lnTo>
                  <a:pt x="130" y="95"/>
                </a:lnTo>
                <a:cubicBezTo>
                  <a:pt x="128" y="92"/>
                  <a:pt x="125" y="91"/>
                  <a:pt x="123" y="91"/>
                </a:cubicBezTo>
                <a:lnTo>
                  <a:pt x="121" y="91"/>
                </a:lnTo>
                <a:cubicBezTo>
                  <a:pt x="115" y="92"/>
                  <a:pt x="108" y="94"/>
                  <a:pt x="102" y="99"/>
                </a:cubicBezTo>
                <a:cubicBezTo>
                  <a:pt x="95" y="103"/>
                  <a:pt x="87" y="110"/>
                  <a:pt x="78" y="119"/>
                </a:cubicBezTo>
                <a:cubicBezTo>
                  <a:pt x="70" y="128"/>
                  <a:pt x="63" y="134"/>
                  <a:pt x="58" y="138"/>
                </a:cubicBezTo>
                <a:cubicBezTo>
                  <a:pt x="58" y="139"/>
                  <a:pt x="60" y="139"/>
                  <a:pt x="62" y="139"/>
                </a:cubicBezTo>
                <a:cubicBezTo>
                  <a:pt x="65" y="140"/>
                  <a:pt x="68" y="140"/>
                  <a:pt x="70" y="141"/>
                </a:cubicBezTo>
                <a:cubicBezTo>
                  <a:pt x="72" y="142"/>
                  <a:pt x="75" y="143"/>
                  <a:pt x="78" y="144"/>
                </a:cubicBezTo>
                <a:cubicBezTo>
                  <a:pt x="81" y="145"/>
                  <a:pt x="84" y="146"/>
                  <a:pt x="87" y="148"/>
                </a:cubicBezTo>
                <a:cubicBezTo>
                  <a:pt x="89" y="150"/>
                  <a:pt x="92" y="152"/>
                  <a:pt x="94" y="154"/>
                </a:cubicBezTo>
                <a:cubicBezTo>
                  <a:pt x="96" y="155"/>
                  <a:pt x="98" y="158"/>
                  <a:pt x="99" y="162"/>
                </a:cubicBezTo>
                <a:cubicBezTo>
                  <a:pt x="100" y="166"/>
                  <a:pt x="101" y="169"/>
                  <a:pt x="101" y="172"/>
                </a:cubicBezTo>
                <a:cubicBezTo>
                  <a:pt x="101" y="176"/>
                  <a:pt x="100" y="180"/>
                  <a:pt x="99" y="185"/>
                </a:cubicBezTo>
                <a:cubicBezTo>
                  <a:pt x="98" y="190"/>
                  <a:pt x="98" y="195"/>
                  <a:pt x="97" y="198"/>
                </a:cubicBezTo>
                <a:cubicBezTo>
                  <a:pt x="97" y="207"/>
                  <a:pt x="100" y="212"/>
                  <a:pt x="106" y="212"/>
                </a:cubicBezTo>
                <a:cubicBezTo>
                  <a:pt x="116" y="212"/>
                  <a:pt x="124" y="198"/>
                  <a:pt x="131" y="173"/>
                </a:cubicBezTo>
                <a:cubicBezTo>
                  <a:pt x="131" y="171"/>
                  <a:pt x="133" y="171"/>
                  <a:pt x="137" y="171"/>
                </a:cubicBezTo>
                <a:lnTo>
                  <a:pt x="138" y="171"/>
                </a:lnTo>
                <a:cubicBezTo>
                  <a:pt x="142" y="171"/>
                  <a:pt x="143" y="172"/>
                  <a:pt x="143" y="173"/>
                </a:cubicBezTo>
                <a:cubicBezTo>
                  <a:pt x="143" y="174"/>
                  <a:pt x="143" y="176"/>
                  <a:pt x="142" y="178"/>
                </a:cubicBezTo>
                <a:cubicBezTo>
                  <a:pt x="134" y="209"/>
                  <a:pt x="121" y="223"/>
                  <a:pt x="105" y="223"/>
                </a:cubicBezTo>
                <a:cubicBezTo>
                  <a:pt x="96" y="223"/>
                  <a:pt x="88" y="221"/>
                  <a:pt x="82" y="215"/>
                </a:cubicBezTo>
                <a:cubicBezTo>
                  <a:pt x="76" y="210"/>
                  <a:pt x="73" y="201"/>
                  <a:pt x="73" y="190"/>
                </a:cubicBezTo>
                <a:cubicBezTo>
                  <a:pt x="73" y="187"/>
                  <a:pt x="73" y="183"/>
                  <a:pt x="74" y="181"/>
                </a:cubicBezTo>
                <a:cubicBezTo>
                  <a:pt x="75" y="178"/>
                  <a:pt x="75" y="175"/>
                  <a:pt x="75" y="173"/>
                </a:cubicBezTo>
                <a:cubicBezTo>
                  <a:pt x="75" y="168"/>
                  <a:pt x="73" y="164"/>
                  <a:pt x="71" y="161"/>
                </a:cubicBezTo>
                <a:cubicBezTo>
                  <a:pt x="68" y="158"/>
                  <a:pt x="64" y="155"/>
                  <a:pt x="59" y="154"/>
                </a:cubicBezTo>
                <a:cubicBezTo>
                  <a:pt x="55" y="152"/>
                  <a:pt x="51" y="151"/>
                  <a:pt x="49" y="150"/>
                </a:cubicBezTo>
                <a:cubicBezTo>
                  <a:pt x="46" y="149"/>
                  <a:pt x="44" y="149"/>
                  <a:pt x="43" y="149"/>
                </a:cubicBezTo>
                <a:lnTo>
                  <a:pt x="42" y="149"/>
                </a:lnTo>
                <a:cubicBezTo>
                  <a:pt x="40" y="158"/>
                  <a:pt x="38" y="167"/>
                  <a:pt x="36" y="175"/>
                </a:cubicBezTo>
                <a:cubicBezTo>
                  <a:pt x="34" y="183"/>
                  <a:pt x="32" y="189"/>
                  <a:pt x="31" y="193"/>
                </a:cubicBezTo>
                <a:cubicBezTo>
                  <a:pt x="30" y="197"/>
                  <a:pt x="29" y="201"/>
                  <a:pt x="29" y="206"/>
                </a:cubicBezTo>
                <a:cubicBezTo>
                  <a:pt x="28" y="210"/>
                  <a:pt x="27" y="212"/>
                  <a:pt x="26" y="214"/>
                </a:cubicBezTo>
                <a:cubicBezTo>
                  <a:pt x="26" y="215"/>
                  <a:pt x="25" y="216"/>
                  <a:pt x="24" y="218"/>
                </a:cubicBezTo>
                <a:cubicBezTo>
                  <a:pt x="23" y="219"/>
                  <a:pt x="22" y="220"/>
                  <a:pt x="21" y="221"/>
                </a:cubicBezTo>
                <a:cubicBezTo>
                  <a:pt x="18" y="222"/>
                  <a:pt x="15" y="223"/>
                  <a:pt x="11" y="223"/>
                </a:cubicBezTo>
                <a:cubicBezTo>
                  <a:pt x="7" y="223"/>
                  <a:pt x="4" y="222"/>
                  <a:pt x="3" y="220"/>
                </a:cubicBezTo>
                <a:cubicBezTo>
                  <a:pt x="1" y="218"/>
                  <a:pt x="0" y="216"/>
                  <a:pt x="0" y="215"/>
                </a:cubicBezTo>
                <a:cubicBezTo>
                  <a:pt x="0" y="213"/>
                  <a:pt x="4" y="195"/>
                  <a:pt x="11" y="163"/>
                </a:cubicBezTo>
                <a:cubicBezTo>
                  <a:pt x="20" y="132"/>
                  <a:pt x="28" y="101"/>
                  <a:pt x="35" y="70"/>
                </a:cubicBezTo>
                <a:lnTo>
                  <a:pt x="47" y="24"/>
                </a:lnTo>
                <a:cubicBezTo>
                  <a:pt x="47" y="21"/>
                  <a:pt x="47" y="20"/>
                  <a:pt x="45" y="19"/>
                </a:cubicBezTo>
                <a:cubicBezTo>
                  <a:pt x="43" y="19"/>
                  <a:pt x="39" y="18"/>
                  <a:pt x="33" y="18"/>
                </a:cubicBezTo>
                <a:lnTo>
                  <a:pt x="31" y="18"/>
                </a:lnTo>
                <a:cubicBezTo>
                  <a:pt x="29" y="18"/>
                  <a:pt x="28" y="18"/>
                  <a:pt x="27" y="18"/>
                </a:cubicBezTo>
                <a:cubicBezTo>
                  <a:pt x="26" y="18"/>
                  <a:pt x="26" y="17"/>
                  <a:pt x="25" y="17"/>
                </a:cubicBezTo>
                <a:cubicBezTo>
                  <a:pt x="24" y="16"/>
                  <a:pt x="24" y="15"/>
                  <a:pt x="24" y="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8" name=""/>
          <p:cNvSpPr/>
          <p:nvPr/>
        </p:nvSpPr>
        <p:spPr>
          <a:xfrm>
            <a:off x="6170040" y="3758760"/>
            <a:ext cx="21600" cy="51120"/>
          </a:xfrm>
          <a:custGeom>
            <a:avLst/>
            <a:gdLst/>
            <a:ahLst/>
            <a:rect l="0" t="0" r="r" b="b"/>
            <a:pathLst>
              <a:path w="60" h="142">
                <a:moveTo>
                  <a:pt x="0" y="38"/>
                </a:moveTo>
                <a:cubicBezTo>
                  <a:pt x="0" y="38"/>
                  <a:pt x="0" y="34"/>
                  <a:pt x="0" y="27"/>
                </a:cubicBezTo>
                <a:cubicBezTo>
                  <a:pt x="0" y="20"/>
                  <a:pt x="4" y="13"/>
                  <a:pt x="9" y="8"/>
                </a:cubicBezTo>
                <a:cubicBezTo>
                  <a:pt x="13" y="2"/>
                  <a:pt x="20" y="0"/>
                  <a:pt x="28" y="0"/>
                </a:cubicBezTo>
                <a:cubicBezTo>
                  <a:pt x="36" y="0"/>
                  <a:pt x="44" y="3"/>
                  <a:pt x="50" y="11"/>
                </a:cubicBezTo>
                <a:cubicBezTo>
                  <a:pt x="57" y="18"/>
                  <a:pt x="60" y="32"/>
                  <a:pt x="60" y="50"/>
                </a:cubicBezTo>
                <a:cubicBezTo>
                  <a:pt x="60" y="61"/>
                  <a:pt x="59" y="71"/>
                  <a:pt x="56" y="81"/>
                </a:cubicBezTo>
                <a:cubicBezTo>
                  <a:pt x="54" y="91"/>
                  <a:pt x="51" y="99"/>
                  <a:pt x="47" y="106"/>
                </a:cubicBezTo>
                <a:cubicBezTo>
                  <a:pt x="43" y="113"/>
                  <a:pt x="40" y="119"/>
                  <a:pt x="35" y="124"/>
                </a:cubicBezTo>
                <a:cubicBezTo>
                  <a:pt x="31" y="131"/>
                  <a:pt x="28" y="135"/>
                  <a:pt x="25" y="138"/>
                </a:cubicBezTo>
                <a:cubicBezTo>
                  <a:pt x="22" y="141"/>
                  <a:pt x="20" y="142"/>
                  <a:pt x="19" y="142"/>
                </a:cubicBezTo>
                <a:cubicBezTo>
                  <a:pt x="18" y="142"/>
                  <a:pt x="16" y="140"/>
                  <a:pt x="13" y="138"/>
                </a:cubicBezTo>
                <a:cubicBezTo>
                  <a:pt x="10" y="135"/>
                  <a:pt x="9" y="133"/>
                  <a:pt x="9" y="132"/>
                </a:cubicBezTo>
                <a:cubicBezTo>
                  <a:pt x="9" y="131"/>
                  <a:pt x="11" y="127"/>
                  <a:pt x="14" y="124"/>
                </a:cubicBezTo>
                <a:cubicBezTo>
                  <a:pt x="17" y="120"/>
                  <a:pt x="21" y="116"/>
                  <a:pt x="25" y="110"/>
                </a:cubicBezTo>
                <a:cubicBezTo>
                  <a:pt x="29" y="105"/>
                  <a:pt x="33" y="97"/>
                  <a:pt x="37" y="88"/>
                </a:cubicBezTo>
                <a:cubicBezTo>
                  <a:pt x="40" y="78"/>
                  <a:pt x="43" y="67"/>
                  <a:pt x="44" y="55"/>
                </a:cubicBezTo>
                <a:lnTo>
                  <a:pt x="44" y="50"/>
                </a:lnTo>
                <a:lnTo>
                  <a:pt x="43" y="50"/>
                </a:lnTo>
                <a:cubicBezTo>
                  <a:pt x="43" y="51"/>
                  <a:pt x="42" y="51"/>
                  <a:pt x="41" y="51"/>
                </a:cubicBezTo>
                <a:cubicBezTo>
                  <a:pt x="40" y="51"/>
                  <a:pt x="39" y="52"/>
                  <a:pt x="39" y="53"/>
                </a:cubicBezTo>
                <a:cubicBezTo>
                  <a:pt x="38" y="53"/>
                  <a:pt x="36" y="53"/>
                  <a:pt x="35" y="53"/>
                </a:cubicBezTo>
                <a:cubicBezTo>
                  <a:pt x="33" y="53"/>
                  <a:pt x="31" y="54"/>
                  <a:pt x="29" y="54"/>
                </a:cubicBezTo>
                <a:cubicBezTo>
                  <a:pt x="21" y="54"/>
                  <a:pt x="15" y="51"/>
                  <a:pt x="10" y="46"/>
                </a:cubicBezTo>
                <a:lnTo>
                  <a:pt x="0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9" name=""/>
          <p:cNvSpPr/>
          <p:nvPr/>
        </p:nvSpPr>
        <p:spPr>
          <a:xfrm>
            <a:off x="6208200" y="3706920"/>
            <a:ext cx="78480" cy="73440"/>
          </a:xfrm>
          <a:custGeom>
            <a:avLst/>
            <a:gdLst/>
            <a:ahLst/>
            <a:rect l="0" t="0" r="r" b="b"/>
            <a:pathLst>
              <a:path w="218" h="204">
                <a:moveTo>
                  <a:pt x="8" y="69"/>
                </a:moveTo>
                <a:cubicBezTo>
                  <a:pt x="10" y="56"/>
                  <a:pt x="18" y="42"/>
                  <a:pt x="32" y="25"/>
                </a:cubicBezTo>
                <a:cubicBezTo>
                  <a:pt x="46" y="9"/>
                  <a:pt x="64" y="1"/>
                  <a:pt x="84" y="0"/>
                </a:cubicBezTo>
                <a:cubicBezTo>
                  <a:pt x="95" y="0"/>
                  <a:pt x="104" y="3"/>
                  <a:pt x="113" y="8"/>
                </a:cubicBezTo>
                <a:cubicBezTo>
                  <a:pt x="121" y="14"/>
                  <a:pt x="128" y="20"/>
                  <a:pt x="132" y="28"/>
                </a:cubicBezTo>
                <a:cubicBezTo>
                  <a:pt x="144" y="10"/>
                  <a:pt x="160" y="0"/>
                  <a:pt x="177" y="0"/>
                </a:cubicBezTo>
                <a:cubicBezTo>
                  <a:pt x="188" y="0"/>
                  <a:pt x="198" y="4"/>
                  <a:pt x="206" y="10"/>
                </a:cubicBezTo>
                <a:cubicBezTo>
                  <a:pt x="214" y="17"/>
                  <a:pt x="218" y="25"/>
                  <a:pt x="218" y="36"/>
                </a:cubicBezTo>
                <a:cubicBezTo>
                  <a:pt x="218" y="45"/>
                  <a:pt x="216" y="52"/>
                  <a:pt x="212" y="57"/>
                </a:cubicBezTo>
                <a:cubicBezTo>
                  <a:pt x="208" y="63"/>
                  <a:pt x="204" y="66"/>
                  <a:pt x="200" y="67"/>
                </a:cubicBezTo>
                <a:cubicBezTo>
                  <a:pt x="196" y="68"/>
                  <a:pt x="193" y="69"/>
                  <a:pt x="190" y="69"/>
                </a:cubicBezTo>
                <a:cubicBezTo>
                  <a:pt x="184" y="69"/>
                  <a:pt x="179" y="67"/>
                  <a:pt x="176" y="64"/>
                </a:cubicBezTo>
                <a:cubicBezTo>
                  <a:pt x="172" y="61"/>
                  <a:pt x="170" y="57"/>
                  <a:pt x="170" y="51"/>
                </a:cubicBezTo>
                <a:cubicBezTo>
                  <a:pt x="170" y="37"/>
                  <a:pt x="178" y="28"/>
                  <a:pt x="193" y="23"/>
                </a:cubicBezTo>
                <a:cubicBezTo>
                  <a:pt x="190" y="19"/>
                  <a:pt x="184" y="17"/>
                  <a:pt x="175" y="17"/>
                </a:cubicBezTo>
                <a:cubicBezTo>
                  <a:pt x="171" y="17"/>
                  <a:pt x="168" y="18"/>
                  <a:pt x="166" y="18"/>
                </a:cubicBezTo>
                <a:cubicBezTo>
                  <a:pt x="155" y="23"/>
                  <a:pt x="147" y="33"/>
                  <a:pt x="141" y="48"/>
                </a:cubicBezTo>
                <a:cubicBezTo>
                  <a:pt x="123" y="115"/>
                  <a:pt x="115" y="153"/>
                  <a:pt x="115" y="164"/>
                </a:cubicBezTo>
                <a:cubicBezTo>
                  <a:pt x="115" y="172"/>
                  <a:pt x="117" y="178"/>
                  <a:pt x="122" y="182"/>
                </a:cubicBezTo>
                <a:cubicBezTo>
                  <a:pt x="126" y="185"/>
                  <a:pt x="132" y="187"/>
                  <a:pt x="137" y="187"/>
                </a:cubicBezTo>
                <a:cubicBezTo>
                  <a:pt x="148" y="187"/>
                  <a:pt x="159" y="182"/>
                  <a:pt x="170" y="172"/>
                </a:cubicBezTo>
                <a:cubicBezTo>
                  <a:pt x="181" y="163"/>
                  <a:pt x="188" y="151"/>
                  <a:pt x="192" y="136"/>
                </a:cubicBezTo>
                <a:cubicBezTo>
                  <a:pt x="193" y="133"/>
                  <a:pt x="194" y="132"/>
                  <a:pt x="195" y="131"/>
                </a:cubicBezTo>
                <a:cubicBezTo>
                  <a:pt x="195" y="131"/>
                  <a:pt x="198" y="131"/>
                  <a:pt x="202" y="130"/>
                </a:cubicBezTo>
                <a:lnTo>
                  <a:pt x="204" y="130"/>
                </a:lnTo>
                <a:cubicBezTo>
                  <a:pt x="208" y="130"/>
                  <a:pt x="210" y="132"/>
                  <a:pt x="210" y="134"/>
                </a:cubicBezTo>
                <a:cubicBezTo>
                  <a:pt x="210" y="134"/>
                  <a:pt x="210" y="136"/>
                  <a:pt x="209" y="139"/>
                </a:cubicBezTo>
                <a:cubicBezTo>
                  <a:pt x="205" y="156"/>
                  <a:pt x="195" y="171"/>
                  <a:pt x="182" y="184"/>
                </a:cubicBezTo>
                <a:cubicBezTo>
                  <a:pt x="168" y="197"/>
                  <a:pt x="152" y="204"/>
                  <a:pt x="134" y="204"/>
                </a:cubicBezTo>
                <a:cubicBezTo>
                  <a:pt x="113" y="204"/>
                  <a:pt x="97" y="194"/>
                  <a:pt x="86" y="176"/>
                </a:cubicBezTo>
                <a:cubicBezTo>
                  <a:pt x="74" y="194"/>
                  <a:pt x="60" y="203"/>
                  <a:pt x="44" y="203"/>
                </a:cubicBezTo>
                <a:lnTo>
                  <a:pt x="42" y="203"/>
                </a:lnTo>
                <a:cubicBezTo>
                  <a:pt x="27" y="203"/>
                  <a:pt x="17" y="199"/>
                  <a:pt x="10" y="192"/>
                </a:cubicBezTo>
                <a:cubicBezTo>
                  <a:pt x="3" y="184"/>
                  <a:pt x="0" y="176"/>
                  <a:pt x="0" y="167"/>
                </a:cubicBezTo>
                <a:cubicBezTo>
                  <a:pt x="0" y="158"/>
                  <a:pt x="2" y="150"/>
                  <a:pt x="9" y="144"/>
                </a:cubicBezTo>
                <a:cubicBezTo>
                  <a:pt x="15" y="138"/>
                  <a:pt x="21" y="135"/>
                  <a:pt x="29" y="135"/>
                </a:cubicBezTo>
                <a:cubicBezTo>
                  <a:pt x="42" y="135"/>
                  <a:pt x="48" y="141"/>
                  <a:pt x="48" y="154"/>
                </a:cubicBezTo>
                <a:cubicBezTo>
                  <a:pt x="48" y="160"/>
                  <a:pt x="47" y="165"/>
                  <a:pt x="43" y="169"/>
                </a:cubicBezTo>
                <a:cubicBezTo>
                  <a:pt x="39" y="174"/>
                  <a:pt x="36" y="177"/>
                  <a:pt x="33" y="178"/>
                </a:cubicBezTo>
                <a:cubicBezTo>
                  <a:pt x="29" y="180"/>
                  <a:pt x="28" y="181"/>
                  <a:pt x="27" y="181"/>
                </a:cubicBezTo>
                <a:lnTo>
                  <a:pt x="26" y="181"/>
                </a:lnTo>
                <a:cubicBezTo>
                  <a:pt x="26" y="181"/>
                  <a:pt x="26" y="182"/>
                  <a:pt x="28" y="183"/>
                </a:cubicBezTo>
                <a:cubicBezTo>
                  <a:pt x="30" y="184"/>
                  <a:pt x="32" y="185"/>
                  <a:pt x="35" y="186"/>
                </a:cubicBezTo>
                <a:cubicBezTo>
                  <a:pt x="38" y="187"/>
                  <a:pt x="41" y="188"/>
                  <a:pt x="44" y="187"/>
                </a:cubicBezTo>
                <a:cubicBezTo>
                  <a:pt x="55" y="187"/>
                  <a:pt x="64" y="181"/>
                  <a:pt x="72" y="167"/>
                </a:cubicBezTo>
                <a:cubicBezTo>
                  <a:pt x="74" y="162"/>
                  <a:pt x="78" y="152"/>
                  <a:pt x="82" y="137"/>
                </a:cubicBezTo>
                <a:cubicBezTo>
                  <a:pt x="86" y="121"/>
                  <a:pt x="90" y="104"/>
                  <a:pt x="94" y="87"/>
                </a:cubicBezTo>
                <a:cubicBezTo>
                  <a:pt x="99" y="71"/>
                  <a:pt x="101" y="61"/>
                  <a:pt x="102" y="58"/>
                </a:cubicBezTo>
                <a:cubicBezTo>
                  <a:pt x="103" y="50"/>
                  <a:pt x="104" y="44"/>
                  <a:pt x="104" y="40"/>
                </a:cubicBezTo>
                <a:cubicBezTo>
                  <a:pt x="104" y="32"/>
                  <a:pt x="102" y="26"/>
                  <a:pt x="97" y="23"/>
                </a:cubicBezTo>
                <a:cubicBezTo>
                  <a:pt x="93" y="19"/>
                  <a:pt x="88" y="17"/>
                  <a:pt x="82" y="17"/>
                </a:cubicBezTo>
                <a:cubicBezTo>
                  <a:pt x="70" y="17"/>
                  <a:pt x="59" y="22"/>
                  <a:pt x="48" y="32"/>
                </a:cubicBezTo>
                <a:cubicBezTo>
                  <a:pt x="38" y="41"/>
                  <a:pt x="31" y="53"/>
                  <a:pt x="26" y="68"/>
                </a:cubicBezTo>
                <a:cubicBezTo>
                  <a:pt x="26" y="71"/>
                  <a:pt x="25" y="72"/>
                  <a:pt x="24" y="73"/>
                </a:cubicBezTo>
                <a:cubicBezTo>
                  <a:pt x="23" y="73"/>
                  <a:pt x="21" y="73"/>
                  <a:pt x="17" y="74"/>
                </a:cubicBezTo>
                <a:lnTo>
                  <a:pt x="11" y="74"/>
                </a:lnTo>
                <a:cubicBezTo>
                  <a:pt x="9" y="72"/>
                  <a:pt x="8" y="70"/>
                  <a:pt x="8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0" name=""/>
          <p:cNvSpPr/>
          <p:nvPr/>
        </p:nvSpPr>
        <p:spPr>
          <a:xfrm>
            <a:off x="6303240" y="3657600"/>
            <a:ext cx="36360" cy="161280"/>
          </a:xfrm>
          <a:custGeom>
            <a:avLst/>
            <a:gdLst/>
            <a:ahLst/>
            <a:rect l="0" t="0" r="r" b="b"/>
            <a:pathLst>
              <a:path w="101" h="448">
                <a:moveTo>
                  <a:pt x="0" y="8"/>
                </a:moveTo>
                <a:cubicBezTo>
                  <a:pt x="1" y="5"/>
                  <a:pt x="1" y="4"/>
                  <a:pt x="3" y="2"/>
                </a:cubicBezTo>
                <a:cubicBezTo>
                  <a:pt x="4" y="1"/>
                  <a:pt x="6" y="0"/>
                  <a:pt x="9" y="0"/>
                </a:cubicBezTo>
                <a:cubicBezTo>
                  <a:pt x="12" y="0"/>
                  <a:pt x="15" y="1"/>
                  <a:pt x="17" y="4"/>
                </a:cubicBezTo>
                <a:cubicBezTo>
                  <a:pt x="18" y="6"/>
                  <a:pt x="32" y="43"/>
                  <a:pt x="59" y="114"/>
                </a:cubicBezTo>
                <a:cubicBezTo>
                  <a:pt x="87" y="185"/>
                  <a:pt x="101" y="222"/>
                  <a:pt x="101" y="223"/>
                </a:cubicBezTo>
                <a:cubicBezTo>
                  <a:pt x="101" y="225"/>
                  <a:pt x="88" y="261"/>
                  <a:pt x="59" y="332"/>
                </a:cubicBezTo>
                <a:cubicBezTo>
                  <a:pt x="32" y="404"/>
                  <a:pt x="18" y="441"/>
                  <a:pt x="17" y="443"/>
                </a:cubicBezTo>
                <a:cubicBezTo>
                  <a:pt x="15" y="446"/>
                  <a:pt x="12" y="448"/>
                  <a:pt x="9" y="448"/>
                </a:cubicBezTo>
                <a:cubicBezTo>
                  <a:pt x="7" y="448"/>
                  <a:pt x="5" y="447"/>
                  <a:pt x="3" y="445"/>
                </a:cubicBezTo>
                <a:cubicBezTo>
                  <a:pt x="2" y="444"/>
                  <a:pt x="1" y="442"/>
                  <a:pt x="0" y="440"/>
                </a:cubicBezTo>
                <a:cubicBezTo>
                  <a:pt x="0" y="438"/>
                  <a:pt x="14" y="402"/>
                  <a:pt x="40" y="330"/>
                </a:cubicBezTo>
                <a:cubicBezTo>
                  <a:pt x="69" y="259"/>
                  <a:pt x="82" y="224"/>
                  <a:pt x="82" y="223"/>
                </a:cubicBezTo>
                <a:cubicBezTo>
                  <a:pt x="82" y="222"/>
                  <a:pt x="69" y="187"/>
                  <a:pt x="40" y="116"/>
                </a:cubicBezTo>
                <a:cubicBezTo>
                  <a:pt x="14" y="45"/>
                  <a:pt x="0" y="9"/>
                  <a:pt x="0" y="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1" name=""/>
          <p:cNvSpPr/>
          <p:nvPr/>
        </p:nvSpPr>
        <p:spPr>
          <a:xfrm>
            <a:off x="5527800" y="4053240"/>
            <a:ext cx="214920" cy="228240"/>
          </a:xfrm>
          <a:custGeom>
            <a:avLst/>
            <a:gdLst/>
            <a:ahLst/>
            <a:rect l="0" t="0" r="r" b="b"/>
            <a:pathLst>
              <a:path w="597" h="634">
                <a:moveTo>
                  <a:pt x="3" y="2"/>
                </a:moveTo>
                <a:cubicBezTo>
                  <a:pt x="5" y="1"/>
                  <a:pt x="95" y="0"/>
                  <a:pt x="274" y="0"/>
                </a:cubicBezTo>
                <a:lnTo>
                  <a:pt x="543" y="0"/>
                </a:lnTo>
                <a:lnTo>
                  <a:pt x="569" y="70"/>
                </a:lnTo>
                <a:cubicBezTo>
                  <a:pt x="574" y="83"/>
                  <a:pt x="578" y="96"/>
                  <a:pt x="583" y="109"/>
                </a:cubicBezTo>
                <a:cubicBezTo>
                  <a:pt x="588" y="121"/>
                  <a:pt x="591" y="131"/>
                  <a:pt x="594" y="138"/>
                </a:cubicBezTo>
                <a:cubicBezTo>
                  <a:pt x="596" y="144"/>
                  <a:pt x="597" y="148"/>
                  <a:pt x="597" y="148"/>
                </a:cubicBezTo>
                <a:lnTo>
                  <a:pt x="585" y="148"/>
                </a:lnTo>
                <a:lnTo>
                  <a:pt x="572" y="148"/>
                </a:lnTo>
                <a:cubicBezTo>
                  <a:pt x="562" y="122"/>
                  <a:pt x="547" y="100"/>
                  <a:pt x="526" y="82"/>
                </a:cubicBezTo>
                <a:cubicBezTo>
                  <a:pt x="505" y="64"/>
                  <a:pt x="482" y="51"/>
                  <a:pt x="457" y="43"/>
                </a:cubicBezTo>
                <a:cubicBezTo>
                  <a:pt x="434" y="36"/>
                  <a:pt x="408" y="31"/>
                  <a:pt x="379" y="29"/>
                </a:cubicBezTo>
                <a:cubicBezTo>
                  <a:pt x="350" y="27"/>
                  <a:pt x="304" y="26"/>
                  <a:pt x="240" y="26"/>
                </a:cubicBezTo>
                <a:lnTo>
                  <a:pt x="166" y="26"/>
                </a:lnTo>
                <a:cubicBezTo>
                  <a:pt x="109" y="26"/>
                  <a:pt x="80" y="26"/>
                  <a:pt x="80" y="26"/>
                </a:cubicBezTo>
                <a:cubicBezTo>
                  <a:pt x="82" y="28"/>
                  <a:pt x="116" y="75"/>
                  <a:pt x="185" y="169"/>
                </a:cubicBezTo>
                <a:cubicBezTo>
                  <a:pt x="253" y="262"/>
                  <a:pt x="287" y="310"/>
                  <a:pt x="288" y="311"/>
                </a:cubicBezTo>
                <a:cubicBezTo>
                  <a:pt x="290" y="315"/>
                  <a:pt x="291" y="318"/>
                  <a:pt x="289" y="320"/>
                </a:cubicBezTo>
                <a:lnTo>
                  <a:pt x="275" y="338"/>
                </a:lnTo>
                <a:cubicBezTo>
                  <a:pt x="264" y="350"/>
                  <a:pt x="250" y="367"/>
                  <a:pt x="230" y="390"/>
                </a:cubicBezTo>
                <a:cubicBezTo>
                  <a:pt x="211" y="413"/>
                  <a:pt x="192" y="436"/>
                  <a:pt x="173" y="459"/>
                </a:cubicBezTo>
                <a:lnTo>
                  <a:pt x="59" y="594"/>
                </a:lnTo>
                <a:cubicBezTo>
                  <a:pt x="59" y="594"/>
                  <a:pt x="104" y="595"/>
                  <a:pt x="194" y="595"/>
                </a:cubicBezTo>
                <a:cubicBezTo>
                  <a:pt x="205" y="595"/>
                  <a:pt x="220" y="595"/>
                  <a:pt x="240" y="595"/>
                </a:cubicBezTo>
                <a:cubicBezTo>
                  <a:pt x="261" y="595"/>
                  <a:pt x="275" y="595"/>
                  <a:pt x="285" y="595"/>
                </a:cubicBezTo>
                <a:cubicBezTo>
                  <a:pt x="358" y="595"/>
                  <a:pt x="415" y="590"/>
                  <a:pt x="458" y="578"/>
                </a:cubicBezTo>
                <a:cubicBezTo>
                  <a:pt x="499" y="567"/>
                  <a:pt x="533" y="542"/>
                  <a:pt x="558" y="503"/>
                </a:cubicBezTo>
                <a:cubicBezTo>
                  <a:pt x="562" y="496"/>
                  <a:pt x="567" y="486"/>
                  <a:pt x="572" y="472"/>
                </a:cubicBezTo>
                <a:lnTo>
                  <a:pt x="597" y="472"/>
                </a:lnTo>
                <a:lnTo>
                  <a:pt x="543" y="633"/>
                </a:lnTo>
                <a:lnTo>
                  <a:pt x="274" y="634"/>
                </a:lnTo>
                <a:cubicBezTo>
                  <a:pt x="95" y="634"/>
                  <a:pt x="5" y="633"/>
                  <a:pt x="4" y="633"/>
                </a:cubicBezTo>
                <a:cubicBezTo>
                  <a:pt x="1" y="632"/>
                  <a:pt x="0" y="630"/>
                  <a:pt x="0" y="627"/>
                </a:cubicBezTo>
                <a:cubicBezTo>
                  <a:pt x="0" y="625"/>
                  <a:pt x="13" y="608"/>
                  <a:pt x="39" y="578"/>
                </a:cubicBezTo>
                <a:cubicBezTo>
                  <a:pt x="68" y="544"/>
                  <a:pt x="95" y="512"/>
                  <a:pt x="120" y="483"/>
                </a:cubicBezTo>
                <a:lnTo>
                  <a:pt x="235" y="344"/>
                </a:lnTo>
                <a:cubicBezTo>
                  <a:pt x="235" y="344"/>
                  <a:pt x="196" y="290"/>
                  <a:pt x="118" y="183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8"/>
                  <a:pt x="1" y="3"/>
                  <a:pt x="3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2" name=""/>
          <p:cNvSpPr/>
          <p:nvPr/>
        </p:nvSpPr>
        <p:spPr>
          <a:xfrm>
            <a:off x="5767920" y="4005720"/>
            <a:ext cx="138600" cy="110160"/>
          </a:xfrm>
          <a:custGeom>
            <a:avLst/>
            <a:gdLst/>
            <a:ahLst/>
            <a:rect l="0" t="0" r="r" b="b"/>
            <a:pathLst>
              <a:path w="385" h="306">
                <a:moveTo>
                  <a:pt x="114" y="25"/>
                </a:moveTo>
                <a:cubicBezTo>
                  <a:pt x="114" y="23"/>
                  <a:pt x="105" y="22"/>
                  <a:pt x="88" y="21"/>
                </a:cubicBezTo>
                <a:cubicBezTo>
                  <a:pt x="81" y="21"/>
                  <a:pt x="77" y="21"/>
                  <a:pt x="75" y="21"/>
                </a:cubicBezTo>
                <a:cubicBezTo>
                  <a:pt x="73" y="20"/>
                  <a:pt x="72" y="19"/>
                  <a:pt x="72" y="17"/>
                </a:cubicBezTo>
                <a:cubicBezTo>
                  <a:pt x="72" y="16"/>
                  <a:pt x="72" y="14"/>
                  <a:pt x="73" y="10"/>
                </a:cubicBezTo>
                <a:cubicBezTo>
                  <a:pt x="74" y="3"/>
                  <a:pt x="76" y="0"/>
                  <a:pt x="77" y="0"/>
                </a:cubicBezTo>
                <a:cubicBezTo>
                  <a:pt x="78" y="0"/>
                  <a:pt x="79" y="0"/>
                  <a:pt x="82" y="0"/>
                </a:cubicBezTo>
                <a:lnTo>
                  <a:pt x="84" y="0"/>
                </a:lnTo>
                <a:cubicBezTo>
                  <a:pt x="96" y="0"/>
                  <a:pt x="117" y="1"/>
                  <a:pt x="145" y="1"/>
                </a:cubicBezTo>
                <a:cubicBezTo>
                  <a:pt x="155" y="1"/>
                  <a:pt x="165" y="1"/>
                  <a:pt x="173" y="1"/>
                </a:cubicBezTo>
                <a:cubicBezTo>
                  <a:pt x="182" y="1"/>
                  <a:pt x="189" y="0"/>
                  <a:pt x="193" y="0"/>
                </a:cubicBezTo>
                <a:cubicBezTo>
                  <a:pt x="198" y="0"/>
                  <a:pt x="201" y="0"/>
                  <a:pt x="202" y="0"/>
                </a:cubicBezTo>
                <a:cubicBezTo>
                  <a:pt x="207" y="0"/>
                  <a:pt x="210" y="1"/>
                  <a:pt x="210" y="4"/>
                </a:cubicBezTo>
                <a:cubicBezTo>
                  <a:pt x="210" y="5"/>
                  <a:pt x="209" y="8"/>
                  <a:pt x="209" y="11"/>
                </a:cubicBezTo>
                <a:cubicBezTo>
                  <a:pt x="208" y="12"/>
                  <a:pt x="208" y="12"/>
                  <a:pt x="208" y="14"/>
                </a:cubicBezTo>
                <a:cubicBezTo>
                  <a:pt x="208" y="15"/>
                  <a:pt x="208" y="16"/>
                  <a:pt x="208" y="16"/>
                </a:cubicBezTo>
                <a:cubicBezTo>
                  <a:pt x="207" y="17"/>
                  <a:pt x="207" y="17"/>
                  <a:pt x="207" y="18"/>
                </a:cubicBezTo>
                <a:cubicBezTo>
                  <a:pt x="206" y="19"/>
                  <a:pt x="206" y="19"/>
                  <a:pt x="205" y="19"/>
                </a:cubicBezTo>
                <a:cubicBezTo>
                  <a:pt x="205" y="20"/>
                  <a:pt x="204" y="20"/>
                  <a:pt x="204" y="20"/>
                </a:cubicBezTo>
                <a:cubicBezTo>
                  <a:pt x="203" y="21"/>
                  <a:pt x="202" y="21"/>
                  <a:pt x="201" y="21"/>
                </a:cubicBezTo>
                <a:cubicBezTo>
                  <a:pt x="199" y="21"/>
                  <a:pt x="198" y="21"/>
                  <a:pt x="196" y="21"/>
                </a:cubicBezTo>
                <a:cubicBezTo>
                  <a:pt x="195" y="21"/>
                  <a:pt x="193" y="21"/>
                  <a:pt x="190" y="21"/>
                </a:cubicBezTo>
                <a:cubicBezTo>
                  <a:pt x="178" y="21"/>
                  <a:pt x="171" y="22"/>
                  <a:pt x="167" y="23"/>
                </a:cubicBezTo>
                <a:cubicBezTo>
                  <a:pt x="164" y="23"/>
                  <a:pt x="161" y="25"/>
                  <a:pt x="159" y="27"/>
                </a:cubicBezTo>
                <a:lnTo>
                  <a:pt x="123" y="170"/>
                </a:lnTo>
                <a:cubicBezTo>
                  <a:pt x="123" y="170"/>
                  <a:pt x="151" y="148"/>
                  <a:pt x="205" y="105"/>
                </a:cubicBezTo>
                <a:cubicBezTo>
                  <a:pt x="261" y="62"/>
                  <a:pt x="289" y="40"/>
                  <a:pt x="290" y="39"/>
                </a:cubicBezTo>
                <a:cubicBezTo>
                  <a:pt x="295" y="35"/>
                  <a:pt x="297" y="31"/>
                  <a:pt x="297" y="29"/>
                </a:cubicBezTo>
                <a:cubicBezTo>
                  <a:pt x="297" y="24"/>
                  <a:pt x="293" y="22"/>
                  <a:pt x="286" y="21"/>
                </a:cubicBezTo>
                <a:cubicBezTo>
                  <a:pt x="281" y="21"/>
                  <a:pt x="278" y="20"/>
                  <a:pt x="278" y="16"/>
                </a:cubicBezTo>
                <a:cubicBezTo>
                  <a:pt x="278" y="16"/>
                  <a:pt x="279" y="14"/>
                  <a:pt x="280" y="10"/>
                </a:cubicBezTo>
                <a:cubicBezTo>
                  <a:pt x="281" y="5"/>
                  <a:pt x="281" y="3"/>
                  <a:pt x="282" y="2"/>
                </a:cubicBezTo>
                <a:cubicBezTo>
                  <a:pt x="283" y="1"/>
                  <a:pt x="285" y="0"/>
                  <a:pt x="290" y="0"/>
                </a:cubicBezTo>
                <a:cubicBezTo>
                  <a:pt x="291" y="0"/>
                  <a:pt x="296" y="0"/>
                  <a:pt x="305" y="1"/>
                </a:cubicBezTo>
                <a:cubicBezTo>
                  <a:pt x="314" y="1"/>
                  <a:pt x="326" y="1"/>
                  <a:pt x="341" y="1"/>
                </a:cubicBezTo>
                <a:cubicBezTo>
                  <a:pt x="348" y="1"/>
                  <a:pt x="355" y="1"/>
                  <a:pt x="362" y="1"/>
                </a:cubicBezTo>
                <a:cubicBezTo>
                  <a:pt x="370" y="0"/>
                  <a:pt x="374" y="0"/>
                  <a:pt x="376" y="0"/>
                </a:cubicBezTo>
                <a:cubicBezTo>
                  <a:pt x="382" y="0"/>
                  <a:pt x="385" y="2"/>
                  <a:pt x="385" y="5"/>
                </a:cubicBezTo>
                <a:cubicBezTo>
                  <a:pt x="385" y="12"/>
                  <a:pt x="384" y="17"/>
                  <a:pt x="381" y="19"/>
                </a:cubicBezTo>
                <a:cubicBezTo>
                  <a:pt x="380" y="20"/>
                  <a:pt x="378" y="21"/>
                  <a:pt x="373" y="21"/>
                </a:cubicBezTo>
                <a:cubicBezTo>
                  <a:pt x="350" y="23"/>
                  <a:pt x="330" y="30"/>
                  <a:pt x="312" y="44"/>
                </a:cubicBezTo>
                <a:cubicBezTo>
                  <a:pt x="307" y="47"/>
                  <a:pt x="297" y="55"/>
                  <a:pt x="281" y="67"/>
                </a:cubicBezTo>
                <a:cubicBezTo>
                  <a:pt x="265" y="80"/>
                  <a:pt x="249" y="92"/>
                  <a:pt x="235" y="103"/>
                </a:cubicBezTo>
                <a:lnTo>
                  <a:pt x="214" y="119"/>
                </a:lnTo>
                <a:lnTo>
                  <a:pt x="218" y="129"/>
                </a:lnTo>
                <a:cubicBezTo>
                  <a:pt x="221" y="135"/>
                  <a:pt x="225" y="145"/>
                  <a:pt x="230" y="159"/>
                </a:cubicBezTo>
                <a:cubicBezTo>
                  <a:pt x="236" y="172"/>
                  <a:pt x="241" y="185"/>
                  <a:pt x="246" y="197"/>
                </a:cubicBezTo>
                <a:cubicBezTo>
                  <a:pt x="269" y="250"/>
                  <a:pt x="281" y="277"/>
                  <a:pt x="283" y="279"/>
                </a:cubicBezTo>
                <a:cubicBezTo>
                  <a:pt x="283" y="279"/>
                  <a:pt x="284" y="280"/>
                  <a:pt x="285" y="281"/>
                </a:cubicBezTo>
                <a:cubicBezTo>
                  <a:pt x="289" y="283"/>
                  <a:pt x="297" y="285"/>
                  <a:pt x="308" y="285"/>
                </a:cubicBezTo>
                <a:lnTo>
                  <a:pt x="317" y="285"/>
                </a:lnTo>
                <a:cubicBezTo>
                  <a:pt x="319" y="288"/>
                  <a:pt x="320" y="289"/>
                  <a:pt x="320" y="289"/>
                </a:cubicBezTo>
                <a:cubicBezTo>
                  <a:pt x="320" y="290"/>
                  <a:pt x="320" y="292"/>
                  <a:pt x="319" y="297"/>
                </a:cubicBezTo>
                <a:cubicBezTo>
                  <a:pt x="317" y="301"/>
                  <a:pt x="316" y="304"/>
                  <a:pt x="314" y="306"/>
                </a:cubicBezTo>
                <a:lnTo>
                  <a:pt x="309" y="306"/>
                </a:lnTo>
                <a:cubicBezTo>
                  <a:pt x="297" y="305"/>
                  <a:pt x="283" y="305"/>
                  <a:pt x="267" y="305"/>
                </a:cubicBezTo>
                <a:cubicBezTo>
                  <a:pt x="229" y="305"/>
                  <a:pt x="209" y="305"/>
                  <a:pt x="205" y="306"/>
                </a:cubicBezTo>
                <a:lnTo>
                  <a:pt x="200" y="306"/>
                </a:lnTo>
                <a:cubicBezTo>
                  <a:pt x="198" y="304"/>
                  <a:pt x="197" y="303"/>
                  <a:pt x="197" y="302"/>
                </a:cubicBezTo>
                <a:cubicBezTo>
                  <a:pt x="197" y="301"/>
                  <a:pt x="198" y="298"/>
                  <a:pt x="198" y="294"/>
                </a:cubicBezTo>
                <a:cubicBezTo>
                  <a:pt x="199" y="290"/>
                  <a:pt x="200" y="288"/>
                  <a:pt x="201" y="287"/>
                </a:cubicBezTo>
                <a:cubicBezTo>
                  <a:pt x="202" y="286"/>
                  <a:pt x="203" y="285"/>
                  <a:pt x="206" y="285"/>
                </a:cubicBezTo>
                <a:lnTo>
                  <a:pt x="207" y="285"/>
                </a:lnTo>
                <a:cubicBezTo>
                  <a:pt x="222" y="285"/>
                  <a:pt x="230" y="282"/>
                  <a:pt x="230" y="274"/>
                </a:cubicBezTo>
                <a:cubicBezTo>
                  <a:pt x="230" y="273"/>
                  <a:pt x="226" y="263"/>
                  <a:pt x="218" y="243"/>
                </a:cubicBezTo>
                <a:cubicBezTo>
                  <a:pt x="209" y="223"/>
                  <a:pt x="205" y="212"/>
                  <a:pt x="203" y="209"/>
                </a:cubicBezTo>
                <a:lnTo>
                  <a:pt x="177" y="148"/>
                </a:lnTo>
                <a:lnTo>
                  <a:pt x="147" y="171"/>
                </a:lnTo>
                <a:lnTo>
                  <a:pt x="116" y="195"/>
                </a:lnTo>
                <a:lnTo>
                  <a:pt x="106" y="237"/>
                </a:lnTo>
                <a:cubicBezTo>
                  <a:pt x="99" y="264"/>
                  <a:pt x="96" y="279"/>
                  <a:pt x="96" y="280"/>
                </a:cubicBezTo>
                <a:cubicBezTo>
                  <a:pt x="96" y="282"/>
                  <a:pt x="97" y="283"/>
                  <a:pt x="99" y="284"/>
                </a:cubicBezTo>
                <a:cubicBezTo>
                  <a:pt x="102" y="285"/>
                  <a:pt x="109" y="285"/>
                  <a:pt x="122" y="285"/>
                </a:cubicBezTo>
                <a:lnTo>
                  <a:pt x="136" y="285"/>
                </a:lnTo>
                <a:cubicBezTo>
                  <a:pt x="137" y="288"/>
                  <a:pt x="138" y="290"/>
                  <a:pt x="138" y="290"/>
                </a:cubicBezTo>
                <a:cubicBezTo>
                  <a:pt x="138" y="295"/>
                  <a:pt x="137" y="300"/>
                  <a:pt x="135" y="304"/>
                </a:cubicBezTo>
                <a:cubicBezTo>
                  <a:pt x="134" y="305"/>
                  <a:pt x="131" y="306"/>
                  <a:pt x="128" y="306"/>
                </a:cubicBezTo>
                <a:cubicBezTo>
                  <a:pt x="127" y="306"/>
                  <a:pt x="122" y="306"/>
                  <a:pt x="112" y="306"/>
                </a:cubicBezTo>
                <a:cubicBezTo>
                  <a:pt x="101" y="305"/>
                  <a:pt x="87" y="305"/>
                  <a:pt x="67" y="305"/>
                </a:cubicBezTo>
                <a:cubicBezTo>
                  <a:pt x="48" y="305"/>
                  <a:pt x="34" y="305"/>
                  <a:pt x="24" y="305"/>
                </a:cubicBezTo>
                <a:cubicBezTo>
                  <a:pt x="15" y="305"/>
                  <a:pt x="9" y="305"/>
                  <a:pt x="8" y="306"/>
                </a:cubicBezTo>
                <a:cubicBezTo>
                  <a:pt x="3" y="306"/>
                  <a:pt x="0" y="304"/>
                  <a:pt x="0" y="301"/>
                </a:cubicBezTo>
                <a:cubicBezTo>
                  <a:pt x="0" y="300"/>
                  <a:pt x="1" y="298"/>
                  <a:pt x="2" y="295"/>
                </a:cubicBezTo>
                <a:cubicBezTo>
                  <a:pt x="3" y="290"/>
                  <a:pt x="4" y="287"/>
                  <a:pt x="5" y="287"/>
                </a:cubicBezTo>
                <a:cubicBezTo>
                  <a:pt x="6" y="286"/>
                  <a:pt x="10" y="286"/>
                  <a:pt x="15" y="285"/>
                </a:cubicBezTo>
                <a:cubicBezTo>
                  <a:pt x="23" y="285"/>
                  <a:pt x="32" y="285"/>
                  <a:pt x="42" y="284"/>
                </a:cubicBezTo>
                <a:cubicBezTo>
                  <a:pt x="46" y="283"/>
                  <a:pt x="49" y="281"/>
                  <a:pt x="51" y="279"/>
                </a:cubicBezTo>
                <a:cubicBezTo>
                  <a:pt x="52" y="278"/>
                  <a:pt x="62" y="236"/>
                  <a:pt x="83" y="154"/>
                </a:cubicBezTo>
                <a:cubicBezTo>
                  <a:pt x="103" y="73"/>
                  <a:pt x="114" y="30"/>
                  <a:pt x="114" y="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3" name=""/>
          <p:cNvSpPr/>
          <p:nvPr/>
        </p:nvSpPr>
        <p:spPr>
          <a:xfrm>
            <a:off x="5761080" y="4182840"/>
            <a:ext cx="67320" cy="139320"/>
          </a:xfrm>
          <a:custGeom>
            <a:avLst/>
            <a:gdLst/>
            <a:ahLst/>
            <a:rect l="0" t="0" r="r" b="b"/>
            <a:pathLst>
              <a:path w="187" h="387">
                <a:moveTo>
                  <a:pt x="138" y="29"/>
                </a:moveTo>
                <a:cubicBezTo>
                  <a:pt x="138" y="19"/>
                  <a:pt x="141" y="12"/>
                  <a:pt x="148" y="7"/>
                </a:cubicBezTo>
                <a:cubicBezTo>
                  <a:pt x="154" y="2"/>
                  <a:pt x="160" y="0"/>
                  <a:pt x="167" y="0"/>
                </a:cubicBezTo>
                <a:cubicBezTo>
                  <a:pt x="172" y="0"/>
                  <a:pt x="176" y="1"/>
                  <a:pt x="179" y="4"/>
                </a:cubicBezTo>
                <a:cubicBezTo>
                  <a:pt x="183" y="7"/>
                  <a:pt x="186" y="11"/>
                  <a:pt x="187" y="17"/>
                </a:cubicBezTo>
                <a:cubicBezTo>
                  <a:pt x="187" y="25"/>
                  <a:pt x="183" y="32"/>
                  <a:pt x="177" y="38"/>
                </a:cubicBezTo>
                <a:cubicBezTo>
                  <a:pt x="171" y="43"/>
                  <a:pt x="165" y="46"/>
                  <a:pt x="157" y="46"/>
                </a:cubicBezTo>
                <a:cubicBezTo>
                  <a:pt x="152" y="46"/>
                  <a:pt x="148" y="45"/>
                  <a:pt x="144" y="42"/>
                </a:cubicBezTo>
                <a:cubicBezTo>
                  <a:pt x="140" y="39"/>
                  <a:pt x="138" y="34"/>
                  <a:pt x="138" y="29"/>
                </a:cubicBezTo>
                <a:moveTo>
                  <a:pt x="134" y="127"/>
                </a:moveTo>
                <a:cubicBezTo>
                  <a:pt x="134" y="118"/>
                  <a:pt x="130" y="114"/>
                  <a:pt x="122" y="114"/>
                </a:cubicBezTo>
                <a:cubicBezTo>
                  <a:pt x="116" y="114"/>
                  <a:pt x="110" y="116"/>
                  <a:pt x="104" y="119"/>
                </a:cubicBezTo>
                <a:cubicBezTo>
                  <a:pt x="98" y="123"/>
                  <a:pt x="93" y="128"/>
                  <a:pt x="88" y="133"/>
                </a:cubicBezTo>
                <a:cubicBezTo>
                  <a:pt x="84" y="139"/>
                  <a:pt x="80" y="145"/>
                  <a:pt x="77" y="150"/>
                </a:cubicBezTo>
                <a:cubicBezTo>
                  <a:pt x="75" y="156"/>
                  <a:pt x="72" y="161"/>
                  <a:pt x="70" y="165"/>
                </a:cubicBezTo>
                <a:lnTo>
                  <a:pt x="67" y="171"/>
                </a:lnTo>
                <a:cubicBezTo>
                  <a:pt x="66" y="172"/>
                  <a:pt x="64" y="172"/>
                  <a:pt x="59" y="172"/>
                </a:cubicBezTo>
                <a:lnTo>
                  <a:pt x="53" y="172"/>
                </a:lnTo>
                <a:cubicBezTo>
                  <a:pt x="51" y="170"/>
                  <a:pt x="51" y="169"/>
                  <a:pt x="51" y="168"/>
                </a:cubicBezTo>
                <a:cubicBezTo>
                  <a:pt x="51" y="168"/>
                  <a:pt x="51" y="166"/>
                  <a:pt x="52" y="163"/>
                </a:cubicBezTo>
                <a:cubicBezTo>
                  <a:pt x="59" y="147"/>
                  <a:pt x="67" y="133"/>
                  <a:pt x="79" y="120"/>
                </a:cubicBezTo>
                <a:cubicBezTo>
                  <a:pt x="90" y="108"/>
                  <a:pt x="103" y="100"/>
                  <a:pt x="118" y="98"/>
                </a:cubicBezTo>
                <a:cubicBezTo>
                  <a:pt x="118" y="98"/>
                  <a:pt x="120" y="98"/>
                  <a:pt x="122" y="98"/>
                </a:cubicBezTo>
                <a:cubicBezTo>
                  <a:pt x="124" y="98"/>
                  <a:pt x="125" y="98"/>
                  <a:pt x="127" y="98"/>
                </a:cubicBezTo>
                <a:cubicBezTo>
                  <a:pt x="134" y="98"/>
                  <a:pt x="141" y="99"/>
                  <a:pt x="147" y="102"/>
                </a:cubicBezTo>
                <a:cubicBezTo>
                  <a:pt x="154" y="106"/>
                  <a:pt x="160" y="111"/>
                  <a:pt x="164" y="116"/>
                </a:cubicBezTo>
                <a:cubicBezTo>
                  <a:pt x="168" y="121"/>
                  <a:pt x="169" y="129"/>
                  <a:pt x="169" y="140"/>
                </a:cubicBezTo>
                <a:lnTo>
                  <a:pt x="169" y="147"/>
                </a:lnTo>
                <a:lnTo>
                  <a:pt x="148" y="237"/>
                </a:lnTo>
                <a:cubicBezTo>
                  <a:pt x="132" y="296"/>
                  <a:pt x="124" y="327"/>
                  <a:pt x="123" y="330"/>
                </a:cubicBezTo>
                <a:cubicBezTo>
                  <a:pt x="118" y="345"/>
                  <a:pt x="108" y="358"/>
                  <a:pt x="92" y="370"/>
                </a:cubicBezTo>
                <a:cubicBezTo>
                  <a:pt x="77" y="381"/>
                  <a:pt x="59" y="387"/>
                  <a:pt x="39" y="387"/>
                </a:cubicBezTo>
                <a:cubicBezTo>
                  <a:pt x="24" y="387"/>
                  <a:pt x="14" y="384"/>
                  <a:pt x="8" y="378"/>
                </a:cubicBezTo>
                <a:cubicBezTo>
                  <a:pt x="3" y="372"/>
                  <a:pt x="0" y="365"/>
                  <a:pt x="0" y="357"/>
                </a:cubicBezTo>
                <a:cubicBezTo>
                  <a:pt x="0" y="349"/>
                  <a:pt x="3" y="343"/>
                  <a:pt x="8" y="337"/>
                </a:cubicBezTo>
                <a:cubicBezTo>
                  <a:pt x="14" y="331"/>
                  <a:pt x="21" y="328"/>
                  <a:pt x="29" y="328"/>
                </a:cubicBezTo>
                <a:cubicBezTo>
                  <a:pt x="34" y="328"/>
                  <a:pt x="38" y="329"/>
                  <a:pt x="42" y="332"/>
                </a:cubicBezTo>
                <a:cubicBezTo>
                  <a:pt x="46" y="335"/>
                  <a:pt x="48" y="340"/>
                  <a:pt x="48" y="346"/>
                </a:cubicBezTo>
                <a:cubicBezTo>
                  <a:pt x="48" y="357"/>
                  <a:pt x="43" y="365"/>
                  <a:pt x="34" y="371"/>
                </a:cubicBezTo>
                <a:cubicBezTo>
                  <a:pt x="35" y="371"/>
                  <a:pt x="37" y="371"/>
                  <a:pt x="40" y="371"/>
                </a:cubicBezTo>
                <a:cubicBezTo>
                  <a:pt x="50" y="371"/>
                  <a:pt x="59" y="367"/>
                  <a:pt x="68" y="359"/>
                </a:cubicBezTo>
                <a:cubicBezTo>
                  <a:pt x="76" y="350"/>
                  <a:pt x="82" y="341"/>
                  <a:pt x="87" y="329"/>
                </a:cubicBezTo>
                <a:lnTo>
                  <a:pt x="92" y="310"/>
                </a:lnTo>
                <a:cubicBezTo>
                  <a:pt x="95" y="298"/>
                  <a:pt x="99" y="282"/>
                  <a:pt x="103" y="264"/>
                </a:cubicBezTo>
                <a:cubicBezTo>
                  <a:pt x="108" y="246"/>
                  <a:pt x="113" y="227"/>
                  <a:pt x="118" y="208"/>
                </a:cubicBezTo>
                <a:cubicBezTo>
                  <a:pt x="123" y="189"/>
                  <a:pt x="127" y="172"/>
                  <a:pt x="130" y="158"/>
                </a:cubicBezTo>
                <a:cubicBezTo>
                  <a:pt x="133" y="143"/>
                  <a:pt x="134" y="135"/>
                  <a:pt x="135" y="132"/>
                </a:cubicBezTo>
                <a:cubicBezTo>
                  <a:pt x="135" y="130"/>
                  <a:pt x="134" y="128"/>
                  <a:pt x="134" y="12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4" name=""/>
          <p:cNvSpPr/>
          <p:nvPr/>
        </p:nvSpPr>
        <p:spPr>
          <a:xfrm>
            <a:off x="5838480" y="4230000"/>
            <a:ext cx="107280" cy="38160"/>
          </a:xfrm>
          <a:custGeom>
            <a:avLst/>
            <a:gdLst/>
            <a:ahLst/>
            <a:rect l="0" t="0" r="r" b="b"/>
            <a:pathLst>
              <a:path w="298" h="106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6" y="2"/>
                  <a:pt x="298" y="5"/>
                  <a:pt x="298" y="9"/>
                </a:cubicBezTo>
                <a:cubicBezTo>
                  <a:pt x="298" y="12"/>
                  <a:pt x="296" y="15"/>
                  <a:pt x="292" y="18"/>
                </a:cubicBezTo>
                <a:lnTo>
                  <a:pt x="149" y="18"/>
                </a:lnTo>
                <a:lnTo>
                  <a:pt x="7" y="18"/>
                </a:lnTo>
                <a:cubicBezTo>
                  <a:pt x="2" y="16"/>
                  <a:pt x="0" y="14"/>
                  <a:pt x="0" y="9"/>
                </a:cubicBezTo>
                <a:moveTo>
                  <a:pt x="0" y="97"/>
                </a:moveTo>
                <a:cubicBezTo>
                  <a:pt x="0" y="92"/>
                  <a:pt x="2" y="89"/>
                  <a:pt x="7" y="88"/>
                </a:cubicBezTo>
                <a:lnTo>
                  <a:pt x="292" y="88"/>
                </a:lnTo>
                <a:cubicBezTo>
                  <a:pt x="296" y="91"/>
                  <a:pt x="298" y="94"/>
                  <a:pt x="298" y="97"/>
                </a:cubicBezTo>
                <a:cubicBezTo>
                  <a:pt x="298" y="101"/>
                  <a:pt x="296" y="104"/>
                  <a:pt x="292" y="106"/>
                </a:cubicBezTo>
                <a:lnTo>
                  <a:pt x="6" y="106"/>
                </a:lnTo>
                <a:cubicBezTo>
                  <a:pt x="2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5" name=""/>
          <p:cNvSpPr/>
          <p:nvPr/>
        </p:nvSpPr>
        <p:spPr>
          <a:xfrm>
            <a:off x="5968080" y="4181760"/>
            <a:ext cx="55440" cy="107640"/>
          </a:xfrm>
          <a:custGeom>
            <a:avLst/>
            <a:gdLst/>
            <a:ahLst/>
            <a:rect l="0" t="0" r="r" b="b"/>
            <a:pathLst>
              <a:path w="154" h="299">
                <a:moveTo>
                  <a:pt x="59" y="40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8" y="49"/>
                  <a:pt x="8" y="50"/>
                </a:cubicBezTo>
                <a:lnTo>
                  <a:pt x="0" y="50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6" y="26"/>
                  <a:pt x="48" y="22"/>
                </a:cubicBezTo>
                <a:cubicBezTo>
                  <a:pt x="60" y="18"/>
                  <a:pt x="68" y="15"/>
                  <a:pt x="73" y="12"/>
                </a:cubicBezTo>
                <a:cubicBezTo>
                  <a:pt x="78" y="8"/>
                  <a:pt x="82" y="5"/>
                  <a:pt x="85" y="2"/>
                </a:cubicBezTo>
                <a:cubicBezTo>
                  <a:pt x="86" y="1"/>
                  <a:pt x="88" y="0"/>
                  <a:pt x="91" y="0"/>
                </a:cubicBezTo>
                <a:cubicBezTo>
                  <a:pt x="94" y="0"/>
                  <a:pt x="96" y="1"/>
                  <a:pt x="98" y="3"/>
                </a:cubicBezTo>
                <a:lnTo>
                  <a:pt x="98" y="138"/>
                </a:lnTo>
                <a:lnTo>
                  <a:pt x="99" y="272"/>
                </a:lnTo>
                <a:cubicBezTo>
                  <a:pt x="101" y="274"/>
                  <a:pt x="103" y="275"/>
                  <a:pt x="104" y="276"/>
                </a:cubicBezTo>
                <a:cubicBezTo>
                  <a:pt x="106" y="277"/>
                  <a:pt x="109" y="277"/>
                  <a:pt x="115" y="278"/>
                </a:cubicBezTo>
                <a:cubicBezTo>
                  <a:pt x="121" y="278"/>
                  <a:pt x="130" y="279"/>
                  <a:pt x="143" y="279"/>
                </a:cubicBezTo>
                <a:lnTo>
                  <a:pt x="154" y="279"/>
                </a:lnTo>
                <a:lnTo>
                  <a:pt x="154" y="299"/>
                </a:lnTo>
                <a:lnTo>
                  <a:pt x="149" y="299"/>
                </a:lnTo>
                <a:cubicBezTo>
                  <a:pt x="143" y="298"/>
                  <a:pt x="119" y="298"/>
                  <a:pt x="78" y="298"/>
                </a:cubicBezTo>
                <a:cubicBezTo>
                  <a:pt x="38" y="298"/>
                  <a:pt x="13" y="298"/>
                  <a:pt x="7" y="299"/>
                </a:cubicBezTo>
                <a:lnTo>
                  <a:pt x="2" y="299"/>
                </a:lnTo>
                <a:lnTo>
                  <a:pt x="2" y="279"/>
                </a:lnTo>
                <a:lnTo>
                  <a:pt x="13" y="279"/>
                </a:lnTo>
                <a:cubicBezTo>
                  <a:pt x="20" y="279"/>
                  <a:pt x="27" y="279"/>
                  <a:pt x="31" y="279"/>
                </a:cubicBezTo>
                <a:cubicBezTo>
                  <a:pt x="36" y="279"/>
                  <a:pt x="40" y="278"/>
                  <a:pt x="43" y="278"/>
                </a:cubicBezTo>
                <a:cubicBezTo>
                  <a:pt x="45" y="278"/>
                  <a:pt x="48" y="277"/>
                  <a:pt x="50" y="277"/>
                </a:cubicBezTo>
                <a:cubicBezTo>
                  <a:pt x="52" y="276"/>
                  <a:pt x="53" y="276"/>
                  <a:pt x="53" y="276"/>
                </a:cubicBezTo>
                <a:cubicBezTo>
                  <a:pt x="54" y="276"/>
                  <a:pt x="54" y="275"/>
                  <a:pt x="56" y="274"/>
                </a:cubicBezTo>
                <a:cubicBezTo>
                  <a:pt x="57" y="272"/>
                  <a:pt x="58" y="272"/>
                  <a:pt x="59" y="272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6" name=""/>
          <p:cNvSpPr/>
          <p:nvPr/>
        </p:nvSpPr>
        <p:spPr>
          <a:xfrm>
            <a:off x="6093360" y="4123440"/>
            <a:ext cx="88920" cy="103680"/>
          </a:xfrm>
          <a:custGeom>
            <a:avLst/>
            <a:gdLst/>
            <a:ahLst/>
            <a:rect l="0" t="0" r="r" b="b"/>
            <a:pathLst>
              <a:path w="247" h="288">
                <a:moveTo>
                  <a:pt x="0" y="174"/>
                </a:moveTo>
                <a:cubicBezTo>
                  <a:pt x="0" y="150"/>
                  <a:pt x="4" y="128"/>
                  <a:pt x="12" y="108"/>
                </a:cubicBezTo>
                <a:cubicBezTo>
                  <a:pt x="20" y="88"/>
                  <a:pt x="30" y="71"/>
                  <a:pt x="43" y="58"/>
                </a:cubicBezTo>
                <a:cubicBezTo>
                  <a:pt x="55" y="45"/>
                  <a:pt x="70" y="34"/>
                  <a:pt x="85" y="25"/>
                </a:cubicBezTo>
                <a:cubicBezTo>
                  <a:pt x="101" y="17"/>
                  <a:pt x="115" y="10"/>
                  <a:pt x="129" y="6"/>
                </a:cubicBezTo>
                <a:cubicBezTo>
                  <a:pt x="143" y="2"/>
                  <a:pt x="157" y="0"/>
                  <a:pt x="169" y="0"/>
                </a:cubicBezTo>
                <a:lnTo>
                  <a:pt x="172" y="0"/>
                </a:lnTo>
                <a:cubicBezTo>
                  <a:pt x="191" y="0"/>
                  <a:pt x="208" y="5"/>
                  <a:pt x="221" y="14"/>
                </a:cubicBezTo>
                <a:cubicBezTo>
                  <a:pt x="235" y="23"/>
                  <a:pt x="242" y="37"/>
                  <a:pt x="242" y="55"/>
                </a:cubicBezTo>
                <a:cubicBezTo>
                  <a:pt x="242" y="93"/>
                  <a:pt x="219" y="118"/>
                  <a:pt x="172" y="131"/>
                </a:cubicBezTo>
                <a:cubicBezTo>
                  <a:pt x="150" y="136"/>
                  <a:pt x="122" y="139"/>
                  <a:pt x="86" y="140"/>
                </a:cubicBezTo>
                <a:cubicBezTo>
                  <a:pt x="71" y="140"/>
                  <a:pt x="63" y="140"/>
                  <a:pt x="62" y="141"/>
                </a:cubicBezTo>
                <a:cubicBezTo>
                  <a:pt x="62" y="142"/>
                  <a:pt x="61" y="149"/>
                  <a:pt x="59" y="163"/>
                </a:cubicBezTo>
                <a:cubicBezTo>
                  <a:pt x="56" y="177"/>
                  <a:pt x="55" y="189"/>
                  <a:pt x="54" y="200"/>
                </a:cubicBezTo>
                <a:cubicBezTo>
                  <a:pt x="54" y="220"/>
                  <a:pt x="59" y="235"/>
                  <a:pt x="67" y="247"/>
                </a:cubicBezTo>
                <a:cubicBezTo>
                  <a:pt x="76" y="258"/>
                  <a:pt x="90" y="264"/>
                  <a:pt x="107" y="264"/>
                </a:cubicBezTo>
                <a:cubicBezTo>
                  <a:pt x="125" y="265"/>
                  <a:pt x="145" y="261"/>
                  <a:pt x="166" y="252"/>
                </a:cubicBezTo>
                <a:cubicBezTo>
                  <a:pt x="189" y="244"/>
                  <a:pt x="208" y="230"/>
                  <a:pt x="225" y="211"/>
                </a:cubicBezTo>
                <a:cubicBezTo>
                  <a:pt x="229" y="206"/>
                  <a:pt x="232" y="204"/>
                  <a:pt x="233" y="204"/>
                </a:cubicBezTo>
                <a:cubicBezTo>
                  <a:pt x="235" y="204"/>
                  <a:pt x="237" y="206"/>
                  <a:pt x="241" y="210"/>
                </a:cubicBezTo>
                <a:cubicBezTo>
                  <a:pt x="245" y="214"/>
                  <a:pt x="247" y="217"/>
                  <a:pt x="247" y="219"/>
                </a:cubicBezTo>
                <a:cubicBezTo>
                  <a:pt x="248" y="221"/>
                  <a:pt x="246" y="224"/>
                  <a:pt x="242" y="229"/>
                </a:cubicBezTo>
                <a:cubicBezTo>
                  <a:pt x="237" y="233"/>
                  <a:pt x="231" y="239"/>
                  <a:pt x="223" y="246"/>
                </a:cubicBezTo>
                <a:cubicBezTo>
                  <a:pt x="214" y="253"/>
                  <a:pt x="205" y="259"/>
                  <a:pt x="194" y="266"/>
                </a:cubicBezTo>
                <a:cubicBezTo>
                  <a:pt x="183" y="272"/>
                  <a:pt x="168" y="277"/>
                  <a:pt x="153" y="281"/>
                </a:cubicBezTo>
                <a:cubicBezTo>
                  <a:pt x="137" y="286"/>
                  <a:pt x="121" y="288"/>
                  <a:pt x="105" y="288"/>
                </a:cubicBezTo>
                <a:cubicBezTo>
                  <a:pt x="71" y="288"/>
                  <a:pt x="46" y="276"/>
                  <a:pt x="28" y="254"/>
                </a:cubicBezTo>
                <a:cubicBezTo>
                  <a:pt x="9" y="232"/>
                  <a:pt x="0" y="205"/>
                  <a:pt x="0" y="174"/>
                </a:cubicBezTo>
                <a:moveTo>
                  <a:pt x="212" y="56"/>
                </a:moveTo>
                <a:cubicBezTo>
                  <a:pt x="209" y="35"/>
                  <a:pt x="195" y="24"/>
                  <a:pt x="168" y="24"/>
                </a:cubicBezTo>
                <a:cubicBezTo>
                  <a:pt x="154" y="24"/>
                  <a:pt x="141" y="27"/>
                  <a:pt x="129" y="32"/>
                </a:cubicBezTo>
                <a:cubicBezTo>
                  <a:pt x="118" y="38"/>
                  <a:pt x="108" y="46"/>
                  <a:pt x="101" y="54"/>
                </a:cubicBezTo>
                <a:cubicBezTo>
                  <a:pt x="94" y="62"/>
                  <a:pt x="88" y="71"/>
                  <a:pt x="83" y="80"/>
                </a:cubicBezTo>
                <a:cubicBezTo>
                  <a:pt x="78" y="89"/>
                  <a:pt x="74" y="96"/>
                  <a:pt x="72" y="103"/>
                </a:cubicBezTo>
                <a:cubicBezTo>
                  <a:pt x="71" y="109"/>
                  <a:pt x="70" y="113"/>
                  <a:pt x="69" y="115"/>
                </a:cubicBezTo>
                <a:cubicBezTo>
                  <a:pt x="69" y="115"/>
                  <a:pt x="74" y="115"/>
                  <a:pt x="82" y="115"/>
                </a:cubicBezTo>
                <a:cubicBezTo>
                  <a:pt x="130" y="115"/>
                  <a:pt x="163" y="110"/>
                  <a:pt x="183" y="100"/>
                </a:cubicBezTo>
                <a:cubicBezTo>
                  <a:pt x="202" y="90"/>
                  <a:pt x="212" y="75"/>
                  <a:pt x="212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7" name=""/>
          <p:cNvSpPr/>
          <p:nvPr/>
        </p:nvSpPr>
        <p:spPr>
          <a:xfrm>
            <a:off x="6215760" y="4030920"/>
            <a:ext cx="36360" cy="161280"/>
          </a:xfrm>
          <a:custGeom>
            <a:avLst/>
            <a:gdLst/>
            <a:ahLst/>
            <a:rect l="0" t="0" r="r" b="b"/>
            <a:pathLst>
              <a:path w="101" h="448">
                <a:moveTo>
                  <a:pt x="101" y="440"/>
                </a:moveTo>
                <a:cubicBezTo>
                  <a:pt x="100" y="442"/>
                  <a:pt x="99" y="444"/>
                  <a:pt x="98" y="445"/>
                </a:cubicBezTo>
                <a:cubicBezTo>
                  <a:pt x="96" y="447"/>
                  <a:pt x="94" y="448"/>
                  <a:pt x="92" y="448"/>
                </a:cubicBezTo>
                <a:cubicBezTo>
                  <a:pt x="89" y="448"/>
                  <a:pt x="86" y="447"/>
                  <a:pt x="84" y="444"/>
                </a:cubicBezTo>
                <a:cubicBezTo>
                  <a:pt x="83" y="441"/>
                  <a:pt x="69" y="405"/>
                  <a:pt x="42" y="334"/>
                </a:cubicBezTo>
                <a:cubicBezTo>
                  <a:pt x="15" y="262"/>
                  <a:pt x="0" y="226"/>
                  <a:pt x="0" y="224"/>
                </a:cubicBezTo>
                <a:cubicBezTo>
                  <a:pt x="0" y="223"/>
                  <a:pt x="14" y="186"/>
                  <a:pt x="42" y="114"/>
                </a:cubicBezTo>
                <a:cubicBezTo>
                  <a:pt x="69" y="43"/>
                  <a:pt x="83" y="6"/>
                  <a:pt x="84" y="4"/>
                </a:cubicBezTo>
                <a:cubicBezTo>
                  <a:pt x="85" y="3"/>
                  <a:pt x="86" y="2"/>
                  <a:pt x="88" y="0"/>
                </a:cubicBezTo>
                <a:lnTo>
                  <a:pt x="90" y="0"/>
                </a:lnTo>
                <a:cubicBezTo>
                  <a:pt x="91" y="0"/>
                  <a:pt x="91" y="0"/>
                  <a:pt x="92" y="0"/>
                </a:cubicBezTo>
                <a:cubicBezTo>
                  <a:pt x="97" y="0"/>
                  <a:pt x="100" y="3"/>
                  <a:pt x="101" y="8"/>
                </a:cubicBezTo>
                <a:cubicBezTo>
                  <a:pt x="101" y="9"/>
                  <a:pt x="87" y="46"/>
                  <a:pt x="60" y="117"/>
                </a:cubicBezTo>
                <a:cubicBezTo>
                  <a:pt x="33" y="187"/>
                  <a:pt x="20" y="224"/>
                  <a:pt x="20" y="224"/>
                </a:cubicBezTo>
                <a:cubicBezTo>
                  <a:pt x="20" y="225"/>
                  <a:pt x="33" y="261"/>
                  <a:pt x="60" y="331"/>
                </a:cubicBezTo>
                <a:cubicBezTo>
                  <a:pt x="87" y="402"/>
                  <a:pt x="101" y="438"/>
                  <a:pt x="101" y="4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8" name=""/>
          <p:cNvSpPr/>
          <p:nvPr/>
        </p:nvSpPr>
        <p:spPr>
          <a:xfrm>
            <a:off x="6264000" y="4080240"/>
            <a:ext cx="108000" cy="73440"/>
          </a:xfrm>
          <a:custGeom>
            <a:avLst/>
            <a:gdLst/>
            <a:ahLst/>
            <a:rect l="0" t="0" r="r" b="b"/>
            <a:pathLst>
              <a:path w="300" h="204">
                <a:moveTo>
                  <a:pt x="251" y="26"/>
                </a:moveTo>
                <a:cubicBezTo>
                  <a:pt x="251" y="20"/>
                  <a:pt x="254" y="14"/>
                  <a:pt x="259" y="9"/>
                </a:cubicBezTo>
                <a:cubicBezTo>
                  <a:pt x="265" y="3"/>
                  <a:pt x="271" y="0"/>
                  <a:pt x="278" y="0"/>
                </a:cubicBezTo>
                <a:cubicBezTo>
                  <a:pt x="284" y="0"/>
                  <a:pt x="288" y="3"/>
                  <a:pt x="293" y="8"/>
                </a:cubicBezTo>
                <a:cubicBezTo>
                  <a:pt x="297" y="14"/>
                  <a:pt x="300" y="22"/>
                  <a:pt x="300" y="34"/>
                </a:cubicBezTo>
                <a:cubicBezTo>
                  <a:pt x="300" y="42"/>
                  <a:pt x="297" y="59"/>
                  <a:pt x="292" y="86"/>
                </a:cubicBezTo>
                <a:cubicBezTo>
                  <a:pt x="287" y="103"/>
                  <a:pt x="283" y="117"/>
                  <a:pt x="280" y="127"/>
                </a:cubicBezTo>
                <a:cubicBezTo>
                  <a:pt x="276" y="138"/>
                  <a:pt x="271" y="150"/>
                  <a:pt x="264" y="163"/>
                </a:cubicBezTo>
                <a:cubicBezTo>
                  <a:pt x="257" y="177"/>
                  <a:pt x="249" y="187"/>
                  <a:pt x="239" y="194"/>
                </a:cubicBezTo>
                <a:cubicBezTo>
                  <a:pt x="230" y="201"/>
                  <a:pt x="219" y="204"/>
                  <a:pt x="207" y="204"/>
                </a:cubicBezTo>
                <a:cubicBezTo>
                  <a:pt x="194" y="204"/>
                  <a:pt x="182" y="202"/>
                  <a:pt x="172" y="197"/>
                </a:cubicBezTo>
                <a:cubicBezTo>
                  <a:pt x="162" y="192"/>
                  <a:pt x="155" y="186"/>
                  <a:pt x="150" y="178"/>
                </a:cubicBezTo>
                <a:cubicBezTo>
                  <a:pt x="150" y="178"/>
                  <a:pt x="150" y="179"/>
                  <a:pt x="149" y="180"/>
                </a:cubicBezTo>
                <a:cubicBezTo>
                  <a:pt x="137" y="196"/>
                  <a:pt x="122" y="204"/>
                  <a:pt x="104" y="204"/>
                </a:cubicBezTo>
                <a:cubicBezTo>
                  <a:pt x="97" y="204"/>
                  <a:pt x="88" y="203"/>
                  <a:pt x="81" y="201"/>
                </a:cubicBezTo>
                <a:cubicBezTo>
                  <a:pt x="74" y="200"/>
                  <a:pt x="67" y="197"/>
                  <a:pt x="60" y="193"/>
                </a:cubicBezTo>
                <a:cubicBezTo>
                  <a:pt x="53" y="189"/>
                  <a:pt x="48" y="183"/>
                  <a:pt x="43" y="176"/>
                </a:cubicBezTo>
                <a:cubicBezTo>
                  <a:pt x="39" y="168"/>
                  <a:pt x="37" y="158"/>
                  <a:pt x="37" y="147"/>
                </a:cubicBezTo>
                <a:cubicBezTo>
                  <a:pt x="37" y="131"/>
                  <a:pt x="42" y="110"/>
                  <a:pt x="52" y="82"/>
                </a:cubicBezTo>
                <a:cubicBezTo>
                  <a:pt x="62" y="54"/>
                  <a:pt x="68" y="36"/>
                  <a:pt x="68" y="29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5"/>
                  <a:pt x="68" y="23"/>
                  <a:pt x="68" y="23"/>
                </a:cubicBezTo>
                <a:cubicBezTo>
                  <a:pt x="68" y="22"/>
                  <a:pt x="67" y="21"/>
                  <a:pt x="66" y="19"/>
                </a:cubicBezTo>
                <a:cubicBezTo>
                  <a:pt x="65" y="18"/>
                  <a:pt x="63" y="18"/>
                  <a:pt x="61" y="18"/>
                </a:cubicBezTo>
                <a:lnTo>
                  <a:pt x="59" y="18"/>
                </a:lnTo>
                <a:cubicBezTo>
                  <a:pt x="53" y="18"/>
                  <a:pt x="46" y="20"/>
                  <a:pt x="41" y="26"/>
                </a:cubicBezTo>
                <a:cubicBezTo>
                  <a:pt x="35" y="32"/>
                  <a:pt x="31" y="38"/>
                  <a:pt x="27" y="44"/>
                </a:cubicBezTo>
                <a:cubicBezTo>
                  <a:pt x="24" y="51"/>
                  <a:pt x="21" y="57"/>
                  <a:pt x="20" y="63"/>
                </a:cubicBezTo>
                <a:cubicBezTo>
                  <a:pt x="18" y="69"/>
                  <a:pt x="17" y="72"/>
                  <a:pt x="16" y="73"/>
                </a:cubicBezTo>
                <a:cubicBezTo>
                  <a:pt x="15" y="74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ubicBezTo>
                  <a:pt x="0" y="68"/>
                  <a:pt x="1" y="64"/>
                  <a:pt x="4" y="57"/>
                </a:cubicBezTo>
                <a:cubicBezTo>
                  <a:pt x="6" y="51"/>
                  <a:pt x="9" y="43"/>
                  <a:pt x="14" y="35"/>
                </a:cubicBezTo>
                <a:cubicBezTo>
                  <a:pt x="18" y="26"/>
                  <a:pt x="25" y="18"/>
                  <a:pt x="34" y="11"/>
                </a:cubicBezTo>
                <a:cubicBezTo>
                  <a:pt x="42" y="4"/>
                  <a:pt x="52" y="1"/>
                  <a:pt x="63" y="1"/>
                </a:cubicBezTo>
                <a:cubicBezTo>
                  <a:pt x="75" y="1"/>
                  <a:pt x="85" y="5"/>
                  <a:pt x="93" y="12"/>
                </a:cubicBezTo>
                <a:cubicBezTo>
                  <a:pt x="100" y="20"/>
                  <a:pt x="103" y="28"/>
                  <a:pt x="103" y="38"/>
                </a:cubicBezTo>
                <a:cubicBezTo>
                  <a:pt x="103" y="44"/>
                  <a:pt x="98" y="60"/>
                  <a:pt x="88" y="87"/>
                </a:cubicBezTo>
                <a:cubicBezTo>
                  <a:pt x="78" y="114"/>
                  <a:pt x="73" y="135"/>
                  <a:pt x="73" y="150"/>
                </a:cubicBezTo>
                <a:cubicBezTo>
                  <a:pt x="73" y="163"/>
                  <a:pt x="76" y="173"/>
                  <a:pt x="82" y="179"/>
                </a:cubicBezTo>
                <a:cubicBezTo>
                  <a:pt x="88" y="184"/>
                  <a:pt x="97" y="187"/>
                  <a:pt x="107" y="188"/>
                </a:cubicBezTo>
                <a:cubicBezTo>
                  <a:pt x="120" y="188"/>
                  <a:pt x="131" y="179"/>
                  <a:pt x="141" y="160"/>
                </a:cubicBezTo>
                <a:lnTo>
                  <a:pt x="143" y="156"/>
                </a:lnTo>
                <a:lnTo>
                  <a:pt x="143" y="146"/>
                </a:lnTo>
                <a:cubicBezTo>
                  <a:pt x="143" y="145"/>
                  <a:pt x="143" y="144"/>
                  <a:pt x="143" y="142"/>
                </a:cubicBezTo>
                <a:cubicBezTo>
                  <a:pt x="143" y="140"/>
                  <a:pt x="143" y="139"/>
                  <a:pt x="144" y="138"/>
                </a:cubicBezTo>
                <a:cubicBezTo>
                  <a:pt x="144" y="138"/>
                  <a:pt x="144" y="137"/>
                  <a:pt x="144" y="135"/>
                </a:cubicBezTo>
                <a:cubicBezTo>
                  <a:pt x="144" y="134"/>
                  <a:pt x="144" y="132"/>
                  <a:pt x="144" y="131"/>
                </a:cubicBezTo>
                <a:cubicBezTo>
                  <a:pt x="145" y="130"/>
                  <a:pt x="145" y="128"/>
                  <a:pt x="146" y="125"/>
                </a:cubicBezTo>
                <a:cubicBezTo>
                  <a:pt x="146" y="123"/>
                  <a:pt x="147" y="120"/>
                  <a:pt x="147" y="118"/>
                </a:cubicBezTo>
                <a:cubicBezTo>
                  <a:pt x="147" y="115"/>
                  <a:pt x="148" y="112"/>
                  <a:pt x="150" y="107"/>
                </a:cubicBezTo>
                <a:cubicBezTo>
                  <a:pt x="151" y="102"/>
                  <a:pt x="153" y="98"/>
                  <a:pt x="153" y="93"/>
                </a:cubicBezTo>
                <a:cubicBezTo>
                  <a:pt x="154" y="88"/>
                  <a:pt x="156" y="82"/>
                  <a:pt x="158" y="73"/>
                </a:cubicBezTo>
                <a:cubicBezTo>
                  <a:pt x="167" y="39"/>
                  <a:pt x="172" y="20"/>
                  <a:pt x="173" y="18"/>
                </a:cubicBezTo>
                <a:cubicBezTo>
                  <a:pt x="177" y="10"/>
                  <a:pt x="183" y="6"/>
                  <a:pt x="192" y="6"/>
                </a:cubicBezTo>
                <a:cubicBezTo>
                  <a:pt x="198" y="6"/>
                  <a:pt x="202" y="7"/>
                  <a:pt x="204" y="10"/>
                </a:cubicBezTo>
                <a:cubicBezTo>
                  <a:pt x="206" y="13"/>
                  <a:pt x="207" y="16"/>
                  <a:pt x="208" y="18"/>
                </a:cubicBezTo>
                <a:cubicBezTo>
                  <a:pt x="208" y="22"/>
                  <a:pt x="203" y="41"/>
                  <a:pt x="195" y="76"/>
                </a:cubicBezTo>
                <a:cubicBezTo>
                  <a:pt x="186" y="111"/>
                  <a:pt x="181" y="131"/>
                  <a:pt x="180" y="136"/>
                </a:cubicBezTo>
                <a:cubicBezTo>
                  <a:pt x="180" y="139"/>
                  <a:pt x="179" y="144"/>
                  <a:pt x="179" y="151"/>
                </a:cubicBezTo>
                <a:lnTo>
                  <a:pt x="179" y="155"/>
                </a:lnTo>
                <a:cubicBezTo>
                  <a:pt x="179" y="159"/>
                  <a:pt x="180" y="163"/>
                  <a:pt x="181" y="167"/>
                </a:cubicBezTo>
                <a:cubicBezTo>
                  <a:pt x="182" y="172"/>
                  <a:pt x="184" y="176"/>
                  <a:pt x="189" y="180"/>
                </a:cubicBezTo>
                <a:cubicBezTo>
                  <a:pt x="194" y="185"/>
                  <a:pt x="201" y="187"/>
                  <a:pt x="209" y="188"/>
                </a:cubicBezTo>
                <a:cubicBezTo>
                  <a:pt x="230" y="188"/>
                  <a:pt x="247" y="169"/>
                  <a:pt x="260" y="133"/>
                </a:cubicBezTo>
                <a:cubicBezTo>
                  <a:pt x="263" y="126"/>
                  <a:pt x="266" y="117"/>
                  <a:pt x="269" y="104"/>
                </a:cubicBezTo>
                <a:cubicBezTo>
                  <a:pt x="272" y="91"/>
                  <a:pt x="274" y="83"/>
                  <a:pt x="274" y="76"/>
                </a:cubicBezTo>
                <a:cubicBezTo>
                  <a:pt x="274" y="66"/>
                  <a:pt x="272" y="59"/>
                  <a:pt x="268" y="53"/>
                </a:cubicBezTo>
                <a:cubicBezTo>
                  <a:pt x="264" y="47"/>
                  <a:pt x="261" y="42"/>
                  <a:pt x="257" y="39"/>
                </a:cubicBezTo>
                <a:cubicBezTo>
                  <a:pt x="253" y="35"/>
                  <a:pt x="251" y="31"/>
                  <a:pt x="251" y="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9" name=""/>
          <p:cNvSpPr/>
          <p:nvPr/>
        </p:nvSpPr>
        <p:spPr>
          <a:xfrm>
            <a:off x="6379920" y="4100400"/>
            <a:ext cx="47520" cy="99000"/>
          </a:xfrm>
          <a:custGeom>
            <a:avLst/>
            <a:gdLst/>
            <a:ahLst/>
            <a:rect l="0" t="0" r="r" b="b"/>
            <a:pathLst>
              <a:path w="132" h="275">
                <a:moveTo>
                  <a:pt x="98" y="21"/>
                </a:moveTo>
                <a:cubicBezTo>
                  <a:pt x="98" y="14"/>
                  <a:pt x="101" y="9"/>
                  <a:pt x="105" y="6"/>
                </a:cubicBezTo>
                <a:cubicBezTo>
                  <a:pt x="109" y="2"/>
                  <a:pt x="114" y="0"/>
                  <a:pt x="119" y="0"/>
                </a:cubicBezTo>
                <a:cubicBezTo>
                  <a:pt x="122" y="0"/>
                  <a:pt x="125" y="1"/>
                  <a:pt x="127" y="4"/>
                </a:cubicBezTo>
                <a:cubicBezTo>
                  <a:pt x="130" y="6"/>
                  <a:pt x="131" y="9"/>
                  <a:pt x="132" y="12"/>
                </a:cubicBezTo>
                <a:cubicBezTo>
                  <a:pt x="132" y="18"/>
                  <a:pt x="130" y="23"/>
                  <a:pt x="126" y="27"/>
                </a:cubicBezTo>
                <a:cubicBezTo>
                  <a:pt x="122" y="31"/>
                  <a:pt x="117" y="33"/>
                  <a:pt x="112" y="33"/>
                </a:cubicBezTo>
                <a:cubicBezTo>
                  <a:pt x="108" y="33"/>
                  <a:pt x="105" y="32"/>
                  <a:pt x="102" y="30"/>
                </a:cubicBezTo>
                <a:cubicBezTo>
                  <a:pt x="100" y="28"/>
                  <a:pt x="99" y="25"/>
                  <a:pt x="98" y="21"/>
                </a:cubicBezTo>
                <a:moveTo>
                  <a:pt x="95" y="90"/>
                </a:moveTo>
                <a:cubicBezTo>
                  <a:pt x="95" y="84"/>
                  <a:pt x="93" y="81"/>
                  <a:pt x="87" y="81"/>
                </a:cubicBezTo>
                <a:cubicBezTo>
                  <a:pt x="83" y="81"/>
                  <a:pt x="78" y="83"/>
                  <a:pt x="74" y="85"/>
                </a:cubicBezTo>
                <a:cubicBezTo>
                  <a:pt x="70" y="88"/>
                  <a:pt x="66" y="91"/>
                  <a:pt x="63" y="95"/>
                </a:cubicBezTo>
                <a:cubicBezTo>
                  <a:pt x="60" y="99"/>
                  <a:pt x="57" y="103"/>
                  <a:pt x="55" y="107"/>
                </a:cubicBezTo>
                <a:cubicBezTo>
                  <a:pt x="53" y="110"/>
                  <a:pt x="52" y="114"/>
                  <a:pt x="50" y="117"/>
                </a:cubicBezTo>
                <a:lnTo>
                  <a:pt x="48" y="121"/>
                </a:lnTo>
                <a:cubicBezTo>
                  <a:pt x="47" y="121"/>
                  <a:pt x="46" y="121"/>
                  <a:pt x="43" y="121"/>
                </a:cubicBezTo>
                <a:lnTo>
                  <a:pt x="38" y="121"/>
                </a:lnTo>
                <a:cubicBezTo>
                  <a:pt x="37" y="120"/>
                  <a:pt x="36" y="119"/>
                  <a:pt x="36" y="119"/>
                </a:cubicBezTo>
                <a:cubicBezTo>
                  <a:pt x="36" y="118"/>
                  <a:pt x="37" y="117"/>
                  <a:pt x="38" y="115"/>
                </a:cubicBezTo>
                <a:cubicBezTo>
                  <a:pt x="42" y="104"/>
                  <a:pt x="48" y="95"/>
                  <a:pt x="56" y="86"/>
                </a:cubicBezTo>
                <a:cubicBezTo>
                  <a:pt x="64" y="77"/>
                  <a:pt x="74" y="71"/>
                  <a:pt x="84" y="70"/>
                </a:cubicBezTo>
                <a:cubicBezTo>
                  <a:pt x="84" y="70"/>
                  <a:pt x="85" y="70"/>
                  <a:pt x="87" y="70"/>
                </a:cubicBezTo>
                <a:cubicBezTo>
                  <a:pt x="88" y="70"/>
                  <a:pt x="89" y="70"/>
                  <a:pt x="90" y="70"/>
                </a:cubicBezTo>
                <a:cubicBezTo>
                  <a:pt x="95" y="70"/>
                  <a:pt x="100" y="71"/>
                  <a:pt x="104" y="73"/>
                </a:cubicBezTo>
                <a:cubicBezTo>
                  <a:pt x="110" y="76"/>
                  <a:pt x="114" y="79"/>
                  <a:pt x="116" y="83"/>
                </a:cubicBezTo>
                <a:cubicBezTo>
                  <a:pt x="119" y="86"/>
                  <a:pt x="120" y="92"/>
                  <a:pt x="120" y="99"/>
                </a:cubicBezTo>
                <a:lnTo>
                  <a:pt x="120" y="104"/>
                </a:lnTo>
                <a:lnTo>
                  <a:pt x="105" y="167"/>
                </a:lnTo>
                <a:cubicBezTo>
                  <a:pt x="94" y="209"/>
                  <a:pt x="89" y="232"/>
                  <a:pt x="88" y="234"/>
                </a:cubicBezTo>
                <a:cubicBezTo>
                  <a:pt x="84" y="245"/>
                  <a:pt x="77" y="254"/>
                  <a:pt x="66" y="262"/>
                </a:cubicBezTo>
                <a:cubicBezTo>
                  <a:pt x="55" y="270"/>
                  <a:pt x="42" y="275"/>
                  <a:pt x="27" y="275"/>
                </a:cubicBezTo>
                <a:cubicBezTo>
                  <a:pt x="17" y="275"/>
                  <a:pt x="9" y="273"/>
                  <a:pt x="6" y="268"/>
                </a:cubicBezTo>
                <a:cubicBezTo>
                  <a:pt x="2" y="264"/>
                  <a:pt x="0" y="259"/>
                  <a:pt x="0" y="254"/>
                </a:cubicBezTo>
                <a:cubicBezTo>
                  <a:pt x="0" y="248"/>
                  <a:pt x="2" y="243"/>
                  <a:pt x="6" y="239"/>
                </a:cubicBezTo>
                <a:cubicBezTo>
                  <a:pt x="10" y="235"/>
                  <a:pt x="15" y="233"/>
                  <a:pt x="20" y="233"/>
                </a:cubicBezTo>
                <a:cubicBezTo>
                  <a:pt x="24" y="233"/>
                  <a:pt x="27" y="234"/>
                  <a:pt x="30" y="236"/>
                </a:cubicBezTo>
                <a:cubicBezTo>
                  <a:pt x="33" y="238"/>
                  <a:pt x="34" y="241"/>
                  <a:pt x="34" y="246"/>
                </a:cubicBezTo>
                <a:cubicBezTo>
                  <a:pt x="34" y="253"/>
                  <a:pt x="31" y="259"/>
                  <a:pt x="23" y="263"/>
                </a:cubicBezTo>
                <a:cubicBezTo>
                  <a:pt x="25" y="263"/>
                  <a:pt x="26" y="263"/>
                  <a:pt x="28" y="263"/>
                </a:cubicBezTo>
                <a:cubicBezTo>
                  <a:pt x="36" y="263"/>
                  <a:pt x="42" y="260"/>
                  <a:pt x="48" y="255"/>
                </a:cubicBezTo>
                <a:cubicBezTo>
                  <a:pt x="54" y="249"/>
                  <a:pt x="59" y="242"/>
                  <a:pt x="62" y="234"/>
                </a:cubicBezTo>
                <a:lnTo>
                  <a:pt x="65" y="220"/>
                </a:lnTo>
                <a:cubicBezTo>
                  <a:pt x="68" y="210"/>
                  <a:pt x="71" y="199"/>
                  <a:pt x="74" y="187"/>
                </a:cubicBezTo>
                <a:cubicBezTo>
                  <a:pt x="77" y="174"/>
                  <a:pt x="80" y="161"/>
                  <a:pt x="84" y="147"/>
                </a:cubicBezTo>
                <a:cubicBezTo>
                  <a:pt x="87" y="134"/>
                  <a:pt x="90" y="122"/>
                  <a:pt x="92" y="112"/>
                </a:cubicBezTo>
                <a:cubicBezTo>
                  <a:pt x="94" y="102"/>
                  <a:pt x="96" y="96"/>
                  <a:pt x="96" y="94"/>
                </a:cubicBezTo>
                <a:cubicBezTo>
                  <a:pt x="96" y="92"/>
                  <a:pt x="96" y="91"/>
                  <a:pt x="95" y="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0" name=""/>
          <p:cNvSpPr/>
          <p:nvPr/>
        </p:nvSpPr>
        <p:spPr>
          <a:xfrm>
            <a:off x="6448680" y="4132080"/>
            <a:ext cx="21600" cy="51120"/>
          </a:xfrm>
          <a:custGeom>
            <a:avLst/>
            <a:gdLst/>
            <a:ahLst/>
            <a:rect l="0" t="0" r="r" b="b"/>
            <a:pathLst>
              <a:path w="60" h="142">
                <a:moveTo>
                  <a:pt x="0" y="39"/>
                </a:moveTo>
                <a:cubicBezTo>
                  <a:pt x="0" y="39"/>
                  <a:pt x="0" y="35"/>
                  <a:pt x="0" y="27"/>
                </a:cubicBezTo>
                <a:cubicBezTo>
                  <a:pt x="0" y="20"/>
                  <a:pt x="2" y="14"/>
                  <a:pt x="7" y="8"/>
                </a:cubicBezTo>
                <a:cubicBezTo>
                  <a:pt x="12" y="3"/>
                  <a:pt x="18" y="0"/>
                  <a:pt x="26" y="0"/>
                </a:cubicBezTo>
                <a:cubicBezTo>
                  <a:pt x="35" y="0"/>
                  <a:pt x="42" y="4"/>
                  <a:pt x="49" y="11"/>
                </a:cubicBezTo>
                <a:cubicBezTo>
                  <a:pt x="56" y="19"/>
                  <a:pt x="60" y="32"/>
                  <a:pt x="60" y="51"/>
                </a:cubicBezTo>
                <a:cubicBezTo>
                  <a:pt x="60" y="61"/>
                  <a:pt x="59" y="71"/>
                  <a:pt x="56" y="82"/>
                </a:cubicBezTo>
                <a:cubicBezTo>
                  <a:pt x="52" y="92"/>
                  <a:pt x="49" y="100"/>
                  <a:pt x="46" y="108"/>
                </a:cubicBezTo>
                <a:cubicBezTo>
                  <a:pt x="42" y="115"/>
                  <a:pt x="38" y="121"/>
                  <a:pt x="34" y="126"/>
                </a:cubicBezTo>
                <a:cubicBezTo>
                  <a:pt x="30" y="131"/>
                  <a:pt x="26" y="135"/>
                  <a:pt x="23" y="138"/>
                </a:cubicBezTo>
                <a:cubicBezTo>
                  <a:pt x="20" y="141"/>
                  <a:pt x="18" y="142"/>
                  <a:pt x="17" y="142"/>
                </a:cubicBezTo>
                <a:cubicBezTo>
                  <a:pt x="16" y="142"/>
                  <a:pt x="14" y="141"/>
                  <a:pt x="12" y="138"/>
                </a:cubicBezTo>
                <a:cubicBezTo>
                  <a:pt x="9" y="135"/>
                  <a:pt x="8" y="133"/>
                  <a:pt x="8" y="132"/>
                </a:cubicBezTo>
                <a:cubicBezTo>
                  <a:pt x="8" y="131"/>
                  <a:pt x="9" y="129"/>
                  <a:pt x="12" y="125"/>
                </a:cubicBezTo>
                <a:cubicBezTo>
                  <a:pt x="16" y="121"/>
                  <a:pt x="19" y="117"/>
                  <a:pt x="24" y="112"/>
                </a:cubicBezTo>
                <a:cubicBezTo>
                  <a:pt x="28" y="106"/>
                  <a:pt x="32" y="99"/>
                  <a:pt x="35" y="89"/>
                </a:cubicBezTo>
                <a:cubicBezTo>
                  <a:pt x="39" y="80"/>
                  <a:pt x="41" y="68"/>
                  <a:pt x="42" y="56"/>
                </a:cubicBezTo>
                <a:lnTo>
                  <a:pt x="42" y="50"/>
                </a:lnTo>
                <a:lnTo>
                  <a:pt x="42" y="51"/>
                </a:lnTo>
                <a:cubicBezTo>
                  <a:pt x="41" y="51"/>
                  <a:pt x="41" y="51"/>
                  <a:pt x="40" y="52"/>
                </a:cubicBezTo>
                <a:cubicBezTo>
                  <a:pt x="39" y="52"/>
                  <a:pt x="38" y="52"/>
                  <a:pt x="37" y="53"/>
                </a:cubicBezTo>
                <a:cubicBezTo>
                  <a:pt x="36" y="53"/>
                  <a:pt x="35" y="54"/>
                  <a:pt x="33" y="54"/>
                </a:cubicBezTo>
                <a:cubicBezTo>
                  <a:pt x="31" y="54"/>
                  <a:pt x="29" y="54"/>
                  <a:pt x="28" y="54"/>
                </a:cubicBezTo>
                <a:cubicBezTo>
                  <a:pt x="20" y="54"/>
                  <a:pt x="13" y="52"/>
                  <a:pt x="8" y="47"/>
                </a:cubicBez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1" name=""/>
          <p:cNvSpPr/>
          <p:nvPr/>
        </p:nvSpPr>
        <p:spPr>
          <a:xfrm>
            <a:off x="6486480" y="4080600"/>
            <a:ext cx="78840" cy="73080"/>
          </a:xfrm>
          <a:custGeom>
            <a:avLst/>
            <a:gdLst/>
            <a:ahLst/>
            <a:rect l="0" t="0" r="r" b="b"/>
            <a:pathLst>
              <a:path w="219" h="203">
                <a:moveTo>
                  <a:pt x="8" y="68"/>
                </a:moveTo>
                <a:cubicBezTo>
                  <a:pt x="10" y="55"/>
                  <a:pt x="18" y="41"/>
                  <a:pt x="32" y="25"/>
                </a:cubicBezTo>
                <a:cubicBezTo>
                  <a:pt x="46" y="8"/>
                  <a:pt x="63" y="0"/>
                  <a:pt x="84" y="0"/>
                </a:cubicBezTo>
                <a:cubicBezTo>
                  <a:pt x="94" y="0"/>
                  <a:pt x="105" y="2"/>
                  <a:pt x="113" y="8"/>
                </a:cubicBezTo>
                <a:cubicBezTo>
                  <a:pt x="122" y="13"/>
                  <a:pt x="128" y="20"/>
                  <a:pt x="132" y="28"/>
                </a:cubicBezTo>
                <a:cubicBezTo>
                  <a:pt x="145" y="9"/>
                  <a:pt x="160" y="0"/>
                  <a:pt x="178" y="0"/>
                </a:cubicBezTo>
                <a:cubicBezTo>
                  <a:pt x="189" y="0"/>
                  <a:pt x="198" y="3"/>
                  <a:pt x="206" y="9"/>
                </a:cubicBezTo>
                <a:cubicBezTo>
                  <a:pt x="214" y="16"/>
                  <a:pt x="218" y="25"/>
                  <a:pt x="219" y="36"/>
                </a:cubicBezTo>
                <a:cubicBezTo>
                  <a:pt x="219" y="44"/>
                  <a:pt x="217" y="51"/>
                  <a:pt x="212" y="57"/>
                </a:cubicBezTo>
                <a:cubicBezTo>
                  <a:pt x="208" y="62"/>
                  <a:pt x="204" y="65"/>
                  <a:pt x="200" y="67"/>
                </a:cubicBezTo>
                <a:cubicBezTo>
                  <a:pt x="197" y="68"/>
                  <a:pt x="193" y="68"/>
                  <a:pt x="190" y="68"/>
                </a:cubicBezTo>
                <a:cubicBezTo>
                  <a:pt x="184" y="68"/>
                  <a:pt x="180" y="67"/>
                  <a:pt x="176" y="64"/>
                </a:cubicBezTo>
                <a:cubicBezTo>
                  <a:pt x="173" y="60"/>
                  <a:pt x="171" y="56"/>
                  <a:pt x="171" y="51"/>
                </a:cubicBezTo>
                <a:cubicBezTo>
                  <a:pt x="171" y="37"/>
                  <a:pt x="178" y="27"/>
                  <a:pt x="193" y="22"/>
                </a:cubicBezTo>
                <a:cubicBezTo>
                  <a:pt x="190" y="19"/>
                  <a:pt x="184" y="17"/>
                  <a:pt x="175" y="17"/>
                </a:cubicBezTo>
                <a:cubicBezTo>
                  <a:pt x="171" y="17"/>
                  <a:pt x="169" y="17"/>
                  <a:pt x="167" y="17"/>
                </a:cubicBezTo>
                <a:cubicBezTo>
                  <a:pt x="156" y="22"/>
                  <a:pt x="147" y="32"/>
                  <a:pt x="142" y="47"/>
                </a:cubicBezTo>
                <a:cubicBezTo>
                  <a:pt x="124" y="114"/>
                  <a:pt x="115" y="152"/>
                  <a:pt x="115" y="163"/>
                </a:cubicBezTo>
                <a:cubicBezTo>
                  <a:pt x="115" y="172"/>
                  <a:pt x="117" y="178"/>
                  <a:pt x="122" y="181"/>
                </a:cubicBezTo>
                <a:cubicBezTo>
                  <a:pt x="127" y="185"/>
                  <a:pt x="132" y="187"/>
                  <a:pt x="138" y="187"/>
                </a:cubicBezTo>
                <a:cubicBezTo>
                  <a:pt x="149" y="187"/>
                  <a:pt x="160" y="182"/>
                  <a:pt x="170" y="172"/>
                </a:cubicBezTo>
                <a:cubicBezTo>
                  <a:pt x="181" y="162"/>
                  <a:pt x="188" y="150"/>
                  <a:pt x="192" y="136"/>
                </a:cubicBezTo>
                <a:cubicBezTo>
                  <a:pt x="193" y="133"/>
                  <a:pt x="194" y="131"/>
                  <a:pt x="195" y="131"/>
                </a:cubicBezTo>
                <a:cubicBezTo>
                  <a:pt x="196" y="130"/>
                  <a:pt x="198" y="130"/>
                  <a:pt x="202" y="130"/>
                </a:cubicBezTo>
                <a:lnTo>
                  <a:pt x="204" y="130"/>
                </a:lnTo>
                <a:cubicBezTo>
                  <a:pt x="208" y="130"/>
                  <a:pt x="211" y="131"/>
                  <a:pt x="211" y="133"/>
                </a:cubicBezTo>
                <a:cubicBezTo>
                  <a:pt x="211" y="134"/>
                  <a:pt x="210" y="135"/>
                  <a:pt x="210" y="138"/>
                </a:cubicBezTo>
                <a:cubicBezTo>
                  <a:pt x="205" y="155"/>
                  <a:pt x="196" y="170"/>
                  <a:pt x="182" y="183"/>
                </a:cubicBezTo>
                <a:cubicBezTo>
                  <a:pt x="168" y="197"/>
                  <a:pt x="152" y="203"/>
                  <a:pt x="134" y="203"/>
                </a:cubicBezTo>
                <a:cubicBezTo>
                  <a:pt x="113" y="203"/>
                  <a:pt x="97" y="194"/>
                  <a:pt x="86" y="175"/>
                </a:cubicBezTo>
                <a:cubicBezTo>
                  <a:pt x="74" y="193"/>
                  <a:pt x="60" y="203"/>
                  <a:pt x="44" y="203"/>
                </a:cubicBezTo>
                <a:lnTo>
                  <a:pt x="41" y="203"/>
                </a:lnTo>
                <a:cubicBezTo>
                  <a:pt x="27" y="203"/>
                  <a:pt x="16" y="199"/>
                  <a:pt x="10" y="191"/>
                </a:cubicBezTo>
                <a:cubicBezTo>
                  <a:pt x="4" y="183"/>
                  <a:pt x="0" y="175"/>
                  <a:pt x="0" y="166"/>
                </a:cubicBezTo>
                <a:cubicBezTo>
                  <a:pt x="0" y="157"/>
                  <a:pt x="3" y="149"/>
                  <a:pt x="8" y="143"/>
                </a:cubicBezTo>
                <a:cubicBezTo>
                  <a:pt x="14" y="137"/>
                  <a:pt x="21" y="134"/>
                  <a:pt x="29" y="134"/>
                </a:cubicBezTo>
                <a:cubicBezTo>
                  <a:pt x="41" y="134"/>
                  <a:pt x="48" y="141"/>
                  <a:pt x="48" y="153"/>
                </a:cubicBezTo>
                <a:cubicBezTo>
                  <a:pt x="48" y="159"/>
                  <a:pt x="46" y="164"/>
                  <a:pt x="42" y="169"/>
                </a:cubicBezTo>
                <a:cubicBezTo>
                  <a:pt x="39" y="173"/>
                  <a:pt x="35" y="176"/>
                  <a:pt x="32" y="178"/>
                </a:cubicBezTo>
                <a:cubicBezTo>
                  <a:pt x="29" y="179"/>
                  <a:pt x="27" y="180"/>
                  <a:pt x="26" y="180"/>
                </a:cubicBezTo>
                <a:lnTo>
                  <a:pt x="25" y="180"/>
                </a:lnTo>
                <a:cubicBezTo>
                  <a:pt x="25" y="181"/>
                  <a:pt x="26" y="181"/>
                  <a:pt x="28" y="182"/>
                </a:cubicBezTo>
                <a:cubicBezTo>
                  <a:pt x="30" y="183"/>
                  <a:pt x="32" y="184"/>
                  <a:pt x="35" y="185"/>
                </a:cubicBezTo>
                <a:cubicBezTo>
                  <a:pt x="38" y="186"/>
                  <a:pt x="41" y="187"/>
                  <a:pt x="43" y="187"/>
                </a:cubicBezTo>
                <a:cubicBezTo>
                  <a:pt x="54" y="187"/>
                  <a:pt x="63" y="180"/>
                  <a:pt x="71" y="166"/>
                </a:cubicBezTo>
                <a:cubicBezTo>
                  <a:pt x="74" y="162"/>
                  <a:pt x="77" y="152"/>
                  <a:pt x="81" y="136"/>
                </a:cubicBezTo>
                <a:cubicBezTo>
                  <a:pt x="86" y="121"/>
                  <a:pt x="90" y="104"/>
                  <a:pt x="94" y="88"/>
                </a:cubicBezTo>
                <a:cubicBezTo>
                  <a:pt x="98" y="70"/>
                  <a:pt x="100" y="60"/>
                  <a:pt x="101" y="57"/>
                </a:cubicBezTo>
                <a:cubicBezTo>
                  <a:pt x="104" y="49"/>
                  <a:pt x="104" y="43"/>
                  <a:pt x="104" y="40"/>
                </a:cubicBezTo>
                <a:cubicBezTo>
                  <a:pt x="104" y="32"/>
                  <a:pt x="101" y="26"/>
                  <a:pt x="97" y="22"/>
                </a:cubicBezTo>
                <a:cubicBezTo>
                  <a:pt x="92" y="18"/>
                  <a:pt x="87" y="17"/>
                  <a:pt x="81" y="17"/>
                </a:cubicBezTo>
                <a:cubicBezTo>
                  <a:pt x="69" y="17"/>
                  <a:pt x="58" y="21"/>
                  <a:pt x="48" y="31"/>
                </a:cubicBezTo>
                <a:cubicBezTo>
                  <a:pt x="37" y="40"/>
                  <a:pt x="30" y="53"/>
                  <a:pt x="26" y="68"/>
                </a:cubicBezTo>
                <a:cubicBezTo>
                  <a:pt x="25" y="70"/>
                  <a:pt x="25" y="72"/>
                  <a:pt x="24" y="72"/>
                </a:cubicBezTo>
                <a:cubicBezTo>
                  <a:pt x="23" y="72"/>
                  <a:pt x="20" y="73"/>
                  <a:pt x="17" y="73"/>
                </a:cubicBezTo>
                <a:lnTo>
                  <a:pt x="10" y="73"/>
                </a:lnTo>
                <a:cubicBezTo>
                  <a:pt x="8" y="71"/>
                  <a:pt x="8" y="70"/>
                  <a:pt x="8" y="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2" name=""/>
          <p:cNvSpPr/>
          <p:nvPr/>
        </p:nvSpPr>
        <p:spPr>
          <a:xfrm>
            <a:off x="6581880" y="4030920"/>
            <a:ext cx="36000" cy="161280"/>
          </a:xfrm>
          <a:custGeom>
            <a:avLst/>
            <a:gdLst/>
            <a:ahLst/>
            <a:rect l="0" t="0" r="r" b="b"/>
            <a:pathLst>
              <a:path w="100" h="448">
                <a:moveTo>
                  <a:pt x="0" y="8"/>
                </a:moveTo>
                <a:cubicBezTo>
                  <a:pt x="0" y="6"/>
                  <a:pt x="1" y="4"/>
                  <a:pt x="2" y="3"/>
                </a:cubicBezTo>
                <a:cubicBezTo>
                  <a:pt x="4" y="1"/>
                  <a:pt x="6" y="0"/>
                  <a:pt x="9" y="0"/>
                </a:cubicBezTo>
                <a:cubicBezTo>
                  <a:pt x="12" y="0"/>
                  <a:pt x="14" y="1"/>
                  <a:pt x="16" y="4"/>
                </a:cubicBezTo>
                <a:cubicBezTo>
                  <a:pt x="17" y="6"/>
                  <a:pt x="31" y="43"/>
                  <a:pt x="58" y="114"/>
                </a:cubicBezTo>
                <a:cubicBezTo>
                  <a:pt x="86" y="186"/>
                  <a:pt x="100" y="223"/>
                  <a:pt x="100" y="224"/>
                </a:cubicBezTo>
                <a:cubicBezTo>
                  <a:pt x="101" y="226"/>
                  <a:pt x="87" y="262"/>
                  <a:pt x="59" y="334"/>
                </a:cubicBezTo>
                <a:cubicBezTo>
                  <a:pt x="31" y="405"/>
                  <a:pt x="17" y="441"/>
                  <a:pt x="16" y="444"/>
                </a:cubicBezTo>
                <a:cubicBezTo>
                  <a:pt x="14" y="447"/>
                  <a:pt x="12" y="448"/>
                  <a:pt x="9" y="448"/>
                </a:cubicBezTo>
                <a:cubicBezTo>
                  <a:pt x="6" y="448"/>
                  <a:pt x="4" y="447"/>
                  <a:pt x="3" y="446"/>
                </a:cubicBezTo>
                <a:cubicBezTo>
                  <a:pt x="1" y="444"/>
                  <a:pt x="0" y="442"/>
                  <a:pt x="0" y="440"/>
                </a:cubicBezTo>
                <a:cubicBezTo>
                  <a:pt x="0" y="438"/>
                  <a:pt x="13" y="402"/>
                  <a:pt x="40" y="331"/>
                </a:cubicBezTo>
                <a:cubicBezTo>
                  <a:pt x="67" y="261"/>
                  <a:pt x="81" y="225"/>
                  <a:pt x="81" y="224"/>
                </a:cubicBezTo>
                <a:cubicBezTo>
                  <a:pt x="81" y="224"/>
                  <a:pt x="67" y="187"/>
                  <a:pt x="40" y="117"/>
                </a:cubicBezTo>
                <a:cubicBezTo>
                  <a:pt x="13" y="46"/>
                  <a:pt x="0" y="9"/>
                  <a:pt x="0" y="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3" name=""/>
          <p:cNvSpPr/>
          <p:nvPr/>
        </p:nvSpPr>
        <p:spPr>
          <a:xfrm>
            <a:off x="5492160" y="3951000"/>
            <a:ext cx="1177920" cy="14040"/>
          </a:xfrm>
          <a:custGeom>
            <a:avLst/>
            <a:gdLst/>
            <a:ahLst/>
            <a:rect l="0" t="0" r="r" b="b"/>
            <a:pathLst>
              <a:path w="3272" h="39">
                <a:moveTo>
                  <a:pt x="0" y="39"/>
                </a:moveTo>
                <a:lnTo>
                  <a:pt x="3272" y="39"/>
                </a:lnTo>
                <a:lnTo>
                  <a:pt x="3272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4" name=""/>
          <p:cNvSpPr txBox="1"/>
          <p:nvPr/>
        </p:nvSpPr>
        <p:spPr>
          <a:xfrm>
            <a:off x="1128600" y="3256560"/>
            <a:ext cx="3679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Обобщение сигмоиды: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Softmax function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5" name=""/>
          <p:cNvSpPr/>
          <p:nvPr/>
        </p:nvSpPr>
        <p:spPr>
          <a:xfrm>
            <a:off x="7402320" y="3856680"/>
            <a:ext cx="104040" cy="160920"/>
          </a:xfrm>
          <a:custGeom>
            <a:avLst/>
            <a:gdLst/>
            <a:ahLst/>
            <a:rect l="0" t="0" r="r" b="b"/>
            <a:pathLst>
              <a:path w="289" h="447">
                <a:moveTo>
                  <a:pt x="46" y="30"/>
                </a:moveTo>
                <a:cubicBezTo>
                  <a:pt x="46" y="26"/>
                  <a:pt x="47" y="21"/>
                  <a:pt x="49" y="15"/>
                </a:cubicBezTo>
                <a:cubicBezTo>
                  <a:pt x="50" y="10"/>
                  <a:pt x="53" y="7"/>
                  <a:pt x="56" y="7"/>
                </a:cubicBezTo>
                <a:cubicBezTo>
                  <a:pt x="57" y="7"/>
                  <a:pt x="72" y="6"/>
                  <a:pt x="102" y="4"/>
                </a:cubicBezTo>
                <a:cubicBezTo>
                  <a:pt x="132" y="2"/>
                  <a:pt x="147" y="0"/>
                  <a:pt x="148" y="0"/>
                </a:cubicBezTo>
                <a:cubicBezTo>
                  <a:pt x="153" y="0"/>
                  <a:pt x="156" y="2"/>
                  <a:pt x="156" y="5"/>
                </a:cubicBezTo>
                <a:cubicBezTo>
                  <a:pt x="156" y="8"/>
                  <a:pt x="145" y="52"/>
                  <a:pt x="124" y="137"/>
                </a:cubicBezTo>
                <a:cubicBezTo>
                  <a:pt x="103" y="222"/>
                  <a:pt x="92" y="265"/>
                  <a:pt x="92" y="268"/>
                </a:cubicBezTo>
                <a:cubicBezTo>
                  <a:pt x="100" y="264"/>
                  <a:pt x="107" y="260"/>
                  <a:pt x="111" y="256"/>
                </a:cubicBezTo>
                <a:cubicBezTo>
                  <a:pt x="121" y="248"/>
                  <a:pt x="135" y="235"/>
                  <a:pt x="154" y="216"/>
                </a:cubicBezTo>
                <a:cubicBezTo>
                  <a:pt x="173" y="197"/>
                  <a:pt x="188" y="183"/>
                  <a:pt x="199" y="176"/>
                </a:cubicBezTo>
                <a:cubicBezTo>
                  <a:pt x="216" y="165"/>
                  <a:pt x="232" y="159"/>
                  <a:pt x="248" y="159"/>
                </a:cubicBezTo>
                <a:cubicBezTo>
                  <a:pt x="260" y="159"/>
                  <a:pt x="270" y="163"/>
                  <a:pt x="277" y="171"/>
                </a:cubicBezTo>
                <a:cubicBezTo>
                  <a:pt x="285" y="179"/>
                  <a:pt x="288" y="192"/>
                  <a:pt x="289" y="207"/>
                </a:cubicBezTo>
                <a:cubicBezTo>
                  <a:pt x="289" y="217"/>
                  <a:pt x="287" y="226"/>
                  <a:pt x="284" y="233"/>
                </a:cubicBezTo>
                <a:cubicBezTo>
                  <a:pt x="281" y="240"/>
                  <a:pt x="277" y="246"/>
                  <a:pt x="272" y="249"/>
                </a:cubicBezTo>
                <a:cubicBezTo>
                  <a:pt x="267" y="252"/>
                  <a:pt x="263" y="255"/>
                  <a:pt x="259" y="256"/>
                </a:cubicBezTo>
                <a:cubicBezTo>
                  <a:pt x="255" y="257"/>
                  <a:pt x="251" y="258"/>
                  <a:pt x="248" y="258"/>
                </a:cubicBezTo>
                <a:cubicBezTo>
                  <a:pt x="238" y="258"/>
                  <a:pt x="232" y="255"/>
                  <a:pt x="226" y="251"/>
                </a:cubicBezTo>
                <a:cubicBezTo>
                  <a:pt x="221" y="246"/>
                  <a:pt x="219" y="240"/>
                  <a:pt x="219" y="232"/>
                </a:cubicBezTo>
                <a:cubicBezTo>
                  <a:pt x="219" y="222"/>
                  <a:pt x="222" y="213"/>
                  <a:pt x="229" y="207"/>
                </a:cubicBezTo>
                <a:cubicBezTo>
                  <a:pt x="236" y="200"/>
                  <a:pt x="242" y="195"/>
                  <a:pt x="250" y="193"/>
                </a:cubicBezTo>
                <a:lnTo>
                  <a:pt x="260" y="191"/>
                </a:lnTo>
                <a:cubicBezTo>
                  <a:pt x="255" y="185"/>
                  <a:pt x="250" y="183"/>
                  <a:pt x="244" y="183"/>
                </a:cubicBezTo>
                <a:lnTo>
                  <a:pt x="242" y="183"/>
                </a:lnTo>
                <a:cubicBezTo>
                  <a:pt x="228" y="184"/>
                  <a:pt x="215" y="189"/>
                  <a:pt x="202" y="200"/>
                </a:cubicBezTo>
                <a:cubicBezTo>
                  <a:pt x="189" y="209"/>
                  <a:pt x="173" y="222"/>
                  <a:pt x="156" y="240"/>
                </a:cubicBezTo>
                <a:cubicBezTo>
                  <a:pt x="138" y="258"/>
                  <a:pt x="124" y="271"/>
                  <a:pt x="114" y="279"/>
                </a:cubicBezTo>
                <a:cubicBezTo>
                  <a:pt x="115" y="279"/>
                  <a:pt x="118" y="280"/>
                  <a:pt x="123" y="281"/>
                </a:cubicBezTo>
                <a:cubicBezTo>
                  <a:pt x="129" y="281"/>
                  <a:pt x="134" y="283"/>
                  <a:pt x="139" y="284"/>
                </a:cubicBezTo>
                <a:cubicBezTo>
                  <a:pt x="143" y="286"/>
                  <a:pt x="149" y="288"/>
                  <a:pt x="155" y="289"/>
                </a:cubicBezTo>
                <a:cubicBezTo>
                  <a:pt x="161" y="291"/>
                  <a:pt x="167" y="294"/>
                  <a:pt x="172" y="298"/>
                </a:cubicBezTo>
                <a:cubicBezTo>
                  <a:pt x="177" y="302"/>
                  <a:pt x="182" y="306"/>
                  <a:pt x="186" y="310"/>
                </a:cubicBezTo>
                <a:cubicBezTo>
                  <a:pt x="190" y="313"/>
                  <a:pt x="194" y="318"/>
                  <a:pt x="197" y="326"/>
                </a:cubicBezTo>
                <a:cubicBezTo>
                  <a:pt x="200" y="334"/>
                  <a:pt x="201" y="341"/>
                  <a:pt x="201" y="347"/>
                </a:cubicBezTo>
                <a:cubicBezTo>
                  <a:pt x="201" y="354"/>
                  <a:pt x="199" y="363"/>
                  <a:pt x="197" y="373"/>
                </a:cubicBezTo>
                <a:cubicBezTo>
                  <a:pt x="195" y="383"/>
                  <a:pt x="194" y="391"/>
                  <a:pt x="194" y="398"/>
                </a:cubicBezTo>
                <a:cubicBezTo>
                  <a:pt x="194" y="415"/>
                  <a:pt x="199" y="423"/>
                  <a:pt x="211" y="423"/>
                </a:cubicBezTo>
                <a:cubicBezTo>
                  <a:pt x="231" y="423"/>
                  <a:pt x="248" y="398"/>
                  <a:pt x="261" y="348"/>
                </a:cubicBezTo>
                <a:cubicBezTo>
                  <a:pt x="262" y="345"/>
                  <a:pt x="266" y="343"/>
                  <a:pt x="274" y="343"/>
                </a:cubicBezTo>
                <a:lnTo>
                  <a:pt x="276" y="343"/>
                </a:lnTo>
                <a:cubicBezTo>
                  <a:pt x="283" y="343"/>
                  <a:pt x="286" y="345"/>
                  <a:pt x="286" y="349"/>
                </a:cubicBezTo>
                <a:cubicBezTo>
                  <a:pt x="286" y="351"/>
                  <a:pt x="286" y="354"/>
                  <a:pt x="284" y="358"/>
                </a:cubicBezTo>
                <a:cubicBezTo>
                  <a:pt x="267" y="417"/>
                  <a:pt x="241" y="447"/>
                  <a:pt x="209" y="447"/>
                </a:cubicBezTo>
                <a:cubicBezTo>
                  <a:pt x="190" y="447"/>
                  <a:pt x="174" y="441"/>
                  <a:pt x="163" y="430"/>
                </a:cubicBezTo>
                <a:cubicBezTo>
                  <a:pt x="151" y="419"/>
                  <a:pt x="145" y="404"/>
                  <a:pt x="145" y="383"/>
                </a:cubicBezTo>
                <a:cubicBezTo>
                  <a:pt x="145" y="375"/>
                  <a:pt x="146" y="369"/>
                  <a:pt x="147" y="363"/>
                </a:cubicBezTo>
                <a:cubicBezTo>
                  <a:pt x="148" y="358"/>
                  <a:pt x="149" y="353"/>
                  <a:pt x="149" y="348"/>
                </a:cubicBezTo>
                <a:cubicBezTo>
                  <a:pt x="149" y="339"/>
                  <a:pt x="146" y="331"/>
                  <a:pt x="140" y="324"/>
                </a:cubicBezTo>
                <a:cubicBezTo>
                  <a:pt x="134" y="317"/>
                  <a:pt x="127" y="313"/>
                  <a:pt x="118" y="310"/>
                </a:cubicBezTo>
                <a:cubicBezTo>
                  <a:pt x="109" y="307"/>
                  <a:pt x="102" y="304"/>
                  <a:pt x="96" y="303"/>
                </a:cubicBezTo>
                <a:cubicBezTo>
                  <a:pt x="91" y="301"/>
                  <a:pt x="87" y="300"/>
                  <a:pt x="85" y="301"/>
                </a:cubicBezTo>
                <a:lnTo>
                  <a:pt x="84" y="301"/>
                </a:lnTo>
                <a:cubicBezTo>
                  <a:pt x="78" y="318"/>
                  <a:pt x="74" y="336"/>
                  <a:pt x="70" y="352"/>
                </a:cubicBezTo>
                <a:cubicBezTo>
                  <a:pt x="66" y="368"/>
                  <a:pt x="64" y="381"/>
                  <a:pt x="61" y="389"/>
                </a:cubicBezTo>
                <a:cubicBezTo>
                  <a:pt x="59" y="397"/>
                  <a:pt x="57" y="404"/>
                  <a:pt x="56" y="412"/>
                </a:cubicBezTo>
                <a:cubicBezTo>
                  <a:pt x="54" y="420"/>
                  <a:pt x="53" y="425"/>
                  <a:pt x="51" y="427"/>
                </a:cubicBezTo>
                <a:cubicBezTo>
                  <a:pt x="50" y="430"/>
                  <a:pt x="49" y="433"/>
                  <a:pt x="47" y="435"/>
                </a:cubicBezTo>
                <a:cubicBezTo>
                  <a:pt x="45" y="438"/>
                  <a:pt x="43" y="440"/>
                  <a:pt x="40" y="441"/>
                </a:cubicBezTo>
                <a:cubicBezTo>
                  <a:pt x="34" y="445"/>
                  <a:pt x="29" y="447"/>
                  <a:pt x="22" y="447"/>
                </a:cubicBezTo>
                <a:cubicBezTo>
                  <a:pt x="15" y="447"/>
                  <a:pt x="10" y="445"/>
                  <a:pt x="6" y="441"/>
                </a:cubicBezTo>
                <a:cubicBezTo>
                  <a:pt x="2" y="436"/>
                  <a:pt x="0" y="433"/>
                  <a:pt x="0" y="430"/>
                </a:cubicBezTo>
                <a:cubicBezTo>
                  <a:pt x="0" y="426"/>
                  <a:pt x="8" y="392"/>
                  <a:pt x="23" y="329"/>
                </a:cubicBezTo>
                <a:cubicBezTo>
                  <a:pt x="39" y="265"/>
                  <a:pt x="54" y="203"/>
                  <a:pt x="70" y="141"/>
                </a:cubicBezTo>
                <a:lnTo>
                  <a:pt x="93" y="49"/>
                </a:lnTo>
                <a:cubicBezTo>
                  <a:pt x="93" y="44"/>
                  <a:pt x="92" y="41"/>
                  <a:pt x="89" y="39"/>
                </a:cubicBezTo>
                <a:cubicBezTo>
                  <a:pt x="85" y="38"/>
                  <a:pt x="77" y="37"/>
                  <a:pt x="64" y="36"/>
                </a:cubicBezTo>
                <a:lnTo>
                  <a:pt x="61" y="36"/>
                </a:lnTo>
                <a:cubicBezTo>
                  <a:pt x="57" y="36"/>
                  <a:pt x="54" y="36"/>
                  <a:pt x="53" y="36"/>
                </a:cubicBezTo>
                <a:cubicBezTo>
                  <a:pt x="51" y="36"/>
                  <a:pt x="50" y="35"/>
                  <a:pt x="48" y="34"/>
                </a:cubicBezTo>
                <a:cubicBezTo>
                  <a:pt x="46" y="33"/>
                  <a:pt x="46" y="31"/>
                  <a:pt x="46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6" name=""/>
          <p:cNvSpPr/>
          <p:nvPr/>
        </p:nvSpPr>
        <p:spPr>
          <a:xfrm>
            <a:off x="7585920" y="393120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4" y="24"/>
                </a:cubicBezTo>
                <a:lnTo>
                  <a:pt x="212" y="25"/>
                </a:lnTo>
                <a:lnTo>
                  <a:pt x="10" y="25"/>
                </a:lnTo>
                <a:cubicBezTo>
                  <a:pt x="4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4" y="126"/>
                  <a:pt x="10" y="124"/>
                </a:cubicBezTo>
                <a:lnTo>
                  <a:pt x="414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7" name=""/>
          <p:cNvSpPr/>
          <p:nvPr/>
        </p:nvSpPr>
        <p:spPr>
          <a:xfrm>
            <a:off x="7832520" y="3863160"/>
            <a:ext cx="78840" cy="151920"/>
          </a:xfrm>
          <a:custGeom>
            <a:avLst/>
            <a:gdLst/>
            <a:ahLst/>
            <a:rect l="0" t="0" r="r" b="b"/>
            <a:pathLst>
              <a:path w="219" h="422">
                <a:moveTo>
                  <a:pt x="83" y="56"/>
                </a:moveTo>
                <a:lnTo>
                  <a:pt x="75" y="60"/>
                </a:lnTo>
                <a:cubicBezTo>
                  <a:pt x="69" y="62"/>
                  <a:pt x="61" y="64"/>
                  <a:pt x="49" y="66"/>
                </a:cubicBezTo>
                <a:cubicBezTo>
                  <a:pt x="38" y="68"/>
                  <a:pt x="26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0" y="37"/>
                  <a:pt x="68" y="32"/>
                </a:cubicBezTo>
                <a:cubicBezTo>
                  <a:pt x="85" y="26"/>
                  <a:pt x="97" y="21"/>
                  <a:pt x="103" y="17"/>
                </a:cubicBezTo>
                <a:cubicBezTo>
                  <a:pt x="110" y="12"/>
                  <a:pt x="116" y="7"/>
                  <a:pt x="121" y="2"/>
                </a:cubicBezTo>
                <a:cubicBezTo>
                  <a:pt x="122" y="0"/>
                  <a:pt x="125" y="0"/>
                  <a:pt x="129" y="0"/>
                </a:cubicBezTo>
                <a:cubicBezTo>
                  <a:pt x="133" y="0"/>
                  <a:pt x="136" y="1"/>
                  <a:pt x="140" y="4"/>
                </a:cubicBezTo>
                <a:lnTo>
                  <a:pt x="140" y="194"/>
                </a:lnTo>
                <a:lnTo>
                  <a:pt x="140" y="383"/>
                </a:lnTo>
                <a:cubicBezTo>
                  <a:pt x="143" y="386"/>
                  <a:pt x="146" y="388"/>
                  <a:pt x="148" y="389"/>
                </a:cubicBezTo>
                <a:cubicBezTo>
                  <a:pt x="150" y="390"/>
                  <a:pt x="155" y="391"/>
                  <a:pt x="163" y="392"/>
                </a:cubicBezTo>
                <a:cubicBezTo>
                  <a:pt x="171" y="392"/>
                  <a:pt x="184" y="393"/>
                  <a:pt x="202" y="393"/>
                </a:cubicBezTo>
                <a:lnTo>
                  <a:pt x="219" y="393"/>
                </a:lnTo>
                <a:lnTo>
                  <a:pt x="219" y="422"/>
                </a:lnTo>
                <a:lnTo>
                  <a:pt x="212" y="422"/>
                </a:lnTo>
                <a:cubicBezTo>
                  <a:pt x="203" y="421"/>
                  <a:pt x="169" y="420"/>
                  <a:pt x="111" y="420"/>
                </a:cubicBezTo>
                <a:cubicBezTo>
                  <a:pt x="54" y="420"/>
                  <a:pt x="20" y="421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0" y="393"/>
                  <a:pt x="57" y="393"/>
                  <a:pt x="60" y="392"/>
                </a:cubicBezTo>
                <a:cubicBezTo>
                  <a:pt x="64" y="392"/>
                  <a:pt x="68" y="391"/>
                  <a:pt x="71" y="390"/>
                </a:cubicBezTo>
                <a:cubicBezTo>
                  <a:pt x="74" y="389"/>
                  <a:pt x="75" y="389"/>
                  <a:pt x="76" y="389"/>
                </a:cubicBezTo>
                <a:cubicBezTo>
                  <a:pt x="76" y="389"/>
                  <a:pt x="77" y="388"/>
                  <a:pt x="79" y="386"/>
                </a:cubicBezTo>
                <a:cubicBezTo>
                  <a:pt x="82" y="384"/>
                  <a:pt x="83" y="383"/>
                  <a:pt x="83" y="383"/>
                </a:cubicBezTo>
                <a:lnTo>
                  <a:pt x="83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8" name=""/>
          <p:cNvSpPr/>
          <p:nvPr/>
        </p:nvSpPr>
        <p:spPr>
          <a:xfrm>
            <a:off x="7945200" y="3987000"/>
            <a:ext cx="30600" cy="72360"/>
          </a:xfrm>
          <a:custGeom>
            <a:avLst/>
            <a:gdLst/>
            <a:ahLst/>
            <a:rect l="0" t="0" r="r" b="b"/>
            <a:pathLst>
              <a:path w="85" h="201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8"/>
                  <a:pt x="3" y="19"/>
                  <a:pt x="10" y="12"/>
                </a:cubicBezTo>
                <a:cubicBezTo>
                  <a:pt x="17" y="4"/>
                  <a:pt x="26" y="0"/>
                  <a:pt x="37" y="0"/>
                </a:cubicBezTo>
                <a:cubicBezTo>
                  <a:pt x="49" y="0"/>
                  <a:pt x="61" y="6"/>
                  <a:pt x="70" y="16"/>
                </a:cubicBezTo>
                <a:cubicBezTo>
                  <a:pt x="79" y="27"/>
                  <a:pt x="84" y="45"/>
                  <a:pt x="85" y="72"/>
                </a:cubicBezTo>
                <a:cubicBezTo>
                  <a:pt x="85" y="87"/>
                  <a:pt x="83" y="101"/>
                  <a:pt x="79" y="115"/>
                </a:cubicBezTo>
                <a:cubicBezTo>
                  <a:pt x="75" y="129"/>
                  <a:pt x="71" y="141"/>
                  <a:pt x="66" y="151"/>
                </a:cubicBezTo>
                <a:cubicBezTo>
                  <a:pt x="61" y="161"/>
                  <a:pt x="55" y="171"/>
                  <a:pt x="48" y="178"/>
                </a:cubicBezTo>
                <a:cubicBezTo>
                  <a:pt x="42" y="185"/>
                  <a:pt x="37" y="191"/>
                  <a:pt x="33" y="195"/>
                </a:cubicBezTo>
                <a:cubicBezTo>
                  <a:pt x="29" y="199"/>
                  <a:pt x="26" y="201"/>
                  <a:pt x="25" y="201"/>
                </a:cubicBezTo>
                <a:cubicBezTo>
                  <a:pt x="23" y="201"/>
                  <a:pt x="20" y="199"/>
                  <a:pt x="17" y="195"/>
                </a:cubicBezTo>
                <a:cubicBezTo>
                  <a:pt x="13" y="191"/>
                  <a:pt x="11" y="188"/>
                  <a:pt x="11" y="187"/>
                </a:cubicBezTo>
                <a:cubicBezTo>
                  <a:pt x="11" y="185"/>
                  <a:pt x="13" y="182"/>
                  <a:pt x="18" y="177"/>
                </a:cubicBezTo>
                <a:cubicBezTo>
                  <a:pt x="22" y="172"/>
                  <a:pt x="28" y="164"/>
                  <a:pt x="34" y="157"/>
                </a:cubicBezTo>
                <a:cubicBezTo>
                  <a:pt x="39" y="149"/>
                  <a:pt x="45" y="138"/>
                  <a:pt x="51" y="125"/>
                </a:cubicBezTo>
                <a:cubicBezTo>
                  <a:pt x="56" y="111"/>
                  <a:pt x="59" y="96"/>
                  <a:pt x="61" y="79"/>
                </a:cubicBezTo>
                <a:lnTo>
                  <a:pt x="61" y="71"/>
                </a:lnTo>
                <a:lnTo>
                  <a:pt x="61" y="72"/>
                </a:lnTo>
                <a:cubicBezTo>
                  <a:pt x="60" y="72"/>
                  <a:pt x="59" y="73"/>
                  <a:pt x="57" y="73"/>
                </a:cubicBezTo>
                <a:cubicBezTo>
                  <a:pt x="56" y="74"/>
                  <a:pt x="55" y="74"/>
                  <a:pt x="54" y="75"/>
                </a:cubicBezTo>
                <a:cubicBezTo>
                  <a:pt x="52" y="76"/>
                  <a:pt x="49" y="76"/>
                  <a:pt x="47" y="76"/>
                </a:cubicBezTo>
                <a:cubicBezTo>
                  <a:pt x="44" y="76"/>
                  <a:pt x="42" y="76"/>
                  <a:pt x="39" y="77"/>
                </a:cubicBezTo>
                <a:cubicBezTo>
                  <a:pt x="28" y="77"/>
                  <a:pt x="19" y="73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9" name=""/>
          <p:cNvSpPr/>
          <p:nvPr/>
        </p:nvSpPr>
        <p:spPr>
          <a:xfrm>
            <a:off x="8046360" y="398736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8"/>
                </a:moveTo>
                <a:cubicBezTo>
                  <a:pt x="0" y="28"/>
                  <a:pt x="4" y="19"/>
                  <a:pt x="11" y="11"/>
                </a:cubicBezTo>
                <a:cubicBezTo>
                  <a:pt x="18" y="4"/>
                  <a:pt x="27" y="0"/>
                  <a:pt x="39" y="0"/>
                </a:cubicBezTo>
                <a:cubicBezTo>
                  <a:pt x="49" y="0"/>
                  <a:pt x="58" y="3"/>
                  <a:pt x="66" y="10"/>
                </a:cubicBezTo>
                <a:cubicBezTo>
                  <a:pt x="73" y="17"/>
                  <a:pt x="77" y="26"/>
                  <a:pt x="78" y="37"/>
                </a:cubicBezTo>
                <a:cubicBezTo>
                  <a:pt x="78" y="48"/>
                  <a:pt x="74" y="57"/>
                  <a:pt x="67" y="66"/>
                </a:cubicBezTo>
                <a:cubicBezTo>
                  <a:pt x="60" y="73"/>
                  <a:pt x="51" y="77"/>
                  <a:pt x="40" y="77"/>
                </a:cubicBezTo>
                <a:cubicBezTo>
                  <a:pt x="28" y="77"/>
                  <a:pt x="19" y="73"/>
                  <a:pt x="12" y="66"/>
                </a:cubicBezTo>
                <a:cubicBezTo>
                  <a:pt x="4" y="58"/>
                  <a:pt x="1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0" name=""/>
          <p:cNvSpPr/>
          <p:nvPr/>
        </p:nvSpPr>
        <p:spPr>
          <a:xfrm>
            <a:off x="8147520" y="398736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8"/>
                </a:moveTo>
                <a:cubicBezTo>
                  <a:pt x="0" y="28"/>
                  <a:pt x="4" y="19"/>
                  <a:pt x="11" y="11"/>
                </a:cubicBezTo>
                <a:cubicBezTo>
                  <a:pt x="18" y="4"/>
                  <a:pt x="27" y="0"/>
                  <a:pt x="38" y="0"/>
                </a:cubicBezTo>
                <a:cubicBezTo>
                  <a:pt x="49" y="0"/>
                  <a:pt x="58" y="3"/>
                  <a:pt x="66" y="10"/>
                </a:cubicBezTo>
                <a:cubicBezTo>
                  <a:pt x="74" y="17"/>
                  <a:pt x="78" y="26"/>
                  <a:pt x="78" y="37"/>
                </a:cubicBezTo>
                <a:cubicBezTo>
                  <a:pt x="78" y="48"/>
                  <a:pt x="74" y="57"/>
                  <a:pt x="67" y="66"/>
                </a:cubicBezTo>
                <a:cubicBezTo>
                  <a:pt x="60" y="73"/>
                  <a:pt x="50" y="77"/>
                  <a:pt x="39" y="77"/>
                </a:cubicBezTo>
                <a:cubicBezTo>
                  <a:pt x="28" y="77"/>
                  <a:pt x="19" y="73"/>
                  <a:pt x="12" y="66"/>
                </a:cubicBezTo>
                <a:cubicBezTo>
                  <a:pt x="5" y="58"/>
                  <a:pt x="1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1" name=""/>
          <p:cNvSpPr/>
          <p:nvPr/>
        </p:nvSpPr>
        <p:spPr>
          <a:xfrm>
            <a:off x="8249040" y="398736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8"/>
                </a:moveTo>
                <a:cubicBezTo>
                  <a:pt x="0" y="28"/>
                  <a:pt x="3" y="19"/>
                  <a:pt x="10" y="11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7" y="3"/>
                  <a:pt x="64" y="10"/>
                </a:cubicBezTo>
                <a:cubicBezTo>
                  <a:pt x="72" y="17"/>
                  <a:pt x="77" y="26"/>
                  <a:pt x="77" y="37"/>
                </a:cubicBezTo>
                <a:cubicBezTo>
                  <a:pt x="77" y="48"/>
                  <a:pt x="73" y="57"/>
                  <a:pt x="65" y="66"/>
                </a:cubicBezTo>
                <a:cubicBezTo>
                  <a:pt x="58" y="73"/>
                  <a:pt x="49" y="77"/>
                  <a:pt x="38" y="77"/>
                </a:cubicBezTo>
                <a:cubicBezTo>
                  <a:pt x="27" y="77"/>
                  <a:pt x="18" y="73"/>
                  <a:pt x="11" y="66"/>
                </a:cubicBezTo>
                <a:cubicBezTo>
                  <a:pt x="4" y="58"/>
                  <a:pt x="0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2" name=""/>
          <p:cNvSpPr/>
          <p:nvPr/>
        </p:nvSpPr>
        <p:spPr>
          <a:xfrm>
            <a:off x="8350200" y="3987000"/>
            <a:ext cx="30240" cy="72360"/>
          </a:xfrm>
          <a:custGeom>
            <a:avLst/>
            <a:gdLst/>
            <a:ahLst/>
            <a:rect l="0" t="0" r="r" b="b"/>
            <a:pathLst>
              <a:path w="84" h="201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8"/>
                  <a:pt x="3" y="19"/>
                  <a:pt x="11" y="12"/>
                </a:cubicBezTo>
                <a:cubicBezTo>
                  <a:pt x="18" y="4"/>
                  <a:pt x="27" y="0"/>
                  <a:pt x="38" y="0"/>
                </a:cubicBezTo>
                <a:cubicBezTo>
                  <a:pt x="50" y="0"/>
                  <a:pt x="60" y="6"/>
                  <a:pt x="70" y="16"/>
                </a:cubicBezTo>
                <a:cubicBezTo>
                  <a:pt x="79" y="27"/>
                  <a:pt x="84" y="45"/>
                  <a:pt x="84" y="72"/>
                </a:cubicBezTo>
                <a:cubicBezTo>
                  <a:pt x="84" y="87"/>
                  <a:pt x="82" y="101"/>
                  <a:pt x="79" y="115"/>
                </a:cubicBezTo>
                <a:cubicBezTo>
                  <a:pt x="75" y="129"/>
                  <a:pt x="70" y="141"/>
                  <a:pt x="65" y="151"/>
                </a:cubicBezTo>
                <a:cubicBezTo>
                  <a:pt x="60" y="161"/>
                  <a:pt x="55" y="171"/>
                  <a:pt x="49" y="178"/>
                </a:cubicBezTo>
                <a:cubicBezTo>
                  <a:pt x="43" y="185"/>
                  <a:pt x="38" y="191"/>
                  <a:pt x="34" y="195"/>
                </a:cubicBezTo>
                <a:cubicBezTo>
                  <a:pt x="29" y="199"/>
                  <a:pt x="27" y="201"/>
                  <a:pt x="25" y="201"/>
                </a:cubicBezTo>
                <a:cubicBezTo>
                  <a:pt x="24" y="201"/>
                  <a:pt x="21" y="199"/>
                  <a:pt x="17" y="195"/>
                </a:cubicBezTo>
                <a:cubicBezTo>
                  <a:pt x="13" y="191"/>
                  <a:pt x="12" y="188"/>
                  <a:pt x="12" y="187"/>
                </a:cubicBezTo>
                <a:cubicBezTo>
                  <a:pt x="12" y="185"/>
                  <a:pt x="14" y="182"/>
                  <a:pt x="19" y="177"/>
                </a:cubicBezTo>
                <a:cubicBezTo>
                  <a:pt x="23" y="172"/>
                  <a:pt x="28" y="164"/>
                  <a:pt x="34" y="157"/>
                </a:cubicBezTo>
                <a:cubicBezTo>
                  <a:pt x="40" y="149"/>
                  <a:pt x="46" y="138"/>
                  <a:pt x="51" y="125"/>
                </a:cubicBezTo>
                <a:cubicBezTo>
                  <a:pt x="56" y="111"/>
                  <a:pt x="59" y="96"/>
                  <a:pt x="61" y="79"/>
                </a:cubicBezTo>
                <a:lnTo>
                  <a:pt x="61" y="71"/>
                </a:lnTo>
                <a:lnTo>
                  <a:pt x="60" y="72"/>
                </a:lnTo>
                <a:cubicBezTo>
                  <a:pt x="59" y="72"/>
                  <a:pt x="58" y="73"/>
                  <a:pt x="57" y="73"/>
                </a:cubicBezTo>
                <a:cubicBezTo>
                  <a:pt x="56" y="74"/>
                  <a:pt x="55" y="74"/>
                  <a:pt x="53" y="75"/>
                </a:cubicBezTo>
                <a:cubicBezTo>
                  <a:pt x="52" y="76"/>
                  <a:pt x="50" y="76"/>
                  <a:pt x="48" y="76"/>
                </a:cubicBezTo>
                <a:cubicBezTo>
                  <a:pt x="45" y="76"/>
                  <a:pt x="43" y="76"/>
                  <a:pt x="40" y="77"/>
                </a:cubicBezTo>
                <a:cubicBezTo>
                  <a:pt x="29" y="77"/>
                  <a:pt x="19" y="73"/>
                  <a:pt x="12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3" name=""/>
          <p:cNvSpPr/>
          <p:nvPr/>
        </p:nvSpPr>
        <p:spPr>
          <a:xfrm>
            <a:off x="8440560" y="3859200"/>
            <a:ext cx="195840" cy="155880"/>
          </a:xfrm>
          <a:custGeom>
            <a:avLst/>
            <a:gdLst/>
            <a:ahLst/>
            <a:rect l="0" t="0" r="r" b="b"/>
            <a:pathLst>
              <a:path w="544" h="433">
                <a:moveTo>
                  <a:pt x="162" y="35"/>
                </a:moveTo>
                <a:cubicBezTo>
                  <a:pt x="162" y="32"/>
                  <a:pt x="150" y="30"/>
                  <a:pt x="125" y="29"/>
                </a:cubicBezTo>
                <a:cubicBezTo>
                  <a:pt x="115" y="29"/>
                  <a:pt x="109" y="29"/>
                  <a:pt x="106" y="28"/>
                </a:cubicBezTo>
                <a:cubicBezTo>
                  <a:pt x="103" y="28"/>
                  <a:pt x="102" y="26"/>
                  <a:pt x="102" y="23"/>
                </a:cubicBezTo>
                <a:cubicBezTo>
                  <a:pt x="102" y="22"/>
                  <a:pt x="102" y="19"/>
                  <a:pt x="103" y="14"/>
                </a:cubicBezTo>
                <a:cubicBezTo>
                  <a:pt x="105" y="5"/>
                  <a:pt x="107" y="1"/>
                  <a:pt x="109" y="1"/>
                </a:cubicBezTo>
                <a:cubicBezTo>
                  <a:pt x="110" y="0"/>
                  <a:pt x="112" y="0"/>
                  <a:pt x="116" y="0"/>
                </a:cubicBezTo>
                <a:lnTo>
                  <a:pt x="119" y="0"/>
                </a:lnTo>
                <a:cubicBezTo>
                  <a:pt x="138" y="1"/>
                  <a:pt x="166" y="1"/>
                  <a:pt x="206" y="1"/>
                </a:cubicBezTo>
                <a:cubicBezTo>
                  <a:pt x="221" y="1"/>
                  <a:pt x="234" y="1"/>
                  <a:pt x="246" y="1"/>
                </a:cubicBezTo>
                <a:cubicBezTo>
                  <a:pt x="258" y="1"/>
                  <a:pt x="268" y="1"/>
                  <a:pt x="275" y="1"/>
                </a:cubicBezTo>
                <a:cubicBezTo>
                  <a:pt x="281" y="0"/>
                  <a:pt x="285" y="0"/>
                  <a:pt x="287" y="1"/>
                </a:cubicBezTo>
                <a:cubicBezTo>
                  <a:pt x="294" y="1"/>
                  <a:pt x="298" y="2"/>
                  <a:pt x="298" y="6"/>
                </a:cubicBezTo>
                <a:cubicBezTo>
                  <a:pt x="298" y="8"/>
                  <a:pt x="297" y="11"/>
                  <a:pt x="296" y="15"/>
                </a:cubicBezTo>
                <a:cubicBezTo>
                  <a:pt x="296" y="15"/>
                  <a:pt x="295" y="17"/>
                  <a:pt x="295" y="18"/>
                </a:cubicBezTo>
                <a:cubicBezTo>
                  <a:pt x="295" y="20"/>
                  <a:pt x="295" y="21"/>
                  <a:pt x="295" y="22"/>
                </a:cubicBezTo>
                <a:cubicBezTo>
                  <a:pt x="294" y="23"/>
                  <a:pt x="294" y="24"/>
                  <a:pt x="293" y="25"/>
                </a:cubicBezTo>
                <a:cubicBezTo>
                  <a:pt x="293" y="25"/>
                  <a:pt x="292" y="26"/>
                  <a:pt x="292" y="27"/>
                </a:cubicBezTo>
                <a:cubicBezTo>
                  <a:pt x="291" y="27"/>
                  <a:pt x="290" y="27"/>
                  <a:pt x="289" y="28"/>
                </a:cubicBezTo>
                <a:cubicBezTo>
                  <a:pt x="288" y="28"/>
                  <a:pt x="287" y="28"/>
                  <a:pt x="285" y="28"/>
                </a:cubicBezTo>
                <a:cubicBezTo>
                  <a:pt x="283" y="28"/>
                  <a:pt x="281" y="29"/>
                  <a:pt x="279" y="29"/>
                </a:cubicBezTo>
                <a:cubicBezTo>
                  <a:pt x="277" y="29"/>
                  <a:pt x="274" y="29"/>
                  <a:pt x="270" y="29"/>
                </a:cubicBezTo>
                <a:cubicBezTo>
                  <a:pt x="253" y="29"/>
                  <a:pt x="242" y="30"/>
                  <a:pt x="238" y="31"/>
                </a:cubicBezTo>
                <a:cubicBezTo>
                  <a:pt x="233" y="32"/>
                  <a:pt x="229" y="34"/>
                  <a:pt x="226" y="38"/>
                </a:cubicBezTo>
                <a:lnTo>
                  <a:pt x="175" y="239"/>
                </a:lnTo>
                <a:cubicBezTo>
                  <a:pt x="176" y="239"/>
                  <a:pt x="214" y="209"/>
                  <a:pt x="292" y="148"/>
                </a:cubicBezTo>
                <a:cubicBezTo>
                  <a:pt x="369" y="87"/>
                  <a:pt x="408" y="56"/>
                  <a:pt x="410" y="54"/>
                </a:cubicBezTo>
                <a:cubicBezTo>
                  <a:pt x="416" y="48"/>
                  <a:pt x="419" y="44"/>
                  <a:pt x="419" y="40"/>
                </a:cubicBezTo>
                <a:cubicBezTo>
                  <a:pt x="419" y="34"/>
                  <a:pt x="414" y="30"/>
                  <a:pt x="404" y="29"/>
                </a:cubicBezTo>
                <a:cubicBezTo>
                  <a:pt x="397" y="29"/>
                  <a:pt x="393" y="27"/>
                  <a:pt x="393" y="22"/>
                </a:cubicBezTo>
                <a:cubicBezTo>
                  <a:pt x="393" y="21"/>
                  <a:pt x="394" y="18"/>
                  <a:pt x="395" y="13"/>
                </a:cubicBezTo>
                <a:cubicBezTo>
                  <a:pt x="397" y="8"/>
                  <a:pt x="398" y="5"/>
                  <a:pt x="398" y="4"/>
                </a:cubicBezTo>
                <a:cubicBezTo>
                  <a:pt x="400" y="2"/>
                  <a:pt x="403" y="1"/>
                  <a:pt x="409" y="1"/>
                </a:cubicBezTo>
                <a:cubicBezTo>
                  <a:pt x="411" y="1"/>
                  <a:pt x="418" y="1"/>
                  <a:pt x="431" y="1"/>
                </a:cubicBezTo>
                <a:cubicBezTo>
                  <a:pt x="444" y="2"/>
                  <a:pt x="461" y="2"/>
                  <a:pt x="482" y="2"/>
                </a:cubicBezTo>
                <a:cubicBezTo>
                  <a:pt x="492" y="2"/>
                  <a:pt x="502" y="2"/>
                  <a:pt x="512" y="1"/>
                </a:cubicBezTo>
                <a:cubicBezTo>
                  <a:pt x="523" y="1"/>
                  <a:pt x="529" y="1"/>
                  <a:pt x="531" y="1"/>
                </a:cubicBezTo>
                <a:cubicBezTo>
                  <a:pt x="540" y="1"/>
                  <a:pt x="544" y="3"/>
                  <a:pt x="544" y="7"/>
                </a:cubicBezTo>
                <a:cubicBezTo>
                  <a:pt x="544" y="16"/>
                  <a:pt x="542" y="23"/>
                  <a:pt x="539" y="26"/>
                </a:cubicBezTo>
                <a:cubicBezTo>
                  <a:pt x="538" y="28"/>
                  <a:pt x="534" y="29"/>
                  <a:pt x="527" y="29"/>
                </a:cubicBezTo>
                <a:cubicBezTo>
                  <a:pt x="495" y="31"/>
                  <a:pt x="467" y="42"/>
                  <a:pt x="441" y="61"/>
                </a:cubicBezTo>
                <a:cubicBezTo>
                  <a:pt x="434" y="66"/>
                  <a:pt x="419" y="77"/>
                  <a:pt x="397" y="94"/>
                </a:cubicBezTo>
                <a:cubicBezTo>
                  <a:pt x="374" y="112"/>
                  <a:pt x="353" y="129"/>
                  <a:pt x="333" y="144"/>
                </a:cubicBezTo>
                <a:lnTo>
                  <a:pt x="304" y="168"/>
                </a:lnTo>
                <a:lnTo>
                  <a:pt x="309" y="181"/>
                </a:lnTo>
                <a:cubicBezTo>
                  <a:pt x="313" y="191"/>
                  <a:pt x="319" y="205"/>
                  <a:pt x="327" y="224"/>
                </a:cubicBezTo>
                <a:cubicBezTo>
                  <a:pt x="335" y="243"/>
                  <a:pt x="342" y="261"/>
                  <a:pt x="349" y="279"/>
                </a:cubicBezTo>
                <a:cubicBezTo>
                  <a:pt x="381" y="353"/>
                  <a:pt x="398" y="392"/>
                  <a:pt x="400" y="394"/>
                </a:cubicBezTo>
                <a:cubicBezTo>
                  <a:pt x="401" y="395"/>
                  <a:pt x="402" y="396"/>
                  <a:pt x="403" y="397"/>
                </a:cubicBezTo>
                <a:cubicBezTo>
                  <a:pt x="409" y="401"/>
                  <a:pt x="420" y="403"/>
                  <a:pt x="435" y="404"/>
                </a:cubicBezTo>
                <a:lnTo>
                  <a:pt x="448" y="404"/>
                </a:lnTo>
                <a:cubicBezTo>
                  <a:pt x="451" y="407"/>
                  <a:pt x="452" y="409"/>
                  <a:pt x="452" y="410"/>
                </a:cubicBezTo>
                <a:cubicBezTo>
                  <a:pt x="452" y="410"/>
                  <a:pt x="452" y="414"/>
                  <a:pt x="450" y="421"/>
                </a:cubicBezTo>
                <a:cubicBezTo>
                  <a:pt x="449" y="426"/>
                  <a:pt x="447" y="430"/>
                  <a:pt x="444" y="433"/>
                </a:cubicBezTo>
                <a:lnTo>
                  <a:pt x="437" y="433"/>
                </a:lnTo>
                <a:cubicBezTo>
                  <a:pt x="420" y="432"/>
                  <a:pt x="400" y="431"/>
                  <a:pt x="377" y="431"/>
                </a:cubicBezTo>
                <a:cubicBezTo>
                  <a:pt x="326" y="431"/>
                  <a:pt x="297" y="432"/>
                  <a:pt x="290" y="433"/>
                </a:cubicBezTo>
                <a:lnTo>
                  <a:pt x="284" y="433"/>
                </a:lnTo>
                <a:cubicBezTo>
                  <a:pt x="281" y="430"/>
                  <a:pt x="280" y="428"/>
                  <a:pt x="280" y="427"/>
                </a:cubicBezTo>
                <a:cubicBezTo>
                  <a:pt x="280" y="426"/>
                  <a:pt x="281" y="422"/>
                  <a:pt x="281" y="416"/>
                </a:cubicBezTo>
                <a:cubicBezTo>
                  <a:pt x="283" y="410"/>
                  <a:pt x="284" y="407"/>
                  <a:pt x="285" y="406"/>
                </a:cubicBezTo>
                <a:cubicBezTo>
                  <a:pt x="286" y="404"/>
                  <a:pt x="288" y="404"/>
                  <a:pt x="292" y="404"/>
                </a:cubicBezTo>
                <a:lnTo>
                  <a:pt x="294" y="404"/>
                </a:lnTo>
                <a:cubicBezTo>
                  <a:pt x="315" y="404"/>
                  <a:pt x="326" y="399"/>
                  <a:pt x="326" y="388"/>
                </a:cubicBezTo>
                <a:cubicBezTo>
                  <a:pt x="326" y="386"/>
                  <a:pt x="320" y="372"/>
                  <a:pt x="309" y="344"/>
                </a:cubicBezTo>
                <a:cubicBezTo>
                  <a:pt x="297" y="316"/>
                  <a:pt x="291" y="300"/>
                  <a:pt x="288" y="296"/>
                </a:cubicBezTo>
                <a:lnTo>
                  <a:pt x="252" y="208"/>
                </a:lnTo>
                <a:lnTo>
                  <a:pt x="209" y="242"/>
                </a:lnTo>
                <a:lnTo>
                  <a:pt x="166" y="276"/>
                </a:lnTo>
                <a:lnTo>
                  <a:pt x="151" y="335"/>
                </a:lnTo>
                <a:cubicBezTo>
                  <a:pt x="142" y="374"/>
                  <a:pt x="137" y="394"/>
                  <a:pt x="137" y="396"/>
                </a:cubicBezTo>
                <a:cubicBezTo>
                  <a:pt x="137" y="399"/>
                  <a:pt x="138" y="401"/>
                  <a:pt x="142" y="402"/>
                </a:cubicBezTo>
                <a:cubicBezTo>
                  <a:pt x="145" y="403"/>
                  <a:pt x="156" y="403"/>
                  <a:pt x="173" y="404"/>
                </a:cubicBezTo>
                <a:lnTo>
                  <a:pt x="193" y="404"/>
                </a:lnTo>
                <a:cubicBezTo>
                  <a:pt x="195" y="408"/>
                  <a:pt x="197" y="410"/>
                  <a:pt x="197" y="411"/>
                </a:cubicBezTo>
                <a:cubicBezTo>
                  <a:pt x="197" y="418"/>
                  <a:pt x="195" y="424"/>
                  <a:pt x="192" y="430"/>
                </a:cubicBezTo>
                <a:cubicBezTo>
                  <a:pt x="190" y="432"/>
                  <a:pt x="187" y="433"/>
                  <a:pt x="182" y="433"/>
                </a:cubicBezTo>
                <a:cubicBezTo>
                  <a:pt x="181" y="433"/>
                  <a:pt x="173" y="433"/>
                  <a:pt x="159" y="432"/>
                </a:cubicBezTo>
                <a:cubicBezTo>
                  <a:pt x="144" y="432"/>
                  <a:pt x="122" y="432"/>
                  <a:pt x="95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1" y="432"/>
                  <a:pt x="13" y="432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6" y="407"/>
                  <a:pt x="7" y="406"/>
                </a:cubicBezTo>
                <a:cubicBezTo>
                  <a:pt x="9" y="405"/>
                  <a:pt x="14" y="404"/>
                  <a:pt x="22" y="404"/>
                </a:cubicBezTo>
                <a:cubicBezTo>
                  <a:pt x="33" y="404"/>
                  <a:pt x="46" y="403"/>
                  <a:pt x="60" y="402"/>
                </a:cubicBezTo>
                <a:cubicBezTo>
                  <a:pt x="66" y="401"/>
                  <a:pt x="70" y="398"/>
                  <a:pt x="72" y="394"/>
                </a:cubicBezTo>
                <a:cubicBezTo>
                  <a:pt x="73" y="393"/>
                  <a:pt x="88" y="334"/>
                  <a:pt x="117" y="218"/>
                </a:cubicBezTo>
                <a:cubicBezTo>
                  <a:pt x="147" y="102"/>
                  <a:pt x="162" y="41"/>
                  <a:pt x="162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4" name=""/>
          <p:cNvSpPr/>
          <p:nvPr/>
        </p:nvSpPr>
        <p:spPr>
          <a:xfrm>
            <a:off x="952200" y="4590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5" name=""/>
          <p:cNvSpPr txBox="1"/>
          <p:nvPr/>
        </p:nvSpPr>
        <p:spPr>
          <a:xfrm>
            <a:off x="6924960" y="3835800"/>
            <a:ext cx="395280" cy="22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80" spc="-1" strike="noStrike">
                <a:solidFill>
                  <a:srgbClr val="1f2328"/>
                </a:solidFill>
                <a:latin typeface="Times New Roman"/>
                <a:ea typeface="Times New Roman"/>
              </a:rPr>
              <a:t>д л я</a:t>
            </a:r>
            <a:endParaRPr b="0" lang="en-US" sz="15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6" name=""/>
          <p:cNvSpPr/>
          <p:nvPr/>
        </p:nvSpPr>
        <p:spPr>
          <a:xfrm>
            <a:off x="4607280" y="4524120"/>
            <a:ext cx="195840" cy="155880"/>
          </a:xfrm>
          <a:custGeom>
            <a:avLst/>
            <a:gdLst/>
            <a:ahLst/>
            <a:rect l="0" t="0" r="r" b="b"/>
            <a:pathLst>
              <a:path w="544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9" y="29"/>
                  <a:pt x="106" y="29"/>
                </a:cubicBezTo>
                <a:cubicBezTo>
                  <a:pt x="103" y="28"/>
                  <a:pt x="102" y="26"/>
                  <a:pt x="102" y="23"/>
                </a:cubicBezTo>
                <a:cubicBezTo>
                  <a:pt x="102" y="22"/>
                  <a:pt x="102" y="19"/>
                  <a:pt x="103" y="14"/>
                </a:cubicBezTo>
                <a:cubicBezTo>
                  <a:pt x="105" y="6"/>
                  <a:pt x="107" y="1"/>
                  <a:pt x="109" y="1"/>
                </a:cubicBezTo>
                <a:cubicBezTo>
                  <a:pt x="110" y="0"/>
                  <a:pt x="112" y="0"/>
                  <a:pt x="116" y="0"/>
                </a:cubicBezTo>
                <a:lnTo>
                  <a:pt x="119" y="0"/>
                </a:lnTo>
                <a:cubicBezTo>
                  <a:pt x="137" y="1"/>
                  <a:pt x="165" y="1"/>
                  <a:pt x="205" y="1"/>
                </a:cubicBezTo>
                <a:cubicBezTo>
                  <a:pt x="220" y="1"/>
                  <a:pt x="233" y="1"/>
                  <a:pt x="245" y="1"/>
                </a:cubicBezTo>
                <a:cubicBezTo>
                  <a:pt x="257" y="1"/>
                  <a:pt x="267" y="1"/>
                  <a:pt x="273" y="1"/>
                </a:cubicBezTo>
                <a:cubicBezTo>
                  <a:pt x="280" y="0"/>
                  <a:pt x="284" y="0"/>
                  <a:pt x="286" y="1"/>
                </a:cubicBezTo>
                <a:cubicBezTo>
                  <a:pt x="293" y="1"/>
                  <a:pt x="297" y="3"/>
                  <a:pt x="297" y="6"/>
                </a:cubicBezTo>
                <a:cubicBezTo>
                  <a:pt x="297" y="8"/>
                  <a:pt x="296" y="11"/>
                  <a:pt x="295" y="15"/>
                </a:cubicBezTo>
                <a:cubicBezTo>
                  <a:pt x="295" y="16"/>
                  <a:pt x="294" y="17"/>
                  <a:pt x="294" y="19"/>
                </a:cubicBezTo>
                <a:cubicBezTo>
                  <a:pt x="294" y="20"/>
                  <a:pt x="294" y="21"/>
                  <a:pt x="294" y="22"/>
                </a:cubicBezTo>
                <a:cubicBezTo>
                  <a:pt x="293" y="23"/>
                  <a:pt x="293" y="24"/>
                  <a:pt x="292" y="25"/>
                </a:cubicBezTo>
                <a:cubicBezTo>
                  <a:pt x="292" y="26"/>
                  <a:pt x="291" y="26"/>
                  <a:pt x="291" y="27"/>
                </a:cubicBezTo>
                <a:cubicBezTo>
                  <a:pt x="290" y="27"/>
                  <a:pt x="289" y="28"/>
                  <a:pt x="288" y="28"/>
                </a:cubicBezTo>
                <a:cubicBezTo>
                  <a:pt x="287" y="28"/>
                  <a:pt x="286" y="29"/>
                  <a:pt x="284" y="29"/>
                </a:cubicBezTo>
                <a:cubicBezTo>
                  <a:pt x="281" y="29"/>
                  <a:pt x="280" y="29"/>
                  <a:pt x="278" y="29"/>
                </a:cubicBezTo>
                <a:cubicBezTo>
                  <a:pt x="276" y="30"/>
                  <a:pt x="273" y="30"/>
                  <a:pt x="269" y="29"/>
                </a:cubicBezTo>
                <a:cubicBezTo>
                  <a:pt x="252" y="30"/>
                  <a:pt x="241" y="30"/>
                  <a:pt x="237" y="31"/>
                </a:cubicBezTo>
                <a:cubicBezTo>
                  <a:pt x="232" y="32"/>
                  <a:pt x="228" y="34"/>
                  <a:pt x="225" y="38"/>
                </a:cubicBezTo>
                <a:lnTo>
                  <a:pt x="174" y="240"/>
                </a:lnTo>
                <a:cubicBezTo>
                  <a:pt x="175" y="240"/>
                  <a:pt x="213" y="210"/>
                  <a:pt x="291" y="149"/>
                </a:cubicBezTo>
                <a:cubicBezTo>
                  <a:pt x="368" y="87"/>
                  <a:pt x="407" y="56"/>
                  <a:pt x="409" y="55"/>
                </a:cubicBezTo>
                <a:cubicBezTo>
                  <a:pt x="415" y="49"/>
                  <a:pt x="418" y="44"/>
                  <a:pt x="418" y="40"/>
                </a:cubicBezTo>
                <a:cubicBezTo>
                  <a:pt x="418" y="34"/>
                  <a:pt x="413" y="30"/>
                  <a:pt x="402" y="29"/>
                </a:cubicBezTo>
                <a:cubicBezTo>
                  <a:pt x="396" y="29"/>
                  <a:pt x="392" y="27"/>
                  <a:pt x="392" y="22"/>
                </a:cubicBezTo>
                <a:cubicBezTo>
                  <a:pt x="392" y="21"/>
                  <a:pt x="393" y="19"/>
                  <a:pt x="394" y="13"/>
                </a:cubicBezTo>
                <a:cubicBezTo>
                  <a:pt x="395" y="8"/>
                  <a:pt x="396" y="5"/>
                  <a:pt x="397" y="4"/>
                </a:cubicBezTo>
                <a:cubicBezTo>
                  <a:pt x="399" y="2"/>
                  <a:pt x="402" y="1"/>
                  <a:pt x="408" y="1"/>
                </a:cubicBezTo>
                <a:cubicBezTo>
                  <a:pt x="410" y="1"/>
                  <a:pt x="417" y="1"/>
                  <a:pt x="430" y="1"/>
                </a:cubicBezTo>
                <a:cubicBezTo>
                  <a:pt x="443" y="2"/>
                  <a:pt x="460" y="2"/>
                  <a:pt x="482" y="2"/>
                </a:cubicBezTo>
                <a:cubicBezTo>
                  <a:pt x="491" y="2"/>
                  <a:pt x="502" y="2"/>
                  <a:pt x="512" y="1"/>
                </a:cubicBezTo>
                <a:cubicBezTo>
                  <a:pt x="523" y="1"/>
                  <a:pt x="529" y="1"/>
                  <a:pt x="531" y="1"/>
                </a:cubicBezTo>
                <a:cubicBezTo>
                  <a:pt x="539" y="1"/>
                  <a:pt x="544" y="3"/>
                  <a:pt x="544" y="7"/>
                </a:cubicBezTo>
                <a:cubicBezTo>
                  <a:pt x="544" y="16"/>
                  <a:pt x="542" y="23"/>
                  <a:pt x="539" y="26"/>
                </a:cubicBezTo>
                <a:cubicBezTo>
                  <a:pt x="537" y="28"/>
                  <a:pt x="533" y="29"/>
                  <a:pt x="527" y="29"/>
                </a:cubicBezTo>
                <a:cubicBezTo>
                  <a:pt x="495" y="31"/>
                  <a:pt x="465" y="42"/>
                  <a:pt x="440" y="62"/>
                </a:cubicBezTo>
                <a:cubicBezTo>
                  <a:pt x="433" y="66"/>
                  <a:pt x="418" y="77"/>
                  <a:pt x="395" y="94"/>
                </a:cubicBezTo>
                <a:cubicBezTo>
                  <a:pt x="373" y="112"/>
                  <a:pt x="352" y="129"/>
                  <a:pt x="332" y="144"/>
                </a:cubicBezTo>
                <a:lnTo>
                  <a:pt x="303" y="169"/>
                </a:lnTo>
                <a:lnTo>
                  <a:pt x="308" y="183"/>
                </a:lnTo>
                <a:cubicBezTo>
                  <a:pt x="312" y="192"/>
                  <a:pt x="318" y="206"/>
                  <a:pt x="326" y="225"/>
                </a:cubicBezTo>
                <a:cubicBezTo>
                  <a:pt x="334" y="244"/>
                  <a:pt x="341" y="262"/>
                  <a:pt x="348" y="279"/>
                </a:cubicBezTo>
                <a:cubicBezTo>
                  <a:pt x="380" y="353"/>
                  <a:pt x="396" y="392"/>
                  <a:pt x="399" y="394"/>
                </a:cubicBezTo>
                <a:cubicBezTo>
                  <a:pt x="399" y="395"/>
                  <a:pt x="400" y="396"/>
                  <a:pt x="402" y="397"/>
                </a:cubicBezTo>
                <a:cubicBezTo>
                  <a:pt x="408" y="401"/>
                  <a:pt x="418" y="403"/>
                  <a:pt x="434" y="404"/>
                </a:cubicBezTo>
                <a:lnTo>
                  <a:pt x="447" y="404"/>
                </a:lnTo>
                <a:cubicBezTo>
                  <a:pt x="450" y="407"/>
                  <a:pt x="451" y="409"/>
                  <a:pt x="451" y="409"/>
                </a:cubicBezTo>
                <a:cubicBezTo>
                  <a:pt x="451" y="410"/>
                  <a:pt x="450" y="414"/>
                  <a:pt x="449" y="421"/>
                </a:cubicBezTo>
                <a:cubicBezTo>
                  <a:pt x="447" y="426"/>
                  <a:pt x="445" y="430"/>
                  <a:pt x="443" y="433"/>
                </a:cubicBezTo>
                <a:lnTo>
                  <a:pt x="436" y="433"/>
                </a:lnTo>
                <a:cubicBezTo>
                  <a:pt x="419" y="432"/>
                  <a:pt x="399" y="431"/>
                  <a:pt x="376" y="431"/>
                </a:cubicBezTo>
                <a:cubicBezTo>
                  <a:pt x="324" y="431"/>
                  <a:pt x="296" y="432"/>
                  <a:pt x="289" y="433"/>
                </a:cubicBezTo>
                <a:lnTo>
                  <a:pt x="283" y="433"/>
                </a:lnTo>
                <a:cubicBezTo>
                  <a:pt x="280" y="430"/>
                  <a:pt x="279" y="428"/>
                  <a:pt x="279" y="427"/>
                </a:cubicBezTo>
                <a:cubicBezTo>
                  <a:pt x="279" y="426"/>
                  <a:pt x="280" y="422"/>
                  <a:pt x="280" y="416"/>
                </a:cubicBezTo>
                <a:cubicBezTo>
                  <a:pt x="282" y="410"/>
                  <a:pt x="283" y="407"/>
                  <a:pt x="284" y="406"/>
                </a:cubicBezTo>
                <a:cubicBezTo>
                  <a:pt x="285" y="404"/>
                  <a:pt x="287" y="404"/>
                  <a:pt x="291" y="404"/>
                </a:cubicBezTo>
                <a:lnTo>
                  <a:pt x="293" y="404"/>
                </a:lnTo>
                <a:cubicBezTo>
                  <a:pt x="314" y="404"/>
                  <a:pt x="325" y="398"/>
                  <a:pt x="325" y="388"/>
                </a:cubicBezTo>
                <a:cubicBezTo>
                  <a:pt x="325" y="386"/>
                  <a:pt x="319" y="372"/>
                  <a:pt x="308" y="344"/>
                </a:cubicBezTo>
                <a:cubicBezTo>
                  <a:pt x="296" y="316"/>
                  <a:pt x="289" y="300"/>
                  <a:pt x="287" y="296"/>
                </a:cubicBezTo>
                <a:lnTo>
                  <a:pt x="251" y="209"/>
                </a:lnTo>
                <a:lnTo>
                  <a:pt x="208" y="243"/>
                </a:lnTo>
                <a:lnTo>
                  <a:pt x="165" y="276"/>
                </a:lnTo>
                <a:lnTo>
                  <a:pt x="150" y="335"/>
                </a:lnTo>
                <a:cubicBezTo>
                  <a:pt x="141" y="374"/>
                  <a:pt x="136" y="394"/>
                  <a:pt x="136" y="396"/>
                </a:cubicBezTo>
                <a:cubicBezTo>
                  <a:pt x="136" y="399"/>
                  <a:pt x="137" y="401"/>
                  <a:pt x="141" y="402"/>
                </a:cubicBezTo>
                <a:cubicBezTo>
                  <a:pt x="144" y="403"/>
                  <a:pt x="155" y="403"/>
                  <a:pt x="172" y="404"/>
                </a:cubicBezTo>
                <a:lnTo>
                  <a:pt x="192" y="404"/>
                </a:lnTo>
                <a:cubicBezTo>
                  <a:pt x="194" y="408"/>
                  <a:pt x="196" y="410"/>
                  <a:pt x="196" y="411"/>
                </a:cubicBezTo>
                <a:cubicBezTo>
                  <a:pt x="196" y="417"/>
                  <a:pt x="194" y="424"/>
                  <a:pt x="191" y="430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3"/>
                  <a:pt x="158" y="432"/>
                </a:cubicBezTo>
                <a:cubicBezTo>
                  <a:pt x="144" y="432"/>
                  <a:pt x="122" y="432"/>
                  <a:pt x="95" y="432"/>
                </a:cubicBezTo>
                <a:cubicBezTo>
                  <a:pt x="69" y="432"/>
                  <a:pt x="49" y="432"/>
                  <a:pt x="35" y="432"/>
                </a:cubicBezTo>
                <a:cubicBezTo>
                  <a:pt x="21" y="432"/>
                  <a:pt x="13" y="432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6" y="406"/>
                  <a:pt x="7" y="406"/>
                </a:cubicBezTo>
                <a:cubicBezTo>
                  <a:pt x="9" y="405"/>
                  <a:pt x="14" y="404"/>
                  <a:pt x="22" y="404"/>
                </a:cubicBezTo>
                <a:cubicBezTo>
                  <a:pt x="33" y="404"/>
                  <a:pt x="46" y="403"/>
                  <a:pt x="60" y="402"/>
                </a:cubicBezTo>
                <a:cubicBezTo>
                  <a:pt x="66" y="401"/>
                  <a:pt x="70" y="398"/>
                  <a:pt x="72" y="394"/>
                </a:cubicBezTo>
                <a:cubicBezTo>
                  <a:pt x="73" y="393"/>
                  <a:pt x="88" y="334"/>
                  <a:pt x="117" y="219"/>
                </a:cubicBezTo>
                <a:cubicBezTo>
                  <a:pt x="146" y="102"/>
                  <a:pt x="161" y="41"/>
                  <a:pt x="161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7" name=""/>
          <p:cNvSpPr txBox="1"/>
          <p:nvPr/>
        </p:nvSpPr>
        <p:spPr>
          <a:xfrm>
            <a:off x="1128600" y="4504320"/>
            <a:ext cx="3487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Интерпретация: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Softmax преобразует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8" name=""/>
          <p:cNvSpPr txBox="1"/>
          <p:nvPr/>
        </p:nvSpPr>
        <p:spPr>
          <a:xfrm>
            <a:off x="4804200" y="4504320"/>
            <a:ext cx="5712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логитов в вероятности, так что сумма по всем классам равна 1.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9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1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5" name=""/>
          <p:cNvSpPr txBox="1"/>
          <p:nvPr/>
        </p:nvSpPr>
        <p:spPr>
          <a:xfrm>
            <a:off x="747720" y="1353240"/>
            <a:ext cx="50115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Перекрестная энтропия для множества классов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6" name=""/>
          <p:cNvSpPr/>
          <p:nvPr/>
        </p:nvSpPr>
        <p:spPr>
          <a:xfrm>
            <a:off x="952200" y="2581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7" name=""/>
          <p:cNvSpPr txBox="1"/>
          <p:nvPr/>
        </p:nvSpPr>
        <p:spPr>
          <a:xfrm>
            <a:off x="747720" y="1857600"/>
            <a:ext cx="6125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Функция потерь и градиент для Softmax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8" name=""/>
          <p:cNvSpPr/>
          <p:nvPr/>
        </p:nvSpPr>
        <p:spPr>
          <a:xfrm>
            <a:off x="4064040" y="3134520"/>
            <a:ext cx="140400" cy="156240"/>
          </a:xfrm>
          <a:custGeom>
            <a:avLst/>
            <a:gdLst/>
            <a:ahLst/>
            <a:rect l="0" t="0" r="r" b="b"/>
            <a:pathLst>
              <a:path w="390" h="434">
                <a:moveTo>
                  <a:pt x="124" y="29"/>
                </a:moveTo>
                <a:cubicBezTo>
                  <a:pt x="109" y="29"/>
                  <a:pt x="102" y="28"/>
                  <a:pt x="101" y="26"/>
                </a:cubicBezTo>
                <a:cubicBezTo>
                  <a:pt x="101" y="26"/>
                  <a:pt x="100" y="24"/>
                  <a:pt x="100" y="21"/>
                </a:cubicBezTo>
                <a:cubicBezTo>
                  <a:pt x="100" y="11"/>
                  <a:pt x="103" y="4"/>
                  <a:pt x="107" y="0"/>
                </a:cubicBezTo>
                <a:cubicBezTo>
                  <a:pt x="108" y="0"/>
                  <a:pt x="111" y="0"/>
                  <a:pt x="117" y="0"/>
                </a:cubicBezTo>
                <a:cubicBezTo>
                  <a:pt x="140" y="1"/>
                  <a:pt x="167" y="2"/>
                  <a:pt x="198" y="2"/>
                </a:cubicBezTo>
                <a:cubicBezTo>
                  <a:pt x="258" y="2"/>
                  <a:pt x="292" y="1"/>
                  <a:pt x="301" y="0"/>
                </a:cubicBezTo>
                <a:lnTo>
                  <a:pt x="308" y="0"/>
                </a:lnTo>
                <a:cubicBezTo>
                  <a:pt x="311" y="2"/>
                  <a:pt x="312" y="4"/>
                  <a:pt x="312" y="6"/>
                </a:cubicBezTo>
                <a:cubicBezTo>
                  <a:pt x="312" y="7"/>
                  <a:pt x="312" y="11"/>
                  <a:pt x="311" y="17"/>
                </a:cubicBezTo>
                <a:cubicBezTo>
                  <a:pt x="309" y="23"/>
                  <a:pt x="307" y="27"/>
                  <a:pt x="305" y="29"/>
                </a:cubicBezTo>
                <a:lnTo>
                  <a:pt x="281" y="29"/>
                </a:lnTo>
                <a:cubicBezTo>
                  <a:pt x="252" y="29"/>
                  <a:pt x="235" y="31"/>
                  <a:pt x="230" y="35"/>
                </a:cubicBezTo>
                <a:cubicBezTo>
                  <a:pt x="227" y="36"/>
                  <a:pt x="224" y="42"/>
                  <a:pt x="221" y="52"/>
                </a:cubicBezTo>
                <a:cubicBezTo>
                  <a:pt x="218" y="62"/>
                  <a:pt x="204" y="118"/>
                  <a:pt x="179" y="220"/>
                </a:cubicBezTo>
                <a:cubicBezTo>
                  <a:pt x="172" y="248"/>
                  <a:pt x="165" y="277"/>
                  <a:pt x="156" y="308"/>
                </a:cubicBezTo>
                <a:cubicBezTo>
                  <a:pt x="148" y="338"/>
                  <a:pt x="143" y="361"/>
                  <a:pt x="139" y="377"/>
                </a:cubicBezTo>
                <a:lnTo>
                  <a:pt x="133" y="400"/>
                </a:lnTo>
                <a:cubicBezTo>
                  <a:pt x="133" y="402"/>
                  <a:pt x="135" y="402"/>
                  <a:pt x="139" y="402"/>
                </a:cubicBezTo>
                <a:cubicBezTo>
                  <a:pt x="143" y="402"/>
                  <a:pt x="155" y="403"/>
                  <a:pt x="177" y="404"/>
                </a:cubicBezTo>
                <a:lnTo>
                  <a:pt x="188" y="404"/>
                </a:lnTo>
                <a:cubicBezTo>
                  <a:pt x="202" y="404"/>
                  <a:pt x="212" y="403"/>
                  <a:pt x="220" y="403"/>
                </a:cubicBezTo>
                <a:cubicBezTo>
                  <a:pt x="228" y="403"/>
                  <a:pt x="239" y="401"/>
                  <a:pt x="251" y="399"/>
                </a:cubicBezTo>
                <a:cubicBezTo>
                  <a:pt x="264" y="396"/>
                  <a:pt x="274" y="392"/>
                  <a:pt x="283" y="387"/>
                </a:cubicBezTo>
                <a:cubicBezTo>
                  <a:pt x="291" y="382"/>
                  <a:pt x="301" y="375"/>
                  <a:pt x="311" y="366"/>
                </a:cubicBezTo>
                <a:cubicBezTo>
                  <a:pt x="321" y="356"/>
                  <a:pt x="330" y="345"/>
                  <a:pt x="337" y="331"/>
                </a:cubicBezTo>
                <a:cubicBezTo>
                  <a:pt x="344" y="318"/>
                  <a:pt x="350" y="304"/>
                  <a:pt x="356" y="289"/>
                </a:cubicBezTo>
                <a:cubicBezTo>
                  <a:pt x="362" y="273"/>
                  <a:pt x="366" y="264"/>
                  <a:pt x="367" y="262"/>
                </a:cubicBezTo>
                <a:cubicBezTo>
                  <a:pt x="369" y="261"/>
                  <a:pt x="373" y="260"/>
                  <a:pt x="378" y="260"/>
                </a:cubicBezTo>
                <a:lnTo>
                  <a:pt x="386" y="260"/>
                </a:lnTo>
                <a:cubicBezTo>
                  <a:pt x="389" y="264"/>
                  <a:pt x="390" y="266"/>
                  <a:pt x="390" y="267"/>
                </a:cubicBezTo>
                <a:cubicBezTo>
                  <a:pt x="390" y="268"/>
                  <a:pt x="386" y="280"/>
                  <a:pt x="377" y="304"/>
                </a:cubicBezTo>
                <a:cubicBezTo>
                  <a:pt x="369" y="328"/>
                  <a:pt x="359" y="354"/>
                  <a:pt x="349" y="380"/>
                </a:cubicBezTo>
                <a:cubicBezTo>
                  <a:pt x="339" y="407"/>
                  <a:pt x="334" y="422"/>
                  <a:pt x="333" y="427"/>
                </a:cubicBezTo>
                <a:cubicBezTo>
                  <a:pt x="332" y="429"/>
                  <a:pt x="331" y="430"/>
                  <a:pt x="330" y="431"/>
                </a:cubicBezTo>
                <a:cubicBezTo>
                  <a:pt x="329" y="431"/>
                  <a:pt x="326" y="432"/>
                  <a:pt x="320" y="433"/>
                </a:cubicBezTo>
                <a:cubicBezTo>
                  <a:pt x="314" y="434"/>
                  <a:pt x="305" y="434"/>
                  <a:pt x="293" y="433"/>
                </a:cubicBezTo>
                <a:cubicBezTo>
                  <a:pt x="288" y="433"/>
                  <a:pt x="272" y="433"/>
                  <a:pt x="245" y="433"/>
                </a:cubicBezTo>
                <a:cubicBezTo>
                  <a:pt x="218" y="433"/>
                  <a:pt x="191" y="433"/>
                  <a:pt x="167" y="433"/>
                </a:cubicBezTo>
                <a:lnTo>
                  <a:pt x="53" y="433"/>
                </a:lnTo>
                <a:cubicBezTo>
                  <a:pt x="18" y="433"/>
                  <a:pt x="0" y="431"/>
                  <a:pt x="0" y="426"/>
                </a:cubicBezTo>
                <a:cubicBezTo>
                  <a:pt x="0" y="423"/>
                  <a:pt x="0" y="421"/>
                  <a:pt x="1" y="418"/>
                </a:cubicBezTo>
                <a:cubicBezTo>
                  <a:pt x="3" y="410"/>
                  <a:pt x="5" y="405"/>
                  <a:pt x="7" y="404"/>
                </a:cubicBezTo>
                <a:cubicBezTo>
                  <a:pt x="9" y="404"/>
                  <a:pt x="12" y="404"/>
                  <a:pt x="17" y="404"/>
                </a:cubicBezTo>
                <a:lnTo>
                  <a:pt x="21" y="404"/>
                </a:lnTo>
                <a:cubicBezTo>
                  <a:pt x="32" y="404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7" y="334"/>
                  <a:pt x="116" y="218"/>
                </a:cubicBezTo>
                <a:cubicBezTo>
                  <a:pt x="145" y="102"/>
                  <a:pt x="161" y="41"/>
                  <a:pt x="161" y="35"/>
                </a:cubicBezTo>
                <a:cubicBezTo>
                  <a:pt x="161" y="32"/>
                  <a:pt x="148" y="30"/>
                  <a:pt x="124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9" name=""/>
          <p:cNvSpPr/>
          <p:nvPr/>
        </p:nvSpPr>
        <p:spPr>
          <a:xfrm>
            <a:off x="4233240" y="31190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5"/>
                  <a:pt x="21" y="166"/>
                </a:cubicBezTo>
                <a:cubicBezTo>
                  <a:pt x="26" y="147"/>
                  <a:pt x="34" y="129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6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9" y="11"/>
                  <a:pt x="124" y="7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4" y="86"/>
                  <a:pt x="83" y="107"/>
                </a:cubicBezTo>
                <a:cubicBezTo>
                  <a:pt x="73" y="129"/>
                  <a:pt x="64" y="158"/>
                  <a:pt x="57" y="195"/>
                </a:cubicBezTo>
                <a:cubicBezTo>
                  <a:pt x="49" y="231"/>
                  <a:pt x="46" y="272"/>
                  <a:pt x="46" y="317"/>
                </a:cubicBezTo>
                <a:cubicBezTo>
                  <a:pt x="46" y="361"/>
                  <a:pt x="49" y="402"/>
                  <a:pt x="57" y="438"/>
                </a:cubicBezTo>
                <a:cubicBezTo>
                  <a:pt x="64" y="474"/>
                  <a:pt x="72" y="505"/>
                  <a:pt x="83" y="527"/>
                </a:cubicBezTo>
                <a:cubicBezTo>
                  <a:pt x="93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8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0" y="634"/>
                </a:lnTo>
                <a:lnTo>
                  <a:pt x="132" y="634"/>
                </a:lnTo>
                <a:lnTo>
                  <a:pt x="115" y="619"/>
                </a:lnTo>
                <a:cubicBezTo>
                  <a:pt x="74" y="583"/>
                  <a:pt x="45" y="538"/>
                  <a:pt x="27" y="484"/>
                </a:cubicBezTo>
                <a:cubicBezTo>
                  <a:pt x="9" y="430"/>
                  <a:pt x="0" y="374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0" name=""/>
          <p:cNvSpPr/>
          <p:nvPr/>
        </p:nvSpPr>
        <p:spPr>
          <a:xfrm>
            <a:off x="4314960" y="3119040"/>
            <a:ext cx="84600" cy="228240"/>
          </a:xfrm>
          <a:custGeom>
            <a:avLst/>
            <a:gdLst/>
            <a:ahLst/>
            <a:rect l="0" t="0" r="r" b="b"/>
            <a:pathLst>
              <a:path w="235" h="634">
                <a:moveTo>
                  <a:pt x="235" y="622"/>
                </a:moveTo>
                <a:cubicBezTo>
                  <a:pt x="235" y="627"/>
                  <a:pt x="233" y="631"/>
                  <a:pt x="231" y="634"/>
                </a:cubicBezTo>
                <a:lnTo>
                  <a:pt x="220" y="634"/>
                </a:lnTo>
                <a:cubicBezTo>
                  <a:pt x="165" y="634"/>
                  <a:pt x="127" y="620"/>
                  <a:pt x="106" y="592"/>
                </a:cubicBezTo>
                <a:cubicBezTo>
                  <a:pt x="104" y="589"/>
                  <a:pt x="102" y="587"/>
                  <a:pt x="101" y="585"/>
                </a:cubicBezTo>
                <a:cubicBezTo>
                  <a:pt x="99" y="582"/>
                  <a:pt x="98" y="580"/>
                  <a:pt x="97" y="578"/>
                </a:cubicBezTo>
                <a:cubicBezTo>
                  <a:pt x="97" y="575"/>
                  <a:pt x="96" y="572"/>
                  <a:pt x="95" y="569"/>
                </a:cubicBezTo>
                <a:cubicBezTo>
                  <a:pt x="94" y="566"/>
                  <a:pt x="94" y="563"/>
                  <a:pt x="94" y="560"/>
                </a:cubicBezTo>
                <a:cubicBezTo>
                  <a:pt x="94" y="556"/>
                  <a:pt x="93" y="552"/>
                  <a:pt x="93" y="546"/>
                </a:cubicBezTo>
                <a:cubicBezTo>
                  <a:pt x="93" y="540"/>
                  <a:pt x="92" y="534"/>
                  <a:pt x="92" y="529"/>
                </a:cubicBezTo>
                <a:cubicBezTo>
                  <a:pt x="92" y="523"/>
                  <a:pt x="92" y="516"/>
                  <a:pt x="92" y="505"/>
                </a:cubicBezTo>
                <a:cubicBezTo>
                  <a:pt x="92" y="494"/>
                  <a:pt x="92" y="484"/>
                  <a:pt x="92" y="475"/>
                </a:cubicBezTo>
                <a:cubicBezTo>
                  <a:pt x="92" y="466"/>
                  <a:pt x="92" y="455"/>
                  <a:pt x="92" y="441"/>
                </a:cubicBezTo>
                <a:cubicBezTo>
                  <a:pt x="92" y="404"/>
                  <a:pt x="91" y="383"/>
                  <a:pt x="89" y="378"/>
                </a:cubicBezTo>
                <a:lnTo>
                  <a:pt x="89" y="377"/>
                </a:lnTo>
                <a:cubicBezTo>
                  <a:pt x="83" y="362"/>
                  <a:pt x="72" y="350"/>
                  <a:pt x="57" y="341"/>
                </a:cubicBezTo>
                <a:cubicBezTo>
                  <a:pt x="42" y="333"/>
                  <a:pt x="27" y="329"/>
                  <a:pt x="11" y="329"/>
                </a:cubicBezTo>
                <a:cubicBezTo>
                  <a:pt x="6" y="329"/>
                  <a:pt x="4" y="328"/>
                  <a:pt x="2" y="327"/>
                </a:cubicBezTo>
                <a:cubicBezTo>
                  <a:pt x="1" y="326"/>
                  <a:pt x="0" y="322"/>
                  <a:pt x="0" y="317"/>
                </a:cubicBezTo>
                <a:cubicBezTo>
                  <a:pt x="0" y="311"/>
                  <a:pt x="1" y="308"/>
                  <a:pt x="2" y="307"/>
                </a:cubicBezTo>
                <a:cubicBezTo>
                  <a:pt x="4" y="305"/>
                  <a:pt x="6" y="305"/>
                  <a:pt x="11" y="305"/>
                </a:cubicBezTo>
                <a:cubicBezTo>
                  <a:pt x="26" y="305"/>
                  <a:pt x="41" y="300"/>
                  <a:pt x="56" y="292"/>
                </a:cubicBezTo>
                <a:cubicBezTo>
                  <a:pt x="72" y="284"/>
                  <a:pt x="82" y="272"/>
                  <a:pt x="89" y="257"/>
                </a:cubicBezTo>
                <a:cubicBezTo>
                  <a:pt x="91" y="252"/>
                  <a:pt x="92" y="245"/>
                  <a:pt x="92" y="236"/>
                </a:cubicBezTo>
                <a:cubicBezTo>
                  <a:pt x="92" y="227"/>
                  <a:pt x="92" y="195"/>
                  <a:pt x="92" y="140"/>
                </a:cubicBezTo>
                <a:lnTo>
                  <a:pt x="92" y="109"/>
                </a:lnTo>
                <a:cubicBezTo>
                  <a:pt x="92" y="85"/>
                  <a:pt x="94" y="69"/>
                  <a:pt x="96" y="60"/>
                </a:cubicBezTo>
                <a:cubicBezTo>
                  <a:pt x="99" y="51"/>
                  <a:pt x="105" y="42"/>
                  <a:pt x="115" y="33"/>
                </a:cubicBezTo>
                <a:cubicBezTo>
                  <a:pt x="126" y="22"/>
                  <a:pt x="142" y="14"/>
                  <a:pt x="165" y="7"/>
                </a:cubicBezTo>
                <a:cubicBezTo>
                  <a:pt x="181" y="3"/>
                  <a:pt x="192" y="2"/>
                  <a:pt x="199" y="1"/>
                </a:cubicBezTo>
                <a:cubicBezTo>
                  <a:pt x="200" y="1"/>
                  <a:pt x="202" y="1"/>
                  <a:pt x="207" y="1"/>
                </a:cubicBezTo>
                <a:cubicBezTo>
                  <a:pt x="212" y="1"/>
                  <a:pt x="215" y="1"/>
                  <a:pt x="218" y="0"/>
                </a:cubicBezTo>
                <a:lnTo>
                  <a:pt x="231" y="0"/>
                </a:lnTo>
                <a:cubicBezTo>
                  <a:pt x="233" y="3"/>
                  <a:pt x="235" y="7"/>
                  <a:pt x="235" y="12"/>
                </a:cubicBezTo>
                <a:cubicBezTo>
                  <a:pt x="235" y="17"/>
                  <a:pt x="234" y="21"/>
                  <a:pt x="233" y="22"/>
                </a:cubicBezTo>
                <a:cubicBezTo>
                  <a:pt x="232" y="23"/>
                  <a:pt x="229" y="24"/>
                  <a:pt x="223" y="24"/>
                </a:cubicBezTo>
                <a:cubicBezTo>
                  <a:pt x="200" y="25"/>
                  <a:pt x="183" y="30"/>
                  <a:pt x="170" y="39"/>
                </a:cubicBezTo>
                <a:cubicBezTo>
                  <a:pt x="158" y="48"/>
                  <a:pt x="150" y="57"/>
                  <a:pt x="147" y="66"/>
                </a:cubicBezTo>
                <a:cubicBezTo>
                  <a:pt x="145" y="71"/>
                  <a:pt x="144" y="102"/>
                  <a:pt x="144" y="159"/>
                </a:cubicBezTo>
                <a:lnTo>
                  <a:pt x="144" y="211"/>
                </a:lnTo>
                <a:cubicBezTo>
                  <a:pt x="144" y="231"/>
                  <a:pt x="144" y="244"/>
                  <a:pt x="142" y="252"/>
                </a:cubicBezTo>
                <a:cubicBezTo>
                  <a:pt x="141" y="259"/>
                  <a:pt x="138" y="267"/>
                  <a:pt x="132" y="276"/>
                </a:cubicBezTo>
                <a:cubicBezTo>
                  <a:pt x="119" y="294"/>
                  <a:pt x="100" y="307"/>
                  <a:pt x="77" y="313"/>
                </a:cubicBezTo>
                <a:lnTo>
                  <a:pt x="68" y="317"/>
                </a:lnTo>
                <a:lnTo>
                  <a:pt x="77" y="320"/>
                </a:lnTo>
                <a:cubicBezTo>
                  <a:pt x="84" y="322"/>
                  <a:pt x="92" y="326"/>
                  <a:pt x="99" y="329"/>
                </a:cubicBezTo>
                <a:cubicBezTo>
                  <a:pt x="107" y="333"/>
                  <a:pt x="116" y="340"/>
                  <a:pt x="126" y="351"/>
                </a:cubicBezTo>
                <a:cubicBezTo>
                  <a:pt x="136" y="361"/>
                  <a:pt x="142" y="374"/>
                  <a:pt x="144" y="388"/>
                </a:cubicBezTo>
                <a:cubicBezTo>
                  <a:pt x="144" y="391"/>
                  <a:pt x="144" y="419"/>
                  <a:pt x="144" y="474"/>
                </a:cubicBezTo>
                <a:cubicBezTo>
                  <a:pt x="144" y="532"/>
                  <a:pt x="145" y="563"/>
                  <a:pt x="147" y="569"/>
                </a:cubicBezTo>
                <a:cubicBezTo>
                  <a:pt x="152" y="580"/>
                  <a:pt x="161" y="590"/>
                  <a:pt x="175" y="597"/>
                </a:cubicBezTo>
                <a:cubicBezTo>
                  <a:pt x="189" y="605"/>
                  <a:pt x="205" y="609"/>
                  <a:pt x="223" y="610"/>
                </a:cubicBezTo>
                <a:cubicBezTo>
                  <a:pt x="229" y="610"/>
                  <a:pt x="232" y="611"/>
                  <a:pt x="233" y="612"/>
                </a:cubicBezTo>
                <a:cubicBezTo>
                  <a:pt x="234" y="614"/>
                  <a:pt x="235" y="617"/>
                  <a:pt x="235" y="6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1" name=""/>
          <p:cNvSpPr/>
          <p:nvPr/>
        </p:nvSpPr>
        <p:spPr>
          <a:xfrm>
            <a:off x="4419000" y="318924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4" y="36"/>
                </a:moveTo>
                <a:cubicBezTo>
                  <a:pt x="354" y="27"/>
                  <a:pt x="358" y="19"/>
                  <a:pt x="366" y="12"/>
                </a:cubicBezTo>
                <a:cubicBezTo>
                  <a:pt x="374" y="4"/>
                  <a:pt x="383" y="0"/>
                  <a:pt x="393" y="0"/>
                </a:cubicBezTo>
                <a:cubicBezTo>
                  <a:pt x="400" y="0"/>
                  <a:pt x="407" y="3"/>
                  <a:pt x="414" y="11"/>
                </a:cubicBezTo>
                <a:cubicBezTo>
                  <a:pt x="420" y="19"/>
                  <a:pt x="423" y="31"/>
                  <a:pt x="424" y="47"/>
                </a:cubicBezTo>
                <a:cubicBezTo>
                  <a:pt x="424" y="59"/>
                  <a:pt x="420" y="83"/>
                  <a:pt x="412" y="120"/>
                </a:cubicBezTo>
                <a:cubicBezTo>
                  <a:pt x="405" y="143"/>
                  <a:pt x="400" y="163"/>
                  <a:pt x="395" y="178"/>
                </a:cubicBezTo>
                <a:cubicBezTo>
                  <a:pt x="390" y="194"/>
                  <a:pt x="382" y="211"/>
                  <a:pt x="373" y="230"/>
                </a:cubicBezTo>
                <a:cubicBezTo>
                  <a:pt x="363" y="249"/>
                  <a:pt x="351" y="263"/>
                  <a:pt x="338" y="273"/>
                </a:cubicBezTo>
                <a:cubicBezTo>
                  <a:pt x="324" y="283"/>
                  <a:pt x="309" y="288"/>
                  <a:pt x="292" y="288"/>
                </a:cubicBezTo>
                <a:cubicBezTo>
                  <a:pt x="274" y="288"/>
                  <a:pt x="257" y="284"/>
                  <a:pt x="243" y="278"/>
                </a:cubicBezTo>
                <a:cubicBezTo>
                  <a:pt x="229" y="271"/>
                  <a:pt x="218" y="262"/>
                  <a:pt x="212" y="250"/>
                </a:cubicBezTo>
                <a:cubicBezTo>
                  <a:pt x="212" y="251"/>
                  <a:pt x="211" y="252"/>
                  <a:pt x="210" y="253"/>
                </a:cubicBezTo>
                <a:cubicBezTo>
                  <a:pt x="192" y="276"/>
                  <a:pt x="171" y="288"/>
                  <a:pt x="146" y="288"/>
                </a:cubicBezTo>
                <a:cubicBezTo>
                  <a:pt x="135" y="288"/>
                  <a:pt x="124" y="286"/>
                  <a:pt x="114" y="284"/>
                </a:cubicBezTo>
                <a:cubicBezTo>
                  <a:pt x="104" y="281"/>
                  <a:pt x="94" y="277"/>
                  <a:pt x="84" y="272"/>
                </a:cubicBezTo>
                <a:cubicBezTo>
                  <a:pt x="75" y="266"/>
                  <a:pt x="67" y="258"/>
                  <a:pt x="61" y="247"/>
                </a:cubicBezTo>
                <a:cubicBezTo>
                  <a:pt x="55" y="236"/>
                  <a:pt x="52" y="223"/>
                  <a:pt x="52" y="207"/>
                </a:cubicBezTo>
                <a:cubicBezTo>
                  <a:pt x="52" y="185"/>
                  <a:pt x="59" y="153"/>
                  <a:pt x="74" y="114"/>
                </a:cubicBezTo>
                <a:cubicBezTo>
                  <a:pt x="88" y="75"/>
                  <a:pt x="95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3" y="27"/>
                </a:cubicBezTo>
                <a:cubicBezTo>
                  <a:pt x="92" y="25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3"/>
                  <a:pt x="38" y="62"/>
                </a:cubicBezTo>
                <a:cubicBezTo>
                  <a:pt x="34" y="71"/>
                  <a:pt x="30" y="80"/>
                  <a:pt x="28" y="89"/>
                </a:cubicBezTo>
                <a:cubicBezTo>
                  <a:pt x="25" y="97"/>
                  <a:pt x="23" y="102"/>
                  <a:pt x="22" y="103"/>
                </a:cubicBezTo>
                <a:cubicBezTo>
                  <a:pt x="22" y="104"/>
                  <a:pt x="18" y="104"/>
                  <a:pt x="12" y="104"/>
                </a:cubicBezTo>
                <a:lnTo>
                  <a:pt x="4" y="104"/>
                </a:lnTo>
                <a:cubicBezTo>
                  <a:pt x="1" y="101"/>
                  <a:pt x="0" y="100"/>
                  <a:pt x="0" y="98"/>
                </a:cubicBezTo>
                <a:cubicBezTo>
                  <a:pt x="0" y="96"/>
                  <a:pt x="1" y="90"/>
                  <a:pt x="5" y="81"/>
                </a:cubicBezTo>
                <a:cubicBezTo>
                  <a:pt x="8" y="71"/>
                  <a:pt x="13" y="61"/>
                  <a:pt x="19" y="48"/>
                </a:cubicBezTo>
                <a:cubicBezTo>
                  <a:pt x="26" y="36"/>
                  <a:pt x="35" y="25"/>
                  <a:pt x="47" y="15"/>
                </a:cubicBezTo>
                <a:cubicBezTo>
                  <a:pt x="59" y="6"/>
                  <a:pt x="73" y="1"/>
                  <a:pt x="88" y="1"/>
                </a:cubicBezTo>
                <a:cubicBezTo>
                  <a:pt x="106" y="1"/>
                  <a:pt x="120" y="6"/>
                  <a:pt x="130" y="17"/>
                </a:cubicBezTo>
                <a:cubicBezTo>
                  <a:pt x="140" y="27"/>
                  <a:pt x="145" y="39"/>
                  <a:pt x="145" y="53"/>
                </a:cubicBezTo>
                <a:cubicBezTo>
                  <a:pt x="145" y="61"/>
                  <a:pt x="138" y="84"/>
                  <a:pt x="124" y="122"/>
                </a:cubicBezTo>
                <a:cubicBezTo>
                  <a:pt x="110" y="160"/>
                  <a:pt x="103" y="190"/>
                  <a:pt x="103" y="211"/>
                </a:cubicBezTo>
                <a:cubicBezTo>
                  <a:pt x="103" y="230"/>
                  <a:pt x="107" y="244"/>
                  <a:pt x="116" y="252"/>
                </a:cubicBezTo>
                <a:cubicBezTo>
                  <a:pt x="125" y="260"/>
                  <a:pt x="136" y="264"/>
                  <a:pt x="150" y="264"/>
                </a:cubicBezTo>
                <a:cubicBezTo>
                  <a:pt x="168" y="264"/>
                  <a:pt x="184" y="251"/>
                  <a:pt x="198" y="226"/>
                </a:cubicBezTo>
                <a:lnTo>
                  <a:pt x="201" y="220"/>
                </a:lnTo>
                <a:lnTo>
                  <a:pt x="201" y="205"/>
                </a:lnTo>
                <a:cubicBezTo>
                  <a:pt x="201" y="204"/>
                  <a:pt x="201" y="202"/>
                  <a:pt x="201" y="200"/>
                </a:cubicBezTo>
                <a:cubicBezTo>
                  <a:pt x="201" y="197"/>
                  <a:pt x="201" y="196"/>
                  <a:pt x="201" y="195"/>
                </a:cubicBezTo>
                <a:cubicBezTo>
                  <a:pt x="202" y="194"/>
                  <a:pt x="202" y="192"/>
                  <a:pt x="202" y="190"/>
                </a:cubicBezTo>
                <a:cubicBezTo>
                  <a:pt x="202" y="188"/>
                  <a:pt x="202" y="186"/>
                  <a:pt x="203" y="185"/>
                </a:cubicBezTo>
                <a:cubicBezTo>
                  <a:pt x="203" y="183"/>
                  <a:pt x="205" y="179"/>
                  <a:pt x="206" y="175"/>
                </a:cubicBezTo>
                <a:cubicBezTo>
                  <a:pt x="206" y="172"/>
                  <a:pt x="207" y="168"/>
                  <a:pt x="208" y="165"/>
                </a:cubicBezTo>
                <a:cubicBezTo>
                  <a:pt x="208" y="161"/>
                  <a:pt x="209" y="156"/>
                  <a:pt x="211" y="149"/>
                </a:cubicBezTo>
                <a:cubicBezTo>
                  <a:pt x="213" y="143"/>
                  <a:pt x="215" y="136"/>
                  <a:pt x="216" y="129"/>
                </a:cubicBezTo>
                <a:cubicBezTo>
                  <a:pt x="218" y="122"/>
                  <a:pt x="220" y="113"/>
                  <a:pt x="223" y="102"/>
                </a:cubicBezTo>
                <a:cubicBezTo>
                  <a:pt x="236" y="54"/>
                  <a:pt x="243" y="28"/>
                  <a:pt x="244" y="24"/>
                </a:cubicBezTo>
                <a:cubicBezTo>
                  <a:pt x="250" y="13"/>
                  <a:pt x="259" y="7"/>
                  <a:pt x="271" y="7"/>
                </a:cubicBezTo>
                <a:cubicBezTo>
                  <a:pt x="279" y="7"/>
                  <a:pt x="285" y="9"/>
                  <a:pt x="288" y="14"/>
                </a:cubicBezTo>
                <a:cubicBezTo>
                  <a:pt x="291" y="18"/>
                  <a:pt x="292" y="22"/>
                  <a:pt x="293" y="26"/>
                </a:cubicBezTo>
                <a:cubicBezTo>
                  <a:pt x="293" y="31"/>
                  <a:pt x="287" y="58"/>
                  <a:pt x="275" y="106"/>
                </a:cubicBezTo>
                <a:cubicBezTo>
                  <a:pt x="262" y="155"/>
                  <a:pt x="256" y="184"/>
                  <a:pt x="254" y="191"/>
                </a:cubicBezTo>
                <a:cubicBezTo>
                  <a:pt x="253" y="196"/>
                  <a:pt x="253" y="203"/>
                  <a:pt x="253" y="213"/>
                </a:cubicBezTo>
                <a:lnTo>
                  <a:pt x="253" y="218"/>
                </a:lnTo>
                <a:cubicBezTo>
                  <a:pt x="253" y="224"/>
                  <a:pt x="254" y="230"/>
                  <a:pt x="255" y="236"/>
                </a:cubicBezTo>
                <a:cubicBezTo>
                  <a:pt x="256" y="242"/>
                  <a:pt x="260" y="248"/>
                  <a:pt x="267" y="254"/>
                </a:cubicBezTo>
                <a:cubicBezTo>
                  <a:pt x="274" y="261"/>
                  <a:pt x="283" y="264"/>
                  <a:pt x="295" y="264"/>
                </a:cubicBezTo>
                <a:cubicBezTo>
                  <a:pt x="325" y="264"/>
                  <a:pt x="349" y="239"/>
                  <a:pt x="367" y="187"/>
                </a:cubicBezTo>
                <a:cubicBezTo>
                  <a:pt x="371" y="176"/>
                  <a:pt x="375" y="163"/>
                  <a:pt x="380" y="145"/>
                </a:cubicBezTo>
                <a:cubicBezTo>
                  <a:pt x="384" y="127"/>
                  <a:pt x="387" y="115"/>
                  <a:pt x="387" y="107"/>
                </a:cubicBezTo>
                <a:cubicBezTo>
                  <a:pt x="387" y="93"/>
                  <a:pt x="384" y="82"/>
                  <a:pt x="379" y="74"/>
                </a:cubicBezTo>
                <a:cubicBezTo>
                  <a:pt x="373" y="66"/>
                  <a:pt x="368" y="59"/>
                  <a:pt x="362" y="54"/>
                </a:cubicBezTo>
                <a:cubicBezTo>
                  <a:pt x="357" y="49"/>
                  <a:pt x="354" y="43"/>
                  <a:pt x="354" y="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2" name=""/>
          <p:cNvSpPr/>
          <p:nvPr/>
        </p:nvSpPr>
        <p:spPr>
          <a:xfrm>
            <a:off x="4592520" y="3212280"/>
            <a:ext cx="73440" cy="114120"/>
          </a:xfrm>
          <a:custGeom>
            <a:avLst/>
            <a:gdLst/>
            <a:ahLst/>
            <a:rect l="0" t="0" r="r" b="b"/>
            <a:pathLst>
              <a:path w="204" h="317">
                <a:moveTo>
                  <a:pt x="32" y="21"/>
                </a:moveTo>
                <a:cubicBezTo>
                  <a:pt x="32" y="18"/>
                  <a:pt x="33" y="15"/>
                  <a:pt x="34" y="11"/>
                </a:cubicBezTo>
                <a:cubicBezTo>
                  <a:pt x="35" y="7"/>
                  <a:pt x="37" y="5"/>
                  <a:pt x="39" y="5"/>
                </a:cubicBezTo>
                <a:cubicBezTo>
                  <a:pt x="40" y="5"/>
                  <a:pt x="50" y="4"/>
                  <a:pt x="72" y="3"/>
                </a:cubicBezTo>
                <a:cubicBezTo>
                  <a:pt x="93" y="2"/>
                  <a:pt x="104" y="1"/>
                  <a:pt x="104" y="0"/>
                </a:cubicBezTo>
                <a:cubicBezTo>
                  <a:pt x="108" y="0"/>
                  <a:pt x="110" y="2"/>
                  <a:pt x="110" y="4"/>
                </a:cubicBezTo>
                <a:cubicBezTo>
                  <a:pt x="110" y="6"/>
                  <a:pt x="102" y="37"/>
                  <a:pt x="87" y="98"/>
                </a:cubicBezTo>
                <a:cubicBezTo>
                  <a:pt x="72" y="157"/>
                  <a:pt x="65" y="188"/>
                  <a:pt x="65" y="190"/>
                </a:cubicBezTo>
                <a:cubicBezTo>
                  <a:pt x="71" y="187"/>
                  <a:pt x="75" y="184"/>
                  <a:pt x="78" y="182"/>
                </a:cubicBezTo>
                <a:cubicBezTo>
                  <a:pt x="85" y="176"/>
                  <a:pt x="95" y="167"/>
                  <a:pt x="109" y="153"/>
                </a:cubicBezTo>
                <a:cubicBezTo>
                  <a:pt x="122" y="140"/>
                  <a:pt x="133" y="131"/>
                  <a:pt x="141" y="126"/>
                </a:cubicBezTo>
                <a:cubicBezTo>
                  <a:pt x="153" y="118"/>
                  <a:pt x="164" y="114"/>
                  <a:pt x="175" y="114"/>
                </a:cubicBezTo>
                <a:cubicBezTo>
                  <a:pt x="184" y="114"/>
                  <a:pt x="191" y="117"/>
                  <a:pt x="196" y="122"/>
                </a:cubicBezTo>
                <a:cubicBezTo>
                  <a:pt x="201" y="128"/>
                  <a:pt x="204" y="136"/>
                  <a:pt x="204" y="147"/>
                </a:cubicBezTo>
                <a:cubicBezTo>
                  <a:pt x="204" y="154"/>
                  <a:pt x="203" y="160"/>
                  <a:pt x="201" y="165"/>
                </a:cubicBezTo>
                <a:cubicBezTo>
                  <a:pt x="199" y="170"/>
                  <a:pt x="196" y="174"/>
                  <a:pt x="192" y="177"/>
                </a:cubicBezTo>
                <a:cubicBezTo>
                  <a:pt x="189" y="179"/>
                  <a:pt x="186" y="181"/>
                  <a:pt x="183" y="182"/>
                </a:cubicBezTo>
                <a:cubicBezTo>
                  <a:pt x="180" y="182"/>
                  <a:pt x="178" y="183"/>
                  <a:pt x="175" y="183"/>
                </a:cubicBezTo>
                <a:cubicBezTo>
                  <a:pt x="169" y="183"/>
                  <a:pt x="164" y="181"/>
                  <a:pt x="161" y="178"/>
                </a:cubicBezTo>
                <a:cubicBezTo>
                  <a:pt x="157" y="175"/>
                  <a:pt x="155" y="170"/>
                  <a:pt x="155" y="165"/>
                </a:cubicBezTo>
                <a:cubicBezTo>
                  <a:pt x="155" y="158"/>
                  <a:pt x="158" y="151"/>
                  <a:pt x="162" y="147"/>
                </a:cubicBezTo>
                <a:cubicBezTo>
                  <a:pt x="167" y="142"/>
                  <a:pt x="172" y="139"/>
                  <a:pt x="177" y="137"/>
                </a:cubicBezTo>
                <a:lnTo>
                  <a:pt x="184" y="136"/>
                </a:lnTo>
                <a:cubicBezTo>
                  <a:pt x="180" y="132"/>
                  <a:pt x="177" y="131"/>
                  <a:pt x="173" y="131"/>
                </a:cubicBezTo>
                <a:lnTo>
                  <a:pt x="171" y="131"/>
                </a:lnTo>
                <a:cubicBezTo>
                  <a:pt x="162" y="131"/>
                  <a:pt x="152" y="135"/>
                  <a:pt x="143" y="142"/>
                </a:cubicBezTo>
                <a:cubicBezTo>
                  <a:pt x="133" y="148"/>
                  <a:pt x="122" y="158"/>
                  <a:pt x="110" y="170"/>
                </a:cubicBezTo>
                <a:cubicBezTo>
                  <a:pt x="97" y="183"/>
                  <a:pt x="87" y="192"/>
                  <a:pt x="80" y="198"/>
                </a:cubicBezTo>
                <a:cubicBezTo>
                  <a:pt x="81" y="198"/>
                  <a:pt x="83" y="198"/>
                  <a:pt x="87" y="199"/>
                </a:cubicBezTo>
                <a:cubicBezTo>
                  <a:pt x="91" y="200"/>
                  <a:pt x="94" y="200"/>
                  <a:pt x="97" y="202"/>
                </a:cubicBezTo>
                <a:cubicBezTo>
                  <a:pt x="101" y="203"/>
                  <a:pt x="105" y="204"/>
                  <a:pt x="109" y="205"/>
                </a:cubicBezTo>
                <a:cubicBezTo>
                  <a:pt x="114" y="206"/>
                  <a:pt x="118" y="208"/>
                  <a:pt x="121" y="211"/>
                </a:cubicBezTo>
                <a:cubicBezTo>
                  <a:pt x="125" y="214"/>
                  <a:pt x="128" y="217"/>
                  <a:pt x="131" y="220"/>
                </a:cubicBezTo>
                <a:cubicBezTo>
                  <a:pt x="135" y="222"/>
                  <a:pt x="138" y="226"/>
                  <a:pt x="140" y="231"/>
                </a:cubicBezTo>
                <a:cubicBezTo>
                  <a:pt x="142" y="236"/>
                  <a:pt x="143" y="241"/>
                  <a:pt x="142" y="246"/>
                </a:cubicBezTo>
                <a:cubicBezTo>
                  <a:pt x="142" y="251"/>
                  <a:pt x="142" y="257"/>
                  <a:pt x="140" y="264"/>
                </a:cubicBezTo>
                <a:cubicBezTo>
                  <a:pt x="139" y="271"/>
                  <a:pt x="138" y="277"/>
                  <a:pt x="137" y="282"/>
                </a:cubicBezTo>
                <a:cubicBezTo>
                  <a:pt x="137" y="294"/>
                  <a:pt x="141" y="300"/>
                  <a:pt x="149" y="300"/>
                </a:cubicBezTo>
                <a:cubicBezTo>
                  <a:pt x="164" y="300"/>
                  <a:pt x="175" y="282"/>
                  <a:pt x="184" y="247"/>
                </a:cubicBezTo>
                <a:cubicBezTo>
                  <a:pt x="185" y="244"/>
                  <a:pt x="188" y="243"/>
                  <a:pt x="193" y="243"/>
                </a:cubicBezTo>
                <a:lnTo>
                  <a:pt x="195" y="243"/>
                </a:lnTo>
                <a:cubicBezTo>
                  <a:pt x="200" y="243"/>
                  <a:pt x="202" y="245"/>
                  <a:pt x="202" y="247"/>
                </a:cubicBezTo>
                <a:cubicBezTo>
                  <a:pt x="202" y="249"/>
                  <a:pt x="202" y="251"/>
                  <a:pt x="201" y="253"/>
                </a:cubicBezTo>
                <a:cubicBezTo>
                  <a:pt x="189" y="296"/>
                  <a:pt x="171" y="317"/>
                  <a:pt x="148" y="317"/>
                </a:cubicBezTo>
                <a:cubicBezTo>
                  <a:pt x="135" y="317"/>
                  <a:pt x="123" y="313"/>
                  <a:pt x="114" y="305"/>
                </a:cubicBezTo>
                <a:cubicBezTo>
                  <a:pt x="106" y="297"/>
                  <a:pt x="102" y="286"/>
                  <a:pt x="102" y="271"/>
                </a:cubicBezTo>
                <a:cubicBezTo>
                  <a:pt x="102" y="266"/>
                  <a:pt x="102" y="261"/>
                  <a:pt x="103" y="258"/>
                </a:cubicBezTo>
                <a:cubicBezTo>
                  <a:pt x="104" y="254"/>
                  <a:pt x="105" y="250"/>
                  <a:pt x="105" y="247"/>
                </a:cubicBezTo>
                <a:cubicBezTo>
                  <a:pt x="105" y="240"/>
                  <a:pt x="103" y="235"/>
                  <a:pt x="98" y="230"/>
                </a:cubicBezTo>
                <a:cubicBezTo>
                  <a:pt x="94" y="225"/>
                  <a:pt x="89" y="222"/>
                  <a:pt x="83" y="220"/>
                </a:cubicBezTo>
                <a:cubicBezTo>
                  <a:pt x="76" y="217"/>
                  <a:pt x="71" y="216"/>
                  <a:pt x="68" y="215"/>
                </a:cubicBezTo>
                <a:cubicBezTo>
                  <a:pt x="64" y="213"/>
                  <a:pt x="61" y="213"/>
                  <a:pt x="59" y="213"/>
                </a:cubicBezTo>
                <a:cubicBezTo>
                  <a:pt x="55" y="226"/>
                  <a:pt x="52" y="238"/>
                  <a:pt x="49" y="249"/>
                </a:cubicBezTo>
                <a:cubicBezTo>
                  <a:pt x="47" y="261"/>
                  <a:pt x="44" y="270"/>
                  <a:pt x="43" y="275"/>
                </a:cubicBezTo>
                <a:cubicBezTo>
                  <a:pt x="41" y="281"/>
                  <a:pt x="40" y="287"/>
                  <a:pt x="39" y="292"/>
                </a:cubicBezTo>
                <a:cubicBezTo>
                  <a:pt x="38" y="297"/>
                  <a:pt x="37" y="301"/>
                  <a:pt x="36" y="303"/>
                </a:cubicBezTo>
                <a:cubicBezTo>
                  <a:pt x="35" y="304"/>
                  <a:pt x="34" y="306"/>
                  <a:pt x="33" y="308"/>
                </a:cubicBezTo>
                <a:cubicBezTo>
                  <a:pt x="31" y="311"/>
                  <a:pt x="30" y="312"/>
                  <a:pt x="28" y="312"/>
                </a:cubicBezTo>
                <a:cubicBezTo>
                  <a:pt x="24" y="315"/>
                  <a:pt x="20" y="317"/>
                  <a:pt x="15" y="317"/>
                </a:cubicBezTo>
                <a:cubicBezTo>
                  <a:pt x="10" y="317"/>
                  <a:pt x="6" y="315"/>
                  <a:pt x="4" y="312"/>
                </a:cubicBezTo>
                <a:cubicBezTo>
                  <a:pt x="1" y="309"/>
                  <a:pt x="0" y="307"/>
                  <a:pt x="0" y="304"/>
                </a:cubicBezTo>
                <a:cubicBezTo>
                  <a:pt x="0" y="301"/>
                  <a:pt x="5" y="278"/>
                  <a:pt x="16" y="233"/>
                </a:cubicBezTo>
                <a:cubicBezTo>
                  <a:pt x="27" y="188"/>
                  <a:pt x="38" y="144"/>
                  <a:pt x="49" y="101"/>
                </a:cubicBezTo>
                <a:lnTo>
                  <a:pt x="65" y="35"/>
                </a:lnTo>
                <a:cubicBezTo>
                  <a:pt x="66" y="31"/>
                  <a:pt x="65" y="29"/>
                  <a:pt x="62" y="28"/>
                </a:cubicBezTo>
                <a:cubicBezTo>
                  <a:pt x="60" y="27"/>
                  <a:pt x="54" y="26"/>
                  <a:pt x="45" y="26"/>
                </a:cubicBezTo>
                <a:lnTo>
                  <a:pt x="42" y="26"/>
                </a:lnTo>
                <a:cubicBezTo>
                  <a:pt x="40" y="26"/>
                  <a:pt x="38" y="26"/>
                  <a:pt x="37" y="26"/>
                </a:cubicBezTo>
                <a:cubicBezTo>
                  <a:pt x="36" y="26"/>
                  <a:pt x="35" y="25"/>
                  <a:pt x="34" y="24"/>
                </a:cubicBezTo>
                <a:cubicBezTo>
                  <a:pt x="32" y="24"/>
                  <a:pt x="32" y="23"/>
                  <a:pt x="32" y="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3" name=""/>
          <p:cNvSpPr/>
          <p:nvPr/>
        </p:nvSpPr>
        <p:spPr>
          <a:xfrm>
            <a:off x="4694760" y="3119040"/>
            <a:ext cx="84240" cy="228240"/>
          </a:xfrm>
          <a:custGeom>
            <a:avLst/>
            <a:gdLst/>
            <a:ahLst/>
            <a:rect l="0" t="0" r="r" b="b"/>
            <a:pathLst>
              <a:path w="234" h="634">
                <a:moveTo>
                  <a:pt x="0" y="12"/>
                </a:moveTo>
                <a:cubicBezTo>
                  <a:pt x="0" y="7"/>
                  <a:pt x="0" y="3"/>
                  <a:pt x="2" y="2"/>
                </a:cubicBezTo>
                <a:cubicBezTo>
                  <a:pt x="3" y="2"/>
                  <a:pt x="7" y="1"/>
                  <a:pt x="14" y="0"/>
                </a:cubicBezTo>
                <a:cubicBezTo>
                  <a:pt x="49" y="0"/>
                  <a:pt x="76" y="6"/>
                  <a:pt x="95" y="16"/>
                </a:cubicBezTo>
                <a:cubicBezTo>
                  <a:pt x="114" y="27"/>
                  <a:pt x="129" y="38"/>
                  <a:pt x="136" y="51"/>
                </a:cubicBezTo>
                <a:cubicBezTo>
                  <a:pt x="140" y="60"/>
                  <a:pt x="142" y="67"/>
                  <a:pt x="142" y="73"/>
                </a:cubicBezTo>
                <a:cubicBezTo>
                  <a:pt x="143" y="79"/>
                  <a:pt x="143" y="107"/>
                  <a:pt x="144" y="158"/>
                </a:cubicBezTo>
                <a:cubicBezTo>
                  <a:pt x="144" y="217"/>
                  <a:pt x="145" y="247"/>
                  <a:pt x="145" y="249"/>
                </a:cubicBezTo>
                <a:cubicBezTo>
                  <a:pt x="150" y="268"/>
                  <a:pt x="161" y="282"/>
                  <a:pt x="178" y="291"/>
                </a:cubicBezTo>
                <a:cubicBezTo>
                  <a:pt x="194" y="300"/>
                  <a:pt x="209" y="304"/>
                  <a:pt x="223" y="305"/>
                </a:cubicBezTo>
                <a:cubicBezTo>
                  <a:pt x="228" y="305"/>
                  <a:pt x="231" y="305"/>
                  <a:pt x="232" y="307"/>
                </a:cubicBezTo>
                <a:cubicBezTo>
                  <a:pt x="234" y="308"/>
                  <a:pt x="234" y="311"/>
                  <a:pt x="234" y="317"/>
                </a:cubicBezTo>
                <a:cubicBezTo>
                  <a:pt x="234" y="322"/>
                  <a:pt x="234" y="326"/>
                  <a:pt x="232" y="327"/>
                </a:cubicBezTo>
                <a:cubicBezTo>
                  <a:pt x="231" y="328"/>
                  <a:pt x="228" y="329"/>
                  <a:pt x="223" y="329"/>
                </a:cubicBezTo>
                <a:cubicBezTo>
                  <a:pt x="208" y="329"/>
                  <a:pt x="193" y="333"/>
                  <a:pt x="178" y="342"/>
                </a:cubicBezTo>
                <a:cubicBezTo>
                  <a:pt x="163" y="351"/>
                  <a:pt x="153" y="362"/>
                  <a:pt x="148" y="375"/>
                </a:cubicBezTo>
                <a:cubicBezTo>
                  <a:pt x="146" y="381"/>
                  <a:pt x="145" y="389"/>
                  <a:pt x="144" y="398"/>
                </a:cubicBezTo>
                <a:cubicBezTo>
                  <a:pt x="144" y="408"/>
                  <a:pt x="144" y="439"/>
                  <a:pt x="144" y="492"/>
                </a:cubicBezTo>
                <a:lnTo>
                  <a:pt x="144" y="526"/>
                </a:lnTo>
                <a:cubicBezTo>
                  <a:pt x="144" y="549"/>
                  <a:pt x="142" y="565"/>
                  <a:pt x="140" y="574"/>
                </a:cubicBezTo>
                <a:cubicBezTo>
                  <a:pt x="137" y="584"/>
                  <a:pt x="131" y="593"/>
                  <a:pt x="121" y="601"/>
                </a:cubicBezTo>
                <a:cubicBezTo>
                  <a:pt x="98" y="623"/>
                  <a:pt x="63" y="634"/>
                  <a:pt x="15" y="634"/>
                </a:cubicBezTo>
                <a:cubicBezTo>
                  <a:pt x="7" y="634"/>
                  <a:pt x="3" y="633"/>
                  <a:pt x="2" y="632"/>
                </a:cubicBezTo>
                <a:cubicBezTo>
                  <a:pt x="0" y="631"/>
                  <a:pt x="0" y="627"/>
                  <a:pt x="0" y="621"/>
                </a:cubicBezTo>
                <a:cubicBezTo>
                  <a:pt x="0" y="619"/>
                  <a:pt x="0" y="617"/>
                  <a:pt x="0" y="617"/>
                </a:cubicBezTo>
                <a:cubicBezTo>
                  <a:pt x="0" y="616"/>
                  <a:pt x="0" y="615"/>
                  <a:pt x="0" y="614"/>
                </a:cubicBezTo>
                <a:cubicBezTo>
                  <a:pt x="1" y="612"/>
                  <a:pt x="1" y="611"/>
                  <a:pt x="2" y="611"/>
                </a:cubicBezTo>
                <a:cubicBezTo>
                  <a:pt x="3" y="611"/>
                  <a:pt x="5" y="611"/>
                  <a:pt x="7" y="610"/>
                </a:cubicBezTo>
                <a:cubicBezTo>
                  <a:pt x="13" y="610"/>
                  <a:pt x="20" y="610"/>
                  <a:pt x="27" y="609"/>
                </a:cubicBezTo>
                <a:cubicBezTo>
                  <a:pt x="34" y="607"/>
                  <a:pt x="42" y="605"/>
                  <a:pt x="51" y="602"/>
                </a:cubicBezTo>
                <a:cubicBezTo>
                  <a:pt x="60" y="599"/>
                  <a:pt x="68" y="594"/>
                  <a:pt x="74" y="588"/>
                </a:cubicBezTo>
                <a:cubicBezTo>
                  <a:pt x="81" y="581"/>
                  <a:pt x="86" y="573"/>
                  <a:pt x="90" y="564"/>
                </a:cubicBezTo>
                <a:cubicBezTo>
                  <a:pt x="90" y="562"/>
                  <a:pt x="90" y="532"/>
                  <a:pt x="91" y="473"/>
                </a:cubicBezTo>
                <a:lnTo>
                  <a:pt x="91" y="387"/>
                </a:lnTo>
                <a:cubicBezTo>
                  <a:pt x="97" y="363"/>
                  <a:pt x="112" y="344"/>
                  <a:pt x="137" y="329"/>
                </a:cubicBezTo>
                <a:cubicBezTo>
                  <a:pt x="152" y="322"/>
                  <a:pt x="162" y="318"/>
                  <a:pt x="168" y="317"/>
                </a:cubicBezTo>
                <a:cubicBezTo>
                  <a:pt x="158" y="314"/>
                  <a:pt x="147" y="309"/>
                  <a:pt x="137" y="304"/>
                </a:cubicBezTo>
                <a:cubicBezTo>
                  <a:pt x="113" y="290"/>
                  <a:pt x="98" y="272"/>
                  <a:pt x="93" y="252"/>
                </a:cubicBezTo>
                <a:lnTo>
                  <a:pt x="91" y="246"/>
                </a:lnTo>
                <a:lnTo>
                  <a:pt x="91" y="160"/>
                </a:lnTo>
                <a:cubicBezTo>
                  <a:pt x="90" y="102"/>
                  <a:pt x="90" y="72"/>
                  <a:pt x="90" y="70"/>
                </a:cubicBezTo>
                <a:cubicBezTo>
                  <a:pt x="85" y="53"/>
                  <a:pt x="73" y="41"/>
                  <a:pt x="56" y="35"/>
                </a:cubicBezTo>
                <a:cubicBezTo>
                  <a:pt x="39" y="28"/>
                  <a:pt x="23" y="24"/>
                  <a:pt x="7" y="24"/>
                </a:cubicBezTo>
                <a:cubicBezTo>
                  <a:pt x="4" y="24"/>
                  <a:pt x="1" y="23"/>
                  <a:pt x="1" y="22"/>
                </a:cubicBezTo>
                <a:cubicBezTo>
                  <a:pt x="1" y="21"/>
                  <a:pt x="0" y="18"/>
                  <a:pt x="0" y="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4" name=""/>
          <p:cNvSpPr/>
          <p:nvPr/>
        </p:nvSpPr>
        <p:spPr>
          <a:xfrm>
            <a:off x="4806360" y="31190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1"/>
                  <a:pt x="106" y="96"/>
                  <a:pt x="125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5"/>
                  <a:pt x="150" y="373"/>
                  <a:pt x="145" y="399"/>
                </a:cubicBezTo>
                <a:cubicBezTo>
                  <a:pt x="141" y="426"/>
                  <a:pt x="136" y="449"/>
                  <a:pt x="131" y="467"/>
                </a:cubicBezTo>
                <a:cubicBezTo>
                  <a:pt x="125" y="486"/>
                  <a:pt x="118" y="505"/>
                  <a:pt x="108" y="524"/>
                </a:cubicBezTo>
                <a:cubicBezTo>
                  <a:pt x="97" y="542"/>
                  <a:pt x="89" y="556"/>
                  <a:pt x="84" y="566"/>
                </a:cubicBezTo>
                <a:cubicBezTo>
                  <a:pt x="78" y="576"/>
                  <a:pt x="69" y="587"/>
                  <a:pt x="58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2" y="633"/>
                  <a:pt x="21" y="633"/>
                  <a:pt x="20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3" y="634"/>
                  <a:pt x="2" y="633"/>
                  <a:pt x="2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6"/>
                  <a:pt x="2" y="623"/>
                  <a:pt x="7" y="618"/>
                </a:cubicBezTo>
                <a:cubicBezTo>
                  <a:pt x="73" y="550"/>
                  <a:pt x="106" y="449"/>
                  <a:pt x="106" y="317"/>
                </a:cubicBezTo>
                <a:cubicBezTo>
                  <a:pt x="106" y="184"/>
                  <a:pt x="73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5" name=""/>
          <p:cNvSpPr/>
          <p:nvPr/>
        </p:nvSpPr>
        <p:spPr>
          <a:xfrm>
            <a:off x="4958280" y="32065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29"/>
                  <a:pt x="3" y="124"/>
                  <a:pt x="10" y="122"/>
                </a:cubicBezTo>
                <a:lnTo>
                  <a:pt x="413" y="122"/>
                </a:lnTo>
                <a:cubicBezTo>
                  <a:pt x="419" y="127"/>
                  <a:pt x="422" y="131"/>
                  <a:pt x="422" y="136"/>
                </a:cubicBezTo>
                <a:cubicBezTo>
                  <a:pt x="422" y="141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1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6" name=""/>
          <p:cNvSpPr/>
          <p:nvPr/>
        </p:nvSpPr>
        <p:spPr>
          <a:xfrm>
            <a:off x="5204880" y="322848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8"/>
                  <a:pt x="0" y="13"/>
                </a:cubicBezTo>
                <a:cubicBezTo>
                  <a:pt x="0" y="7"/>
                  <a:pt x="3" y="3"/>
                  <a:pt x="9" y="0"/>
                </a:cubicBezTo>
                <a:lnTo>
                  <a:pt x="378" y="0"/>
                </a:lnTo>
                <a:cubicBezTo>
                  <a:pt x="384" y="3"/>
                  <a:pt x="387" y="8"/>
                  <a:pt x="387" y="13"/>
                </a:cubicBezTo>
                <a:cubicBezTo>
                  <a:pt x="387" y="18"/>
                  <a:pt x="384" y="23"/>
                  <a:pt x="378" y="26"/>
                </a:cubicBezTo>
                <a:lnTo>
                  <a:pt x="9" y="26"/>
                </a:lnTo>
                <a:cubicBezTo>
                  <a:pt x="3" y="23"/>
                  <a:pt x="0" y="18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7" name=""/>
          <p:cNvSpPr/>
          <p:nvPr/>
        </p:nvSpPr>
        <p:spPr>
          <a:xfrm>
            <a:off x="5443200" y="2984400"/>
            <a:ext cx="78840" cy="151920"/>
          </a:xfrm>
          <a:custGeom>
            <a:avLst/>
            <a:gdLst/>
            <a:ahLst/>
            <a:rect l="0" t="0" r="r" b="b"/>
            <a:pathLst>
              <a:path w="219" h="422">
                <a:moveTo>
                  <a:pt x="83" y="56"/>
                </a:moveTo>
                <a:lnTo>
                  <a:pt x="74" y="59"/>
                </a:lnTo>
                <a:cubicBezTo>
                  <a:pt x="69" y="61"/>
                  <a:pt x="60" y="63"/>
                  <a:pt x="49" y="65"/>
                </a:cubicBezTo>
                <a:cubicBezTo>
                  <a:pt x="38" y="67"/>
                  <a:pt x="26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1" y="37"/>
                  <a:pt x="67" y="31"/>
                </a:cubicBezTo>
                <a:cubicBezTo>
                  <a:pt x="84" y="26"/>
                  <a:pt x="96" y="21"/>
                  <a:pt x="103" y="16"/>
                </a:cubicBezTo>
                <a:cubicBezTo>
                  <a:pt x="110" y="11"/>
                  <a:pt x="116" y="7"/>
                  <a:pt x="121" y="2"/>
                </a:cubicBezTo>
                <a:cubicBezTo>
                  <a:pt x="121" y="1"/>
                  <a:pt x="124" y="0"/>
                  <a:pt x="128" y="0"/>
                </a:cubicBezTo>
                <a:cubicBezTo>
                  <a:pt x="132" y="0"/>
                  <a:pt x="136" y="1"/>
                  <a:pt x="139" y="4"/>
                </a:cubicBezTo>
                <a:lnTo>
                  <a:pt x="139" y="193"/>
                </a:lnTo>
                <a:lnTo>
                  <a:pt x="140" y="384"/>
                </a:lnTo>
                <a:cubicBezTo>
                  <a:pt x="143" y="387"/>
                  <a:pt x="145" y="389"/>
                  <a:pt x="147" y="389"/>
                </a:cubicBezTo>
                <a:cubicBezTo>
                  <a:pt x="149" y="390"/>
                  <a:pt x="154" y="391"/>
                  <a:pt x="162" y="392"/>
                </a:cubicBezTo>
                <a:cubicBezTo>
                  <a:pt x="170" y="393"/>
                  <a:pt x="184" y="393"/>
                  <a:pt x="203" y="393"/>
                </a:cubicBezTo>
                <a:lnTo>
                  <a:pt x="219" y="393"/>
                </a:lnTo>
                <a:lnTo>
                  <a:pt x="219" y="422"/>
                </a:lnTo>
                <a:lnTo>
                  <a:pt x="212" y="422"/>
                </a:lnTo>
                <a:cubicBezTo>
                  <a:pt x="203" y="421"/>
                  <a:pt x="169" y="420"/>
                  <a:pt x="110" y="420"/>
                </a:cubicBezTo>
                <a:cubicBezTo>
                  <a:pt x="53" y="420"/>
                  <a:pt x="20" y="421"/>
                  <a:pt x="11" y="422"/>
                </a:cubicBezTo>
                <a:lnTo>
                  <a:pt x="4" y="422"/>
                </a:lnTo>
                <a:lnTo>
                  <a:pt x="4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1" y="393"/>
                  <a:pt x="56" y="393"/>
                  <a:pt x="60" y="393"/>
                </a:cubicBezTo>
                <a:cubicBezTo>
                  <a:pt x="64" y="392"/>
                  <a:pt x="67" y="391"/>
                  <a:pt x="70" y="391"/>
                </a:cubicBezTo>
                <a:cubicBezTo>
                  <a:pt x="73" y="390"/>
                  <a:pt x="75" y="389"/>
                  <a:pt x="75" y="389"/>
                </a:cubicBezTo>
                <a:cubicBezTo>
                  <a:pt x="75" y="389"/>
                  <a:pt x="77" y="388"/>
                  <a:pt x="79" y="386"/>
                </a:cubicBezTo>
                <a:cubicBezTo>
                  <a:pt x="81" y="384"/>
                  <a:pt x="82" y="383"/>
                  <a:pt x="83" y="384"/>
                </a:cubicBezTo>
                <a:lnTo>
                  <a:pt x="83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8" name=""/>
          <p:cNvSpPr/>
          <p:nvPr/>
        </p:nvSpPr>
        <p:spPr>
          <a:xfrm>
            <a:off x="5418000" y="3345480"/>
            <a:ext cx="127440" cy="103680"/>
          </a:xfrm>
          <a:custGeom>
            <a:avLst/>
            <a:gdLst/>
            <a:ahLst/>
            <a:rect l="0" t="0" r="r" b="b"/>
            <a:pathLst>
              <a:path w="354" h="288">
                <a:moveTo>
                  <a:pt x="0" y="99"/>
                </a:moveTo>
                <a:cubicBezTo>
                  <a:pt x="0" y="97"/>
                  <a:pt x="1" y="93"/>
                  <a:pt x="2" y="89"/>
                </a:cubicBezTo>
                <a:cubicBezTo>
                  <a:pt x="2" y="85"/>
                  <a:pt x="5" y="77"/>
                  <a:pt x="9" y="65"/>
                </a:cubicBezTo>
                <a:cubicBezTo>
                  <a:pt x="13" y="53"/>
                  <a:pt x="18" y="43"/>
                  <a:pt x="22" y="35"/>
                </a:cubicBezTo>
                <a:cubicBezTo>
                  <a:pt x="26" y="27"/>
                  <a:pt x="33" y="19"/>
                  <a:pt x="43" y="12"/>
                </a:cubicBezTo>
                <a:cubicBezTo>
                  <a:pt x="52" y="4"/>
                  <a:pt x="62" y="0"/>
                  <a:pt x="72" y="0"/>
                </a:cubicBezTo>
                <a:cubicBezTo>
                  <a:pt x="87" y="0"/>
                  <a:pt x="100" y="5"/>
                  <a:pt x="110" y="12"/>
                </a:cubicBezTo>
                <a:cubicBezTo>
                  <a:pt x="120" y="20"/>
                  <a:pt x="126" y="27"/>
                  <a:pt x="129" y="34"/>
                </a:cubicBezTo>
                <a:cubicBezTo>
                  <a:pt x="131" y="41"/>
                  <a:pt x="132" y="45"/>
                  <a:pt x="132" y="47"/>
                </a:cubicBezTo>
                <a:cubicBezTo>
                  <a:pt x="132" y="48"/>
                  <a:pt x="133" y="48"/>
                  <a:pt x="133" y="48"/>
                </a:cubicBezTo>
                <a:lnTo>
                  <a:pt x="140" y="42"/>
                </a:lnTo>
                <a:cubicBezTo>
                  <a:pt x="166" y="15"/>
                  <a:pt x="195" y="0"/>
                  <a:pt x="228" y="0"/>
                </a:cubicBezTo>
                <a:cubicBezTo>
                  <a:pt x="251" y="0"/>
                  <a:pt x="269" y="7"/>
                  <a:pt x="283" y="18"/>
                </a:cubicBezTo>
                <a:cubicBezTo>
                  <a:pt x="297" y="30"/>
                  <a:pt x="304" y="46"/>
                  <a:pt x="304" y="68"/>
                </a:cubicBezTo>
                <a:cubicBezTo>
                  <a:pt x="305" y="90"/>
                  <a:pt x="297" y="123"/>
                  <a:pt x="280" y="167"/>
                </a:cubicBezTo>
                <a:cubicBezTo>
                  <a:pt x="264" y="212"/>
                  <a:pt x="256" y="238"/>
                  <a:pt x="256" y="248"/>
                </a:cubicBezTo>
                <a:cubicBezTo>
                  <a:pt x="256" y="259"/>
                  <a:pt x="260" y="264"/>
                  <a:pt x="267" y="264"/>
                </a:cubicBezTo>
                <a:cubicBezTo>
                  <a:pt x="270" y="264"/>
                  <a:pt x="272" y="264"/>
                  <a:pt x="273" y="263"/>
                </a:cubicBezTo>
                <a:cubicBezTo>
                  <a:pt x="285" y="261"/>
                  <a:pt x="296" y="253"/>
                  <a:pt x="307" y="239"/>
                </a:cubicBezTo>
                <a:cubicBezTo>
                  <a:pt x="316" y="226"/>
                  <a:pt x="324" y="209"/>
                  <a:pt x="329" y="189"/>
                </a:cubicBezTo>
                <a:cubicBezTo>
                  <a:pt x="330" y="185"/>
                  <a:pt x="334" y="184"/>
                  <a:pt x="341" y="184"/>
                </a:cubicBezTo>
                <a:cubicBezTo>
                  <a:pt x="350" y="184"/>
                  <a:pt x="354" y="185"/>
                  <a:pt x="354" y="189"/>
                </a:cubicBezTo>
                <a:cubicBezTo>
                  <a:pt x="354" y="189"/>
                  <a:pt x="353" y="192"/>
                  <a:pt x="352" y="198"/>
                </a:cubicBezTo>
                <a:cubicBezTo>
                  <a:pt x="348" y="211"/>
                  <a:pt x="344" y="223"/>
                  <a:pt x="338" y="234"/>
                </a:cubicBezTo>
                <a:cubicBezTo>
                  <a:pt x="332" y="246"/>
                  <a:pt x="322" y="258"/>
                  <a:pt x="309" y="270"/>
                </a:cubicBezTo>
                <a:cubicBezTo>
                  <a:pt x="294" y="282"/>
                  <a:pt x="280" y="287"/>
                  <a:pt x="264" y="287"/>
                </a:cubicBezTo>
                <a:cubicBezTo>
                  <a:pt x="244" y="287"/>
                  <a:pt x="230" y="281"/>
                  <a:pt x="221" y="270"/>
                </a:cubicBezTo>
                <a:cubicBezTo>
                  <a:pt x="212" y="258"/>
                  <a:pt x="208" y="247"/>
                  <a:pt x="208" y="234"/>
                </a:cubicBezTo>
                <a:cubicBezTo>
                  <a:pt x="208" y="226"/>
                  <a:pt x="215" y="201"/>
                  <a:pt x="230" y="159"/>
                </a:cubicBezTo>
                <a:cubicBezTo>
                  <a:pt x="246" y="116"/>
                  <a:pt x="253" y="84"/>
                  <a:pt x="254" y="62"/>
                </a:cubicBezTo>
                <a:cubicBezTo>
                  <a:pt x="254" y="38"/>
                  <a:pt x="245" y="25"/>
                  <a:pt x="226" y="25"/>
                </a:cubicBezTo>
                <a:lnTo>
                  <a:pt x="223" y="25"/>
                </a:lnTo>
                <a:cubicBezTo>
                  <a:pt x="187" y="25"/>
                  <a:pt x="156" y="46"/>
                  <a:pt x="131" y="89"/>
                </a:cubicBezTo>
                <a:lnTo>
                  <a:pt x="127" y="97"/>
                </a:lnTo>
                <a:lnTo>
                  <a:pt x="106" y="181"/>
                </a:lnTo>
                <a:cubicBezTo>
                  <a:pt x="92" y="237"/>
                  <a:pt x="84" y="266"/>
                  <a:pt x="82" y="270"/>
                </a:cubicBezTo>
                <a:cubicBezTo>
                  <a:pt x="76" y="282"/>
                  <a:pt x="67" y="288"/>
                  <a:pt x="55" y="288"/>
                </a:cubicBezTo>
                <a:cubicBezTo>
                  <a:pt x="49" y="288"/>
                  <a:pt x="45" y="286"/>
                  <a:pt x="41" y="284"/>
                </a:cubicBezTo>
                <a:cubicBezTo>
                  <a:pt x="38" y="281"/>
                  <a:pt x="36" y="279"/>
                  <a:pt x="34" y="276"/>
                </a:cubicBezTo>
                <a:cubicBezTo>
                  <a:pt x="33" y="274"/>
                  <a:pt x="33" y="271"/>
                  <a:pt x="33" y="270"/>
                </a:cubicBezTo>
                <a:cubicBezTo>
                  <a:pt x="33" y="264"/>
                  <a:pt x="41" y="230"/>
                  <a:pt x="57" y="167"/>
                </a:cubicBezTo>
                <a:cubicBezTo>
                  <a:pt x="73" y="103"/>
                  <a:pt x="82" y="69"/>
                  <a:pt x="82" y="64"/>
                </a:cubicBezTo>
                <a:cubicBezTo>
                  <a:pt x="83" y="62"/>
                  <a:pt x="83" y="57"/>
                  <a:pt x="83" y="49"/>
                </a:cubicBezTo>
                <a:cubicBezTo>
                  <a:pt x="83" y="33"/>
                  <a:pt x="78" y="24"/>
                  <a:pt x="68" y="24"/>
                </a:cubicBezTo>
                <a:cubicBezTo>
                  <a:pt x="52" y="24"/>
                  <a:pt x="39" y="46"/>
                  <a:pt x="28" y="88"/>
                </a:cubicBezTo>
                <a:cubicBezTo>
                  <a:pt x="26" y="96"/>
                  <a:pt x="24" y="101"/>
                  <a:pt x="24" y="101"/>
                </a:cubicBezTo>
                <a:cubicBezTo>
                  <a:pt x="23" y="103"/>
                  <a:pt x="19" y="105"/>
                  <a:pt x="12" y="105"/>
                </a:cubicBezTo>
                <a:lnTo>
                  <a:pt x="3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9" name=""/>
          <p:cNvSpPr/>
          <p:nvPr/>
        </p:nvSpPr>
        <p:spPr>
          <a:xfrm>
            <a:off x="5390280" y="3226320"/>
            <a:ext cx="182520" cy="14040"/>
          </a:xfrm>
          <a:custGeom>
            <a:avLst/>
            <a:gdLst/>
            <a:ahLst/>
            <a:rect l="0" t="0" r="r" b="b"/>
            <a:pathLst>
              <a:path w="507" h="39">
                <a:moveTo>
                  <a:pt x="0" y="39"/>
                </a:moveTo>
                <a:lnTo>
                  <a:pt x="507" y="39"/>
                </a:lnTo>
                <a:lnTo>
                  <a:pt x="507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0" name=""/>
          <p:cNvSpPr/>
          <p:nvPr/>
        </p:nvSpPr>
        <p:spPr>
          <a:xfrm>
            <a:off x="5650200" y="3073680"/>
            <a:ext cx="303840" cy="318960"/>
          </a:xfrm>
          <a:custGeom>
            <a:avLst/>
            <a:gdLst/>
            <a:ahLst/>
            <a:rect l="0" t="0" r="r" b="b"/>
            <a:pathLst>
              <a:path w="844" h="886">
                <a:moveTo>
                  <a:pt x="3" y="1"/>
                </a:moveTo>
                <a:cubicBezTo>
                  <a:pt x="4" y="0"/>
                  <a:pt x="132" y="0"/>
                  <a:pt x="386" y="0"/>
                </a:cubicBezTo>
                <a:lnTo>
                  <a:pt x="767" y="0"/>
                </a:lnTo>
                <a:lnTo>
                  <a:pt x="804" y="85"/>
                </a:lnTo>
                <a:cubicBezTo>
                  <a:pt x="829" y="144"/>
                  <a:pt x="842" y="174"/>
                  <a:pt x="844" y="178"/>
                </a:cubicBezTo>
                <a:lnTo>
                  <a:pt x="819" y="178"/>
                </a:lnTo>
                <a:lnTo>
                  <a:pt x="814" y="169"/>
                </a:lnTo>
                <a:cubicBezTo>
                  <a:pt x="805" y="152"/>
                  <a:pt x="794" y="135"/>
                  <a:pt x="779" y="120"/>
                </a:cubicBezTo>
                <a:cubicBezTo>
                  <a:pt x="758" y="99"/>
                  <a:pt x="734" y="83"/>
                  <a:pt x="708" y="71"/>
                </a:cubicBezTo>
                <a:cubicBezTo>
                  <a:pt x="682" y="59"/>
                  <a:pt x="652" y="50"/>
                  <a:pt x="618" y="44"/>
                </a:cubicBezTo>
                <a:cubicBezTo>
                  <a:pt x="585" y="38"/>
                  <a:pt x="553" y="34"/>
                  <a:pt x="523" y="33"/>
                </a:cubicBezTo>
                <a:cubicBezTo>
                  <a:pt x="493" y="32"/>
                  <a:pt x="454" y="31"/>
                  <a:pt x="407" y="30"/>
                </a:cubicBezTo>
                <a:lnTo>
                  <a:pt x="328" y="30"/>
                </a:lnTo>
                <a:lnTo>
                  <a:pt x="309" y="30"/>
                </a:lnTo>
                <a:lnTo>
                  <a:pt x="124" y="30"/>
                </a:lnTo>
                <a:lnTo>
                  <a:pt x="129" y="37"/>
                </a:lnTo>
                <a:cubicBezTo>
                  <a:pt x="324" y="304"/>
                  <a:pt x="422" y="439"/>
                  <a:pt x="423" y="441"/>
                </a:cubicBezTo>
                <a:cubicBezTo>
                  <a:pt x="424" y="442"/>
                  <a:pt x="424" y="443"/>
                  <a:pt x="423" y="445"/>
                </a:cubicBezTo>
                <a:cubicBezTo>
                  <a:pt x="422" y="446"/>
                  <a:pt x="366" y="510"/>
                  <a:pt x="256" y="636"/>
                </a:cubicBezTo>
                <a:lnTo>
                  <a:pt x="89" y="827"/>
                </a:lnTo>
                <a:cubicBezTo>
                  <a:pt x="89" y="827"/>
                  <a:pt x="134" y="828"/>
                  <a:pt x="223" y="828"/>
                </a:cubicBezTo>
                <a:cubicBezTo>
                  <a:pt x="245" y="828"/>
                  <a:pt x="274" y="828"/>
                  <a:pt x="312" y="828"/>
                </a:cubicBezTo>
                <a:cubicBezTo>
                  <a:pt x="349" y="828"/>
                  <a:pt x="376" y="828"/>
                  <a:pt x="393" y="828"/>
                </a:cubicBezTo>
                <a:cubicBezTo>
                  <a:pt x="450" y="828"/>
                  <a:pt x="496" y="827"/>
                  <a:pt x="532" y="825"/>
                </a:cubicBezTo>
                <a:cubicBezTo>
                  <a:pt x="567" y="823"/>
                  <a:pt x="602" y="818"/>
                  <a:pt x="637" y="812"/>
                </a:cubicBezTo>
                <a:cubicBezTo>
                  <a:pt x="672" y="805"/>
                  <a:pt x="702" y="795"/>
                  <a:pt x="728" y="781"/>
                </a:cubicBezTo>
                <a:cubicBezTo>
                  <a:pt x="752" y="767"/>
                  <a:pt x="774" y="747"/>
                  <a:pt x="793" y="725"/>
                </a:cubicBezTo>
                <a:cubicBezTo>
                  <a:pt x="802" y="714"/>
                  <a:pt x="810" y="699"/>
                  <a:pt x="819" y="679"/>
                </a:cubicBezTo>
                <a:lnTo>
                  <a:pt x="844" y="679"/>
                </a:lnTo>
                <a:cubicBezTo>
                  <a:pt x="844" y="680"/>
                  <a:pt x="843" y="684"/>
                  <a:pt x="840" y="692"/>
                </a:cubicBezTo>
                <a:cubicBezTo>
                  <a:pt x="837" y="701"/>
                  <a:pt x="831" y="715"/>
                  <a:pt x="824" y="734"/>
                </a:cubicBezTo>
                <a:cubicBezTo>
                  <a:pt x="816" y="753"/>
                  <a:pt x="810" y="771"/>
                  <a:pt x="804" y="788"/>
                </a:cubicBezTo>
                <a:lnTo>
                  <a:pt x="767" y="886"/>
                </a:lnTo>
                <a:lnTo>
                  <a:pt x="386" y="886"/>
                </a:lnTo>
                <a:cubicBezTo>
                  <a:pt x="133" y="886"/>
                  <a:pt x="5" y="886"/>
                  <a:pt x="4" y="885"/>
                </a:cubicBezTo>
                <a:cubicBezTo>
                  <a:pt x="1" y="884"/>
                  <a:pt x="0" y="882"/>
                  <a:pt x="0" y="879"/>
                </a:cubicBezTo>
                <a:cubicBezTo>
                  <a:pt x="0" y="879"/>
                  <a:pt x="0" y="877"/>
                  <a:pt x="1" y="876"/>
                </a:cubicBezTo>
                <a:lnTo>
                  <a:pt x="338" y="489"/>
                </a:lnTo>
                <a:cubicBezTo>
                  <a:pt x="338" y="488"/>
                  <a:pt x="331" y="479"/>
                  <a:pt x="317" y="460"/>
                </a:cubicBezTo>
                <a:cubicBezTo>
                  <a:pt x="304" y="442"/>
                  <a:pt x="281" y="411"/>
                  <a:pt x="251" y="369"/>
                </a:cubicBezTo>
                <a:cubicBezTo>
                  <a:pt x="221" y="327"/>
                  <a:pt x="193" y="290"/>
                  <a:pt x="169" y="257"/>
                </a:cubicBezTo>
                <a:lnTo>
                  <a:pt x="1" y="26"/>
                </a:lnTo>
                <a:lnTo>
                  <a:pt x="0" y="16"/>
                </a:lnTo>
                <a:cubicBezTo>
                  <a:pt x="0" y="8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1" name=""/>
          <p:cNvSpPr/>
          <p:nvPr/>
        </p:nvSpPr>
        <p:spPr>
          <a:xfrm>
            <a:off x="5674680" y="343116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7"/>
                </a:moveTo>
                <a:cubicBezTo>
                  <a:pt x="74" y="20"/>
                  <a:pt x="77" y="14"/>
                  <a:pt x="83" y="9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3"/>
                  <a:pt x="100" y="46"/>
                  <a:pt x="93" y="47"/>
                </a:cubicBezTo>
                <a:cubicBezTo>
                  <a:pt x="89" y="47"/>
                  <a:pt x="84" y="45"/>
                  <a:pt x="80" y="42"/>
                </a:cubicBezTo>
                <a:cubicBezTo>
                  <a:pt x="77" y="39"/>
                  <a:pt x="75" y="34"/>
                  <a:pt x="74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4"/>
                </a:cubicBezTo>
                <a:cubicBezTo>
                  <a:pt x="7" y="147"/>
                  <a:pt x="11" y="139"/>
                  <a:pt x="15" y="131"/>
                </a:cubicBezTo>
                <a:cubicBezTo>
                  <a:pt x="20" y="122"/>
                  <a:pt x="26" y="115"/>
                  <a:pt x="35" y="108"/>
                </a:cubicBezTo>
                <a:cubicBezTo>
                  <a:pt x="43" y="101"/>
                  <a:pt x="53" y="98"/>
                  <a:pt x="63" y="98"/>
                </a:cubicBezTo>
                <a:cubicBezTo>
                  <a:pt x="74" y="98"/>
                  <a:pt x="84" y="102"/>
                  <a:pt x="92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2" y="150"/>
                  <a:pt x="97" y="161"/>
                </a:cubicBezTo>
                <a:cubicBezTo>
                  <a:pt x="93" y="173"/>
                  <a:pt x="87" y="188"/>
                  <a:pt x="80" y="208"/>
                </a:cubicBezTo>
                <a:cubicBezTo>
                  <a:pt x="72" y="229"/>
                  <a:pt x="66" y="246"/>
                  <a:pt x="61" y="260"/>
                </a:cubicBezTo>
                <a:cubicBezTo>
                  <a:pt x="59" y="266"/>
                  <a:pt x="59" y="271"/>
                  <a:pt x="59" y="274"/>
                </a:cubicBezTo>
                <a:cubicBezTo>
                  <a:pt x="59" y="281"/>
                  <a:pt x="61" y="285"/>
                  <a:pt x="66" y="285"/>
                </a:cubicBezTo>
                <a:cubicBezTo>
                  <a:pt x="69" y="285"/>
                  <a:pt x="72" y="285"/>
                  <a:pt x="75" y="284"/>
                </a:cubicBezTo>
                <a:cubicBezTo>
                  <a:pt x="78" y="283"/>
                  <a:pt x="81" y="281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5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4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6" y="240"/>
                  <a:pt x="123" y="247"/>
                </a:cubicBezTo>
                <a:cubicBezTo>
                  <a:pt x="120" y="253"/>
                  <a:pt x="117" y="261"/>
                  <a:pt x="112" y="269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3" y="298"/>
                  <a:pt x="74" y="302"/>
                  <a:pt x="64" y="302"/>
                </a:cubicBezTo>
                <a:cubicBezTo>
                  <a:pt x="54" y="302"/>
                  <a:pt x="45" y="299"/>
                  <a:pt x="37" y="292"/>
                </a:cubicBezTo>
                <a:cubicBezTo>
                  <a:pt x="29" y="286"/>
                  <a:pt x="24" y="276"/>
                  <a:pt x="24" y="264"/>
                </a:cubicBezTo>
                <a:cubicBezTo>
                  <a:pt x="24" y="259"/>
                  <a:pt x="25" y="254"/>
                  <a:pt x="26" y="249"/>
                </a:cubicBezTo>
                <a:cubicBezTo>
                  <a:pt x="28" y="245"/>
                  <a:pt x="34" y="228"/>
                  <a:pt x="46" y="197"/>
                </a:cubicBezTo>
                <a:cubicBezTo>
                  <a:pt x="58" y="167"/>
                  <a:pt x="64" y="149"/>
                  <a:pt x="66" y="143"/>
                </a:cubicBezTo>
                <a:cubicBezTo>
                  <a:pt x="68" y="137"/>
                  <a:pt x="69" y="131"/>
                  <a:pt x="69" y="126"/>
                </a:cubicBezTo>
                <a:cubicBezTo>
                  <a:pt x="69" y="119"/>
                  <a:pt x="67" y="115"/>
                  <a:pt x="62" y="115"/>
                </a:cubicBezTo>
                <a:lnTo>
                  <a:pt x="61" y="115"/>
                </a:lnTo>
                <a:cubicBezTo>
                  <a:pt x="52" y="115"/>
                  <a:pt x="43" y="120"/>
                  <a:pt x="35" y="130"/>
                </a:cubicBezTo>
                <a:cubicBezTo>
                  <a:pt x="28" y="140"/>
                  <a:pt x="22" y="152"/>
                  <a:pt x="18" y="167"/>
                </a:cubicBezTo>
                <a:cubicBezTo>
                  <a:pt x="18" y="168"/>
                  <a:pt x="18" y="168"/>
                  <a:pt x="17" y="169"/>
                </a:cubicBezTo>
                <a:lnTo>
                  <a:pt x="17" y="170"/>
                </a:lnTo>
                <a:cubicBezTo>
                  <a:pt x="17" y="170"/>
                  <a:pt x="17" y="171"/>
                  <a:pt x="16" y="171"/>
                </a:cubicBezTo>
                <a:cubicBezTo>
                  <a:pt x="15" y="171"/>
                  <a:pt x="15" y="171"/>
                  <a:pt x="15" y="171"/>
                </a:cubicBezTo>
                <a:cubicBezTo>
                  <a:pt x="14" y="171"/>
                  <a:pt x="14" y="171"/>
                  <a:pt x="13" y="171"/>
                </a:cubicBez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2" name=""/>
          <p:cNvSpPr/>
          <p:nvPr/>
        </p:nvSpPr>
        <p:spPr>
          <a:xfrm>
            <a:off x="5735880" y="3478680"/>
            <a:ext cx="107640" cy="37800"/>
          </a:xfrm>
          <a:custGeom>
            <a:avLst/>
            <a:gdLst/>
            <a:ahLst/>
            <a:rect l="0" t="0" r="r" b="b"/>
            <a:pathLst>
              <a:path w="299" h="105">
                <a:moveTo>
                  <a:pt x="0" y="9"/>
                </a:moveTo>
                <a:cubicBezTo>
                  <a:pt x="0" y="5"/>
                  <a:pt x="2" y="2"/>
                  <a:pt x="7" y="0"/>
                </a:cubicBezTo>
                <a:lnTo>
                  <a:pt x="292" y="0"/>
                </a:lnTo>
                <a:cubicBezTo>
                  <a:pt x="297" y="2"/>
                  <a:pt x="299" y="5"/>
                  <a:pt x="299" y="9"/>
                </a:cubicBezTo>
                <a:cubicBezTo>
                  <a:pt x="299" y="12"/>
                  <a:pt x="297" y="15"/>
                  <a:pt x="293" y="17"/>
                </a:cubicBezTo>
                <a:lnTo>
                  <a:pt x="150" y="18"/>
                </a:lnTo>
                <a:lnTo>
                  <a:pt x="7" y="18"/>
                </a:lnTo>
                <a:cubicBezTo>
                  <a:pt x="3" y="16"/>
                  <a:pt x="0" y="13"/>
                  <a:pt x="0" y="9"/>
                </a:cubicBezTo>
                <a:moveTo>
                  <a:pt x="0" y="96"/>
                </a:moveTo>
                <a:cubicBezTo>
                  <a:pt x="0" y="92"/>
                  <a:pt x="3" y="89"/>
                  <a:pt x="7" y="87"/>
                </a:cubicBezTo>
                <a:lnTo>
                  <a:pt x="293" y="87"/>
                </a:lnTo>
                <a:cubicBezTo>
                  <a:pt x="297" y="90"/>
                  <a:pt x="299" y="93"/>
                  <a:pt x="299" y="96"/>
                </a:cubicBezTo>
                <a:cubicBezTo>
                  <a:pt x="299" y="100"/>
                  <a:pt x="297" y="103"/>
                  <a:pt x="292" y="105"/>
                </a:cubicBezTo>
                <a:lnTo>
                  <a:pt x="7" y="105"/>
                </a:lnTo>
                <a:cubicBezTo>
                  <a:pt x="2" y="103"/>
                  <a:pt x="0" y="100"/>
                  <a:pt x="0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3" name=""/>
          <p:cNvSpPr/>
          <p:nvPr/>
        </p:nvSpPr>
        <p:spPr>
          <a:xfrm>
            <a:off x="5865480" y="343044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39"/>
                </a:moveTo>
                <a:lnTo>
                  <a:pt x="53" y="42"/>
                </a:lnTo>
                <a:cubicBezTo>
                  <a:pt x="49" y="43"/>
                  <a:pt x="43" y="45"/>
                  <a:pt x="36" y="46"/>
                </a:cubicBezTo>
                <a:cubicBezTo>
                  <a:pt x="28" y="47"/>
                  <a:pt x="19" y="49"/>
                  <a:pt x="10" y="49"/>
                </a:cubicBezTo>
                <a:lnTo>
                  <a:pt x="0" y="49"/>
                </a:lnTo>
                <a:lnTo>
                  <a:pt x="0" y="29"/>
                </a:lnTo>
                <a:lnTo>
                  <a:pt x="10" y="29"/>
                </a:lnTo>
                <a:cubicBezTo>
                  <a:pt x="24" y="28"/>
                  <a:pt x="37" y="26"/>
                  <a:pt x="49" y="22"/>
                </a:cubicBezTo>
                <a:cubicBezTo>
                  <a:pt x="60" y="18"/>
                  <a:pt x="69" y="14"/>
                  <a:pt x="74" y="11"/>
                </a:cubicBezTo>
                <a:cubicBezTo>
                  <a:pt x="78" y="8"/>
                  <a:pt x="83" y="5"/>
                  <a:pt x="86" y="1"/>
                </a:cubicBezTo>
                <a:cubicBezTo>
                  <a:pt x="87" y="0"/>
                  <a:pt x="88" y="0"/>
                  <a:pt x="91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7"/>
                </a:lnTo>
                <a:lnTo>
                  <a:pt x="100" y="271"/>
                </a:lnTo>
                <a:cubicBezTo>
                  <a:pt x="102" y="274"/>
                  <a:pt x="103" y="275"/>
                  <a:pt x="105" y="275"/>
                </a:cubicBezTo>
                <a:cubicBezTo>
                  <a:pt x="106" y="276"/>
                  <a:pt x="110" y="277"/>
                  <a:pt x="116" y="277"/>
                </a:cubicBezTo>
                <a:cubicBezTo>
                  <a:pt x="121" y="278"/>
                  <a:pt x="131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7"/>
                  <a:pt x="79" y="297"/>
                </a:cubicBezTo>
                <a:cubicBezTo>
                  <a:pt x="38" y="297"/>
                  <a:pt x="15" y="298"/>
                  <a:pt x="9" y="299"/>
                </a:cubicBezTo>
                <a:lnTo>
                  <a:pt x="3" y="299"/>
                </a:lnTo>
                <a:lnTo>
                  <a:pt x="3" y="278"/>
                </a:lnTo>
                <a:lnTo>
                  <a:pt x="15" y="278"/>
                </a:lnTo>
                <a:cubicBezTo>
                  <a:pt x="22" y="278"/>
                  <a:pt x="27" y="278"/>
                  <a:pt x="32" y="278"/>
                </a:cubicBezTo>
                <a:cubicBezTo>
                  <a:pt x="37" y="278"/>
                  <a:pt x="41" y="278"/>
                  <a:pt x="43" y="278"/>
                </a:cubicBezTo>
                <a:cubicBezTo>
                  <a:pt x="46" y="277"/>
                  <a:pt x="48" y="277"/>
                  <a:pt x="50" y="276"/>
                </a:cubicBezTo>
                <a:cubicBezTo>
                  <a:pt x="52" y="276"/>
                  <a:pt x="54" y="275"/>
                  <a:pt x="54" y="275"/>
                </a:cubicBezTo>
                <a:cubicBezTo>
                  <a:pt x="54" y="275"/>
                  <a:pt x="55" y="275"/>
                  <a:pt x="57" y="273"/>
                </a:cubicBezTo>
                <a:cubicBezTo>
                  <a:pt x="58" y="272"/>
                  <a:pt x="59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4" name=""/>
          <p:cNvSpPr/>
          <p:nvPr/>
        </p:nvSpPr>
        <p:spPr>
          <a:xfrm>
            <a:off x="5757120" y="2957040"/>
            <a:ext cx="90360" cy="73080"/>
          </a:xfrm>
          <a:custGeom>
            <a:avLst/>
            <a:gdLst/>
            <a:ahLst/>
            <a:rect l="0" t="0" r="r" b="b"/>
            <a:pathLst>
              <a:path w="251" h="203">
                <a:moveTo>
                  <a:pt x="0" y="69"/>
                </a:moveTo>
                <a:cubicBezTo>
                  <a:pt x="0" y="67"/>
                  <a:pt x="1" y="65"/>
                  <a:pt x="1" y="62"/>
                </a:cubicBezTo>
                <a:cubicBezTo>
                  <a:pt x="2" y="59"/>
                  <a:pt x="4" y="53"/>
                  <a:pt x="7" y="45"/>
                </a:cubicBezTo>
                <a:cubicBezTo>
                  <a:pt x="10" y="37"/>
                  <a:pt x="13" y="30"/>
                  <a:pt x="16" y="24"/>
                </a:cubicBezTo>
                <a:cubicBezTo>
                  <a:pt x="19" y="18"/>
                  <a:pt x="24" y="13"/>
                  <a:pt x="30" y="7"/>
                </a:cubicBezTo>
                <a:cubicBezTo>
                  <a:pt x="37" y="2"/>
                  <a:pt x="44" y="0"/>
                  <a:pt x="51" y="0"/>
                </a:cubicBezTo>
                <a:cubicBezTo>
                  <a:pt x="62" y="0"/>
                  <a:pt x="72" y="3"/>
                  <a:pt x="79" y="8"/>
                </a:cubicBezTo>
                <a:cubicBezTo>
                  <a:pt x="86" y="13"/>
                  <a:pt x="91" y="18"/>
                  <a:pt x="92" y="23"/>
                </a:cubicBezTo>
                <a:cubicBezTo>
                  <a:pt x="94" y="28"/>
                  <a:pt x="95" y="31"/>
                  <a:pt x="95" y="33"/>
                </a:cubicBezTo>
                <a:lnTo>
                  <a:pt x="100" y="29"/>
                </a:lnTo>
                <a:cubicBezTo>
                  <a:pt x="119" y="9"/>
                  <a:pt x="139" y="0"/>
                  <a:pt x="162" y="0"/>
                </a:cubicBezTo>
                <a:cubicBezTo>
                  <a:pt x="179" y="0"/>
                  <a:pt x="192" y="4"/>
                  <a:pt x="201" y="12"/>
                </a:cubicBezTo>
                <a:cubicBezTo>
                  <a:pt x="211" y="20"/>
                  <a:pt x="216" y="32"/>
                  <a:pt x="217" y="47"/>
                </a:cubicBezTo>
                <a:cubicBezTo>
                  <a:pt x="217" y="63"/>
                  <a:pt x="211" y="86"/>
                  <a:pt x="200" y="117"/>
                </a:cubicBezTo>
                <a:cubicBezTo>
                  <a:pt x="188" y="149"/>
                  <a:pt x="182" y="168"/>
                  <a:pt x="183" y="175"/>
                </a:cubicBezTo>
                <a:cubicBezTo>
                  <a:pt x="183" y="183"/>
                  <a:pt x="185" y="187"/>
                  <a:pt x="190" y="187"/>
                </a:cubicBezTo>
                <a:cubicBezTo>
                  <a:pt x="192" y="187"/>
                  <a:pt x="193" y="187"/>
                  <a:pt x="194" y="186"/>
                </a:cubicBezTo>
                <a:cubicBezTo>
                  <a:pt x="203" y="185"/>
                  <a:pt x="211" y="179"/>
                  <a:pt x="217" y="168"/>
                </a:cubicBezTo>
                <a:cubicBezTo>
                  <a:pt x="224" y="159"/>
                  <a:pt x="230" y="147"/>
                  <a:pt x="233" y="133"/>
                </a:cubicBezTo>
                <a:cubicBezTo>
                  <a:pt x="234" y="130"/>
                  <a:pt x="237" y="129"/>
                  <a:pt x="242" y="129"/>
                </a:cubicBezTo>
                <a:cubicBezTo>
                  <a:pt x="248" y="129"/>
                  <a:pt x="251" y="130"/>
                  <a:pt x="251" y="133"/>
                </a:cubicBezTo>
                <a:cubicBezTo>
                  <a:pt x="251" y="133"/>
                  <a:pt x="250" y="135"/>
                  <a:pt x="249" y="139"/>
                </a:cubicBezTo>
                <a:cubicBezTo>
                  <a:pt x="247" y="148"/>
                  <a:pt x="244" y="157"/>
                  <a:pt x="239" y="165"/>
                </a:cubicBezTo>
                <a:cubicBezTo>
                  <a:pt x="235" y="174"/>
                  <a:pt x="228" y="183"/>
                  <a:pt x="219" y="191"/>
                </a:cubicBezTo>
                <a:cubicBezTo>
                  <a:pt x="209" y="199"/>
                  <a:pt x="199" y="203"/>
                  <a:pt x="188" y="203"/>
                </a:cubicBezTo>
                <a:cubicBezTo>
                  <a:pt x="174" y="203"/>
                  <a:pt x="164" y="199"/>
                  <a:pt x="158" y="191"/>
                </a:cubicBezTo>
                <a:cubicBezTo>
                  <a:pt x="151" y="183"/>
                  <a:pt x="148" y="175"/>
                  <a:pt x="148" y="165"/>
                </a:cubicBezTo>
                <a:cubicBezTo>
                  <a:pt x="148" y="159"/>
                  <a:pt x="154" y="141"/>
                  <a:pt x="164" y="111"/>
                </a:cubicBezTo>
                <a:cubicBezTo>
                  <a:pt x="175" y="81"/>
                  <a:pt x="181" y="58"/>
                  <a:pt x="181" y="43"/>
                </a:cubicBezTo>
                <a:cubicBezTo>
                  <a:pt x="181" y="26"/>
                  <a:pt x="174" y="17"/>
                  <a:pt x="161" y="17"/>
                </a:cubicBezTo>
                <a:lnTo>
                  <a:pt x="159" y="17"/>
                </a:lnTo>
                <a:cubicBezTo>
                  <a:pt x="133" y="17"/>
                  <a:pt x="112" y="32"/>
                  <a:pt x="94" y="62"/>
                </a:cubicBezTo>
                <a:lnTo>
                  <a:pt x="91" y="67"/>
                </a:lnTo>
                <a:lnTo>
                  <a:pt x="76" y="127"/>
                </a:lnTo>
                <a:cubicBezTo>
                  <a:pt x="65" y="166"/>
                  <a:pt x="60" y="188"/>
                  <a:pt x="58" y="191"/>
                </a:cubicBezTo>
                <a:cubicBezTo>
                  <a:pt x="54" y="199"/>
                  <a:pt x="48" y="203"/>
                  <a:pt x="39" y="203"/>
                </a:cubicBezTo>
                <a:cubicBezTo>
                  <a:pt x="35" y="203"/>
                  <a:pt x="32" y="203"/>
                  <a:pt x="30" y="201"/>
                </a:cubicBezTo>
                <a:cubicBezTo>
                  <a:pt x="27" y="199"/>
                  <a:pt x="26" y="197"/>
                  <a:pt x="25" y="195"/>
                </a:cubicBezTo>
                <a:cubicBezTo>
                  <a:pt x="24" y="194"/>
                  <a:pt x="23" y="192"/>
                  <a:pt x="24" y="191"/>
                </a:cubicBezTo>
                <a:cubicBezTo>
                  <a:pt x="24" y="187"/>
                  <a:pt x="29" y="162"/>
                  <a:pt x="41" y="117"/>
                </a:cubicBezTo>
                <a:cubicBezTo>
                  <a:pt x="52" y="72"/>
                  <a:pt x="58" y="48"/>
                  <a:pt x="59" y="44"/>
                </a:cubicBezTo>
                <a:cubicBezTo>
                  <a:pt x="59" y="43"/>
                  <a:pt x="59" y="39"/>
                  <a:pt x="59" y="34"/>
                </a:cubicBezTo>
                <a:cubicBezTo>
                  <a:pt x="59" y="22"/>
                  <a:pt x="56" y="16"/>
                  <a:pt x="48" y="16"/>
                </a:cubicBezTo>
                <a:cubicBezTo>
                  <a:pt x="37" y="16"/>
                  <a:pt x="28" y="31"/>
                  <a:pt x="20" y="61"/>
                </a:cubicBezTo>
                <a:cubicBezTo>
                  <a:pt x="18" y="67"/>
                  <a:pt x="18" y="70"/>
                  <a:pt x="18" y="71"/>
                </a:cubicBezTo>
                <a:cubicBezTo>
                  <a:pt x="17" y="72"/>
                  <a:pt x="14" y="73"/>
                  <a:pt x="9" y="73"/>
                </a:cubicBezTo>
                <a:lnTo>
                  <a:pt x="3" y="73"/>
                </a:lnTo>
                <a:cubicBezTo>
                  <a:pt x="1" y="71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5" name=""/>
          <p:cNvSpPr/>
          <p:nvPr/>
        </p:nvSpPr>
        <p:spPr>
          <a:xfrm>
            <a:off x="6017040" y="3073680"/>
            <a:ext cx="303840" cy="318960"/>
          </a:xfrm>
          <a:custGeom>
            <a:avLst/>
            <a:gdLst/>
            <a:ahLst/>
            <a:rect l="0" t="0" r="r" b="b"/>
            <a:pathLst>
              <a:path w="844" h="886">
                <a:moveTo>
                  <a:pt x="3" y="1"/>
                </a:moveTo>
                <a:cubicBezTo>
                  <a:pt x="4" y="0"/>
                  <a:pt x="132" y="0"/>
                  <a:pt x="385" y="0"/>
                </a:cubicBezTo>
                <a:lnTo>
                  <a:pt x="767" y="0"/>
                </a:lnTo>
                <a:lnTo>
                  <a:pt x="804" y="85"/>
                </a:lnTo>
                <a:cubicBezTo>
                  <a:pt x="829" y="144"/>
                  <a:pt x="842" y="174"/>
                  <a:pt x="844" y="178"/>
                </a:cubicBezTo>
                <a:lnTo>
                  <a:pt x="818" y="178"/>
                </a:lnTo>
                <a:lnTo>
                  <a:pt x="814" y="169"/>
                </a:lnTo>
                <a:cubicBezTo>
                  <a:pt x="805" y="152"/>
                  <a:pt x="793" y="135"/>
                  <a:pt x="778" y="120"/>
                </a:cubicBezTo>
                <a:cubicBezTo>
                  <a:pt x="757" y="99"/>
                  <a:pt x="734" y="83"/>
                  <a:pt x="708" y="71"/>
                </a:cubicBezTo>
                <a:cubicBezTo>
                  <a:pt x="683" y="59"/>
                  <a:pt x="653" y="50"/>
                  <a:pt x="619" y="44"/>
                </a:cubicBezTo>
                <a:cubicBezTo>
                  <a:pt x="585" y="38"/>
                  <a:pt x="554" y="34"/>
                  <a:pt x="523" y="33"/>
                </a:cubicBezTo>
                <a:cubicBezTo>
                  <a:pt x="493" y="32"/>
                  <a:pt x="454" y="31"/>
                  <a:pt x="407" y="30"/>
                </a:cubicBezTo>
                <a:lnTo>
                  <a:pt x="328" y="30"/>
                </a:lnTo>
                <a:lnTo>
                  <a:pt x="308" y="30"/>
                </a:lnTo>
                <a:lnTo>
                  <a:pt x="124" y="30"/>
                </a:lnTo>
                <a:lnTo>
                  <a:pt x="129" y="37"/>
                </a:lnTo>
                <a:cubicBezTo>
                  <a:pt x="324" y="304"/>
                  <a:pt x="422" y="439"/>
                  <a:pt x="423" y="441"/>
                </a:cubicBezTo>
                <a:cubicBezTo>
                  <a:pt x="423" y="442"/>
                  <a:pt x="423" y="443"/>
                  <a:pt x="423" y="445"/>
                </a:cubicBezTo>
                <a:cubicBezTo>
                  <a:pt x="421" y="446"/>
                  <a:pt x="366" y="510"/>
                  <a:pt x="256" y="636"/>
                </a:cubicBezTo>
                <a:lnTo>
                  <a:pt x="89" y="827"/>
                </a:lnTo>
                <a:cubicBezTo>
                  <a:pt x="89" y="827"/>
                  <a:pt x="133" y="828"/>
                  <a:pt x="222" y="828"/>
                </a:cubicBezTo>
                <a:cubicBezTo>
                  <a:pt x="244" y="828"/>
                  <a:pt x="274" y="828"/>
                  <a:pt x="311" y="828"/>
                </a:cubicBezTo>
                <a:cubicBezTo>
                  <a:pt x="349" y="828"/>
                  <a:pt x="376" y="828"/>
                  <a:pt x="392" y="828"/>
                </a:cubicBezTo>
                <a:cubicBezTo>
                  <a:pt x="450" y="828"/>
                  <a:pt x="496" y="827"/>
                  <a:pt x="531" y="825"/>
                </a:cubicBezTo>
                <a:cubicBezTo>
                  <a:pt x="568" y="823"/>
                  <a:pt x="603" y="818"/>
                  <a:pt x="638" y="812"/>
                </a:cubicBezTo>
                <a:cubicBezTo>
                  <a:pt x="673" y="805"/>
                  <a:pt x="703" y="795"/>
                  <a:pt x="727" y="781"/>
                </a:cubicBezTo>
                <a:cubicBezTo>
                  <a:pt x="752" y="767"/>
                  <a:pt x="773" y="747"/>
                  <a:pt x="792" y="725"/>
                </a:cubicBezTo>
                <a:cubicBezTo>
                  <a:pt x="801" y="714"/>
                  <a:pt x="810" y="699"/>
                  <a:pt x="818" y="679"/>
                </a:cubicBezTo>
                <a:lnTo>
                  <a:pt x="844" y="679"/>
                </a:lnTo>
                <a:cubicBezTo>
                  <a:pt x="844" y="680"/>
                  <a:pt x="842" y="684"/>
                  <a:pt x="839" y="692"/>
                </a:cubicBezTo>
                <a:cubicBezTo>
                  <a:pt x="836" y="701"/>
                  <a:pt x="831" y="715"/>
                  <a:pt x="823" y="734"/>
                </a:cubicBezTo>
                <a:cubicBezTo>
                  <a:pt x="816" y="753"/>
                  <a:pt x="809" y="771"/>
                  <a:pt x="804" y="788"/>
                </a:cubicBezTo>
                <a:lnTo>
                  <a:pt x="767" y="886"/>
                </a:lnTo>
                <a:lnTo>
                  <a:pt x="386" y="886"/>
                </a:lnTo>
                <a:cubicBezTo>
                  <a:pt x="132" y="886"/>
                  <a:pt x="5" y="886"/>
                  <a:pt x="3" y="885"/>
                </a:cubicBezTo>
                <a:cubicBezTo>
                  <a:pt x="1" y="884"/>
                  <a:pt x="0" y="882"/>
                  <a:pt x="0" y="879"/>
                </a:cubicBezTo>
                <a:cubicBezTo>
                  <a:pt x="0" y="879"/>
                  <a:pt x="0" y="877"/>
                  <a:pt x="1" y="876"/>
                </a:cubicBezTo>
                <a:lnTo>
                  <a:pt x="338" y="489"/>
                </a:lnTo>
                <a:cubicBezTo>
                  <a:pt x="338" y="488"/>
                  <a:pt x="331" y="479"/>
                  <a:pt x="317" y="460"/>
                </a:cubicBezTo>
                <a:cubicBezTo>
                  <a:pt x="303" y="442"/>
                  <a:pt x="281" y="411"/>
                  <a:pt x="251" y="369"/>
                </a:cubicBezTo>
                <a:cubicBezTo>
                  <a:pt x="220" y="327"/>
                  <a:pt x="193" y="290"/>
                  <a:pt x="168" y="257"/>
                </a:cubicBezTo>
                <a:lnTo>
                  <a:pt x="0" y="26"/>
                </a:lnTo>
                <a:lnTo>
                  <a:pt x="0" y="16"/>
                </a:lnTo>
                <a:cubicBezTo>
                  <a:pt x="0" y="8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6" name=""/>
          <p:cNvSpPr/>
          <p:nvPr/>
        </p:nvSpPr>
        <p:spPr>
          <a:xfrm>
            <a:off x="6031800" y="3430440"/>
            <a:ext cx="73440" cy="113760"/>
          </a:xfrm>
          <a:custGeom>
            <a:avLst/>
            <a:gdLst/>
            <a:ahLst/>
            <a:rect l="0" t="0" r="r" b="b"/>
            <a:pathLst>
              <a:path w="204" h="316">
                <a:moveTo>
                  <a:pt x="32" y="21"/>
                </a:moveTo>
                <a:cubicBezTo>
                  <a:pt x="32" y="18"/>
                  <a:pt x="33" y="15"/>
                  <a:pt x="34" y="11"/>
                </a:cubicBezTo>
                <a:cubicBezTo>
                  <a:pt x="35" y="7"/>
                  <a:pt x="37" y="5"/>
                  <a:pt x="39" y="5"/>
                </a:cubicBezTo>
                <a:cubicBezTo>
                  <a:pt x="40" y="5"/>
                  <a:pt x="50" y="4"/>
                  <a:pt x="72" y="3"/>
                </a:cubicBezTo>
                <a:cubicBezTo>
                  <a:pt x="93" y="1"/>
                  <a:pt x="104" y="0"/>
                  <a:pt x="104" y="0"/>
                </a:cubicBezTo>
                <a:cubicBezTo>
                  <a:pt x="108" y="0"/>
                  <a:pt x="110" y="1"/>
                  <a:pt x="110" y="4"/>
                </a:cubicBezTo>
                <a:cubicBezTo>
                  <a:pt x="110" y="6"/>
                  <a:pt x="102" y="37"/>
                  <a:pt x="87" y="98"/>
                </a:cubicBezTo>
                <a:cubicBezTo>
                  <a:pt x="72" y="157"/>
                  <a:pt x="65" y="188"/>
                  <a:pt x="65" y="190"/>
                </a:cubicBezTo>
                <a:cubicBezTo>
                  <a:pt x="71" y="187"/>
                  <a:pt x="75" y="184"/>
                  <a:pt x="78" y="181"/>
                </a:cubicBezTo>
                <a:cubicBezTo>
                  <a:pt x="85" y="176"/>
                  <a:pt x="95" y="166"/>
                  <a:pt x="109" y="153"/>
                </a:cubicBezTo>
                <a:cubicBezTo>
                  <a:pt x="122" y="140"/>
                  <a:pt x="133" y="130"/>
                  <a:pt x="140" y="126"/>
                </a:cubicBezTo>
                <a:cubicBezTo>
                  <a:pt x="152" y="118"/>
                  <a:pt x="163" y="114"/>
                  <a:pt x="174" y="114"/>
                </a:cubicBezTo>
                <a:cubicBezTo>
                  <a:pt x="183" y="114"/>
                  <a:pt x="190" y="116"/>
                  <a:pt x="195" y="122"/>
                </a:cubicBezTo>
                <a:cubicBezTo>
                  <a:pt x="201" y="128"/>
                  <a:pt x="204" y="136"/>
                  <a:pt x="204" y="146"/>
                </a:cubicBezTo>
                <a:cubicBezTo>
                  <a:pt x="204" y="154"/>
                  <a:pt x="203" y="160"/>
                  <a:pt x="201" y="165"/>
                </a:cubicBezTo>
                <a:cubicBezTo>
                  <a:pt x="199" y="170"/>
                  <a:pt x="195" y="174"/>
                  <a:pt x="191" y="176"/>
                </a:cubicBezTo>
                <a:cubicBezTo>
                  <a:pt x="188" y="179"/>
                  <a:pt x="185" y="180"/>
                  <a:pt x="182" y="181"/>
                </a:cubicBezTo>
                <a:cubicBezTo>
                  <a:pt x="179" y="182"/>
                  <a:pt x="177" y="182"/>
                  <a:pt x="174" y="182"/>
                </a:cubicBezTo>
                <a:cubicBezTo>
                  <a:pt x="168" y="182"/>
                  <a:pt x="163" y="181"/>
                  <a:pt x="160" y="178"/>
                </a:cubicBezTo>
                <a:cubicBezTo>
                  <a:pt x="156" y="174"/>
                  <a:pt x="154" y="170"/>
                  <a:pt x="154" y="165"/>
                </a:cubicBezTo>
                <a:cubicBezTo>
                  <a:pt x="154" y="157"/>
                  <a:pt x="157" y="151"/>
                  <a:pt x="162" y="146"/>
                </a:cubicBezTo>
                <a:cubicBezTo>
                  <a:pt x="166" y="141"/>
                  <a:pt x="171" y="138"/>
                  <a:pt x="176" y="137"/>
                </a:cubicBezTo>
                <a:lnTo>
                  <a:pt x="183" y="136"/>
                </a:lnTo>
                <a:cubicBezTo>
                  <a:pt x="179" y="132"/>
                  <a:pt x="176" y="130"/>
                  <a:pt x="172" y="130"/>
                </a:cubicBezTo>
                <a:lnTo>
                  <a:pt x="170" y="130"/>
                </a:lnTo>
                <a:cubicBezTo>
                  <a:pt x="161" y="131"/>
                  <a:pt x="152" y="135"/>
                  <a:pt x="142" y="141"/>
                </a:cubicBezTo>
                <a:cubicBezTo>
                  <a:pt x="133" y="148"/>
                  <a:pt x="122" y="157"/>
                  <a:pt x="110" y="170"/>
                </a:cubicBezTo>
                <a:cubicBezTo>
                  <a:pt x="97" y="182"/>
                  <a:pt x="87" y="192"/>
                  <a:pt x="80" y="197"/>
                </a:cubicBezTo>
                <a:cubicBezTo>
                  <a:pt x="81" y="198"/>
                  <a:pt x="83" y="198"/>
                  <a:pt x="87" y="199"/>
                </a:cubicBezTo>
                <a:cubicBezTo>
                  <a:pt x="91" y="199"/>
                  <a:pt x="94" y="200"/>
                  <a:pt x="98" y="201"/>
                </a:cubicBezTo>
                <a:cubicBezTo>
                  <a:pt x="101" y="202"/>
                  <a:pt x="105" y="204"/>
                  <a:pt x="109" y="205"/>
                </a:cubicBezTo>
                <a:cubicBezTo>
                  <a:pt x="114" y="206"/>
                  <a:pt x="118" y="208"/>
                  <a:pt x="121" y="211"/>
                </a:cubicBezTo>
                <a:cubicBezTo>
                  <a:pt x="125" y="214"/>
                  <a:pt x="128" y="217"/>
                  <a:pt x="131" y="219"/>
                </a:cubicBezTo>
                <a:cubicBezTo>
                  <a:pt x="134" y="222"/>
                  <a:pt x="137" y="225"/>
                  <a:pt x="139" y="231"/>
                </a:cubicBezTo>
                <a:cubicBezTo>
                  <a:pt x="141" y="236"/>
                  <a:pt x="142" y="241"/>
                  <a:pt x="141" y="246"/>
                </a:cubicBezTo>
                <a:cubicBezTo>
                  <a:pt x="141" y="251"/>
                  <a:pt x="141" y="257"/>
                  <a:pt x="139" y="264"/>
                </a:cubicBezTo>
                <a:cubicBezTo>
                  <a:pt x="138" y="271"/>
                  <a:pt x="137" y="277"/>
                  <a:pt x="136" y="282"/>
                </a:cubicBezTo>
                <a:cubicBezTo>
                  <a:pt x="136" y="294"/>
                  <a:pt x="140" y="300"/>
                  <a:pt x="149" y="300"/>
                </a:cubicBezTo>
                <a:cubicBezTo>
                  <a:pt x="163" y="300"/>
                  <a:pt x="174" y="282"/>
                  <a:pt x="183" y="246"/>
                </a:cubicBezTo>
                <a:cubicBezTo>
                  <a:pt x="184" y="244"/>
                  <a:pt x="187" y="243"/>
                  <a:pt x="192" y="243"/>
                </a:cubicBezTo>
                <a:lnTo>
                  <a:pt x="194" y="243"/>
                </a:lnTo>
                <a:cubicBezTo>
                  <a:pt x="200" y="243"/>
                  <a:pt x="202" y="244"/>
                  <a:pt x="202" y="247"/>
                </a:cubicBezTo>
                <a:cubicBezTo>
                  <a:pt x="202" y="248"/>
                  <a:pt x="202" y="250"/>
                  <a:pt x="201" y="253"/>
                </a:cubicBezTo>
                <a:cubicBezTo>
                  <a:pt x="188" y="295"/>
                  <a:pt x="170" y="316"/>
                  <a:pt x="147" y="316"/>
                </a:cubicBezTo>
                <a:cubicBezTo>
                  <a:pt x="134" y="316"/>
                  <a:pt x="123" y="312"/>
                  <a:pt x="115" y="305"/>
                </a:cubicBezTo>
                <a:cubicBezTo>
                  <a:pt x="106" y="297"/>
                  <a:pt x="102" y="286"/>
                  <a:pt x="102" y="271"/>
                </a:cubicBezTo>
                <a:cubicBezTo>
                  <a:pt x="102" y="266"/>
                  <a:pt x="102" y="261"/>
                  <a:pt x="103" y="257"/>
                </a:cubicBezTo>
                <a:cubicBezTo>
                  <a:pt x="104" y="253"/>
                  <a:pt x="105" y="250"/>
                  <a:pt x="105" y="246"/>
                </a:cubicBezTo>
                <a:cubicBezTo>
                  <a:pt x="105" y="240"/>
                  <a:pt x="103" y="234"/>
                  <a:pt x="98" y="229"/>
                </a:cubicBezTo>
                <a:cubicBezTo>
                  <a:pt x="94" y="225"/>
                  <a:pt x="89" y="221"/>
                  <a:pt x="83" y="219"/>
                </a:cubicBezTo>
                <a:cubicBezTo>
                  <a:pt x="77" y="217"/>
                  <a:pt x="71" y="215"/>
                  <a:pt x="68" y="214"/>
                </a:cubicBezTo>
                <a:cubicBezTo>
                  <a:pt x="64" y="213"/>
                  <a:pt x="61" y="213"/>
                  <a:pt x="60" y="213"/>
                </a:cubicBezTo>
                <a:lnTo>
                  <a:pt x="59" y="213"/>
                </a:lnTo>
                <a:cubicBezTo>
                  <a:pt x="55" y="225"/>
                  <a:pt x="52" y="237"/>
                  <a:pt x="49" y="249"/>
                </a:cubicBezTo>
                <a:cubicBezTo>
                  <a:pt x="47" y="261"/>
                  <a:pt x="45" y="269"/>
                  <a:pt x="43" y="275"/>
                </a:cubicBezTo>
                <a:cubicBezTo>
                  <a:pt x="42" y="281"/>
                  <a:pt x="40" y="286"/>
                  <a:pt x="39" y="292"/>
                </a:cubicBezTo>
                <a:cubicBezTo>
                  <a:pt x="38" y="297"/>
                  <a:pt x="37" y="301"/>
                  <a:pt x="36" y="302"/>
                </a:cubicBezTo>
                <a:cubicBezTo>
                  <a:pt x="35" y="304"/>
                  <a:pt x="34" y="306"/>
                  <a:pt x="33" y="308"/>
                </a:cubicBezTo>
                <a:cubicBezTo>
                  <a:pt x="32" y="310"/>
                  <a:pt x="30" y="312"/>
                  <a:pt x="28" y="312"/>
                </a:cubicBezTo>
                <a:cubicBezTo>
                  <a:pt x="24" y="315"/>
                  <a:pt x="20" y="316"/>
                  <a:pt x="15" y="316"/>
                </a:cubicBezTo>
                <a:cubicBezTo>
                  <a:pt x="10" y="316"/>
                  <a:pt x="6" y="315"/>
                  <a:pt x="4" y="312"/>
                </a:cubicBezTo>
                <a:cubicBezTo>
                  <a:pt x="1" y="309"/>
                  <a:pt x="0" y="306"/>
                  <a:pt x="0" y="304"/>
                </a:cubicBezTo>
                <a:cubicBezTo>
                  <a:pt x="0" y="301"/>
                  <a:pt x="5" y="277"/>
                  <a:pt x="16" y="233"/>
                </a:cubicBezTo>
                <a:cubicBezTo>
                  <a:pt x="27" y="188"/>
                  <a:pt x="38" y="144"/>
                  <a:pt x="49" y="101"/>
                </a:cubicBezTo>
                <a:lnTo>
                  <a:pt x="65" y="35"/>
                </a:lnTo>
                <a:cubicBezTo>
                  <a:pt x="66" y="31"/>
                  <a:pt x="65" y="29"/>
                  <a:pt x="62" y="28"/>
                </a:cubicBezTo>
                <a:cubicBezTo>
                  <a:pt x="60" y="27"/>
                  <a:pt x="54" y="26"/>
                  <a:pt x="45" y="25"/>
                </a:cubicBezTo>
                <a:lnTo>
                  <a:pt x="43" y="25"/>
                </a:lnTo>
                <a:cubicBezTo>
                  <a:pt x="40" y="25"/>
                  <a:pt x="38" y="25"/>
                  <a:pt x="37" y="25"/>
                </a:cubicBezTo>
                <a:cubicBezTo>
                  <a:pt x="36" y="25"/>
                  <a:pt x="35" y="25"/>
                  <a:pt x="34" y="24"/>
                </a:cubicBezTo>
                <a:cubicBezTo>
                  <a:pt x="32" y="23"/>
                  <a:pt x="32" y="22"/>
                  <a:pt x="32" y="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7" name=""/>
          <p:cNvSpPr/>
          <p:nvPr/>
        </p:nvSpPr>
        <p:spPr>
          <a:xfrm>
            <a:off x="6116760" y="3483000"/>
            <a:ext cx="107640" cy="38160"/>
          </a:xfrm>
          <a:custGeom>
            <a:avLst/>
            <a:gdLst/>
            <a:ahLst/>
            <a:rect l="0" t="0" r="r" b="b"/>
            <a:pathLst>
              <a:path w="299" h="106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7" y="3"/>
                  <a:pt x="299" y="6"/>
                  <a:pt x="299" y="9"/>
                </a:cubicBezTo>
                <a:cubicBezTo>
                  <a:pt x="299" y="12"/>
                  <a:pt x="297" y="15"/>
                  <a:pt x="293" y="18"/>
                </a:cubicBezTo>
                <a:lnTo>
                  <a:pt x="151" y="18"/>
                </a:lnTo>
                <a:lnTo>
                  <a:pt x="7" y="18"/>
                </a:lnTo>
                <a:cubicBezTo>
                  <a:pt x="3" y="17"/>
                  <a:pt x="0" y="14"/>
                  <a:pt x="0" y="9"/>
                </a:cubicBezTo>
                <a:moveTo>
                  <a:pt x="0" y="97"/>
                </a:moveTo>
                <a:cubicBezTo>
                  <a:pt x="0" y="92"/>
                  <a:pt x="3" y="89"/>
                  <a:pt x="7" y="88"/>
                </a:cubicBezTo>
                <a:lnTo>
                  <a:pt x="293" y="88"/>
                </a:lnTo>
                <a:cubicBezTo>
                  <a:pt x="297" y="91"/>
                  <a:pt x="299" y="94"/>
                  <a:pt x="299" y="97"/>
                </a:cubicBezTo>
                <a:cubicBezTo>
                  <a:pt x="299" y="101"/>
                  <a:pt x="297" y="104"/>
                  <a:pt x="292" y="106"/>
                </a:cubicBezTo>
                <a:lnTo>
                  <a:pt x="6" y="106"/>
                </a:lnTo>
                <a:cubicBezTo>
                  <a:pt x="2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8" name=""/>
          <p:cNvSpPr/>
          <p:nvPr/>
        </p:nvSpPr>
        <p:spPr>
          <a:xfrm>
            <a:off x="6246360" y="343476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40"/>
                </a:moveTo>
                <a:lnTo>
                  <a:pt x="53" y="42"/>
                </a:lnTo>
                <a:cubicBezTo>
                  <a:pt x="49" y="44"/>
                  <a:pt x="43" y="45"/>
                  <a:pt x="36" y="47"/>
                </a:cubicBezTo>
                <a:cubicBezTo>
                  <a:pt x="28" y="48"/>
                  <a:pt x="19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4" y="28"/>
                  <a:pt x="37" y="26"/>
                  <a:pt x="48" y="22"/>
                </a:cubicBezTo>
                <a:cubicBezTo>
                  <a:pt x="60" y="19"/>
                  <a:pt x="69" y="15"/>
                  <a:pt x="74" y="12"/>
                </a:cubicBezTo>
                <a:cubicBezTo>
                  <a:pt x="78" y="8"/>
                  <a:pt x="82" y="5"/>
                  <a:pt x="86" y="2"/>
                </a:cubicBezTo>
                <a:cubicBezTo>
                  <a:pt x="87" y="1"/>
                  <a:pt x="88" y="0"/>
                  <a:pt x="91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8"/>
                </a:lnTo>
                <a:lnTo>
                  <a:pt x="99" y="272"/>
                </a:lnTo>
                <a:cubicBezTo>
                  <a:pt x="102" y="274"/>
                  <a:pt x="103" y="275"/>
                  <a:pt x="105" y="276"/>
                </a:cubicBezTo>
                <a:cubicBezTo>
                  <a:pt x="106" y="277"/>
                  <a:pt x="110" y="277"/>
                  <a:pt x="116" y="278"/>
                </a:cubicBezTo>
                <a:cubicBezTo>
                  <a:pt x="121" y="278"/>
                  <a:pt x="130" y="279"/>
                  <a:pt x="143" y="279"/>
                </a:cubicBezTo>
                <a:lnTo>
                  <a:pt x="155" y="279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8"/>
                  <a:pt x="79" y="298"/>
                </a:cubicBezTo>
                <a:cubicBezTo>
                  <a:pt x="38" y="298"/>
                  <a:pt x="14" y="298"/>
                  <a:pt x="8" y="299"/>
                </a:cubicBezTo>
                <a:lnTo>
                  <a:pt x="2" y="299"/>
                </a:lnTo>
                <a:lnTo>
                  <a:pt x="2" y="279"/>
                </a:lnTo>
                <a:lnTo>
                  <a:pt x="14" y="279"/>
                </a:lnTo>
                <a:cubicBezTo>
                  <a:pt x="22" y="279"/>
                  <a:pt x="27" y="279"/>
                  <a:pt x="32" y="279"/>
                </a:cubicBezTo>
                <a:cubicBezTo>
                  <a:pt x="37" y="279"/>
                  <a:pt x="40" y="279"/>
                  <a:pt x="43" y="278"/>
                </a:cubicBezTo>
                <a:cubicBezTo>
                  <a:pt x="46" y="278"/>
                  <a:pt x="48" y="277"/>
                  <a:pt x="50" y="277"/>
                </a:cubicBezTo>
                <a:cubicBezTo>
                  <a:pt x="52" y="276"/>
                  <a:pt x="54" y="276"/>
                  <a:pt x="54" y="276"/>
                </a:cubicBezTo>
                <a:cubicBezTo>
                  <a:pt x="54" y="276"/>
                  <a:pt x="55" y="275"/>
                  <a:pt x="57" y="274"/>
                </a:cubicBezTo>
                <a:cubicBezTo>
                  <a:pt x="58" y="272"/>
                  <a:pt x="59" y="272"/>
                  <a:pt x="59" y="272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9" name=""/>
          <p:cNvSpPr/>
          <p:nvPr/>
        </p:nvSpPr>
        <p:spPr>
          <a:xfrm>
            <a:off x="6102000" y="2918160"/>
            <a:ext cx="138600" cy="110520"/>
          </a:xfrm>
          <a:custGeom>
            <a:avLst/>
            <a:gdLst/>
            <a:ahLst/>
            <a:rect l="0" t="0" r="r" b="b"/>
            <a:pathLst>
              <a:path w="385" h="307">
                <a:moveTo>
                  <a:pt x="115" y="25"/>
                </a:moveTo>
                <a:cubicBezTo>
                  <a:pt x="115" y="23"/>
                  <a:pt x="107" y="21"/>
                  <a:pt x="89" y="21"/>
                </a:cubicBezTo>
                <a:cubicBezTo>
                  <a:pt x="82" y="21"/>
                  <a:pt x="77" y="21"/>
                  <a:pt x="75" y="20"/>
                </a:cubicBezTo>
                <a:cubicBezTo>
                  <a:pt x="73" y="20"/>
                  <a:pt x="72" y="19"/>
                  <a:pt x="72" y="16"/>
                </a:cubicBezTo>
                <a:cubicBezTo>
                  <a:pt x="72" y="16"/>
                  <a:pt x="72" y="14"/>
                  <a:pt x="73" y="10"/>
                </a:cubicBezTo>
                <a:cubicBezTo>
                  <a:pt x="75" y="4"/>
                  <a:pt x="76" y="1"/>
                  <a:pt x="77" y="1"/>
                </a:cubicBezTo>
                <a:cubicBezTo>
                  <a:pt x="78" y="0"/>
                  <a:pt x="80" y="0"/>
                  <a:pt x="82" y="0"/>
                </a:cubicBezTo>
                <a:lnTo>
                  <a:pt x="85" y="0"/>
                </a:lnTo>
                <a:cubicBezTo>
                  <a:pt x="98" y="1"/>
                  <a:pt x="118" y="1"/>
                  <a:pt x="146" y="1"/>
                </a:cubicBezTo>
                <a:cubicBezTo>
                  <a:pt x="156" y="1"/>
                  <a:pt x="166" y="1"/>
                  <a:pt x="175" y="1"/>
                </a:cubicBezTo>
                <a:cubicBezTo>
                  <a:pt x="183" y="1"/>
                  <a:pt x="190" y="1"/>
                  <a:pt x="195" y="1"/>
                </a:cubicBezTo>
                <a:cubicBezTo>
                  <a:pt x="199" y="0"/>
                  <a:pt x="202" y="0"/>
                  <a:pt x="204" y="1"/>
                </a:cubicBezTo>
                <a:cubicBezTo>
                  <a:pt x="209" y="1"/>
                  <a:pt x="211" y="2"/>
                  <a:pt x="211" y="4"/>
                </a:cubicBezTo>
                <a:cubicBezTo>
                  <a:pt x="211" y="6"/>
                  <a:pt x="211" y="8"/>
                  <a:pt x="210" y="10"/>
                </a:cubicBezTo>
                <a:cubicBezTo>
                  <a:pt x="210" y="11"/>
                  <a:pt x="209" y="12"/>
                  <a:pt x="209" y="13"/>
                </a:cubicBezTo>
                <a:cubicBezTo>
                  <a:pt x="209" y="14"/>
                  <a:pt x="209" y="15"/>
                  <a:pt x="209" y="16"/>
                </a:cubicBezTo>
                <a:cubicBezTo>
                  <a:pt x="209" y="16"/>
                  <a:pt x="208" y="17"/>
                  <a:pt x="208" y="18"/>
                </a:cubicBezTo>
                <a:lnTo>
                  <a:pt x="207" y="19"/>
                </a:lnTo>
                <a:cubicBezTo>
                  <a:pt x="206" y="19"/>
                  <a:pt x="206" y="20"/>
                  <a:pt x="205" y="20"/>
                </a:cubicBezTo>
                <a:cubicBezTo>
                  <a:pt x="204" y="20"/>
                  <a:pt x="203" y="20"/>
                  <a:pt x="202" y="20"/>
                </a:cubicBezTo>
                <a:cubicBezTo>
                  <a:pt x="200" y="20"/>
                  <a:pt x="199" y="20"/>
                  <a:pt x="198" y="21"/>
                </a:cubicBezTo>
                <a:cubicBezTo>
                  <a:pt x="197" y="21"/>
                  <a:pt x="194" y="21"/>
                  <a:pt x="192" y="21"/>
                </a:cubicBezTo>
                <a:cubicBezTo>
                  <a:pt x="180" y="21"/>
                  <a:pt x="172" y="21"/>
                  <a:pt x="169" y="22"/>
                </a:cubicBezTo>
                <a:cubicBezTo>
                  <a:pt x="165" y="23"/>
                  <a:pt x="163" y="24"/>
                  <a:pt x="161" y="27"/>
                </a:cubicBezTo>
                <a:lnTo>
                  <a:pt x="124" y="169"/>
                </a:lnTo>
                <a:cubicBezTo>
                  <a:pt x="125" y="169"/>
                  <a:pt x="152" y="148"/>
                  <a:pt x="207" y="105"/>
                </a:cubicBezTo>
                <a:cubicBezTo>
                  <a:pt x="261" y="62"/>
                  <a:pt x="289" y="40"/>
                  <a:pt x="291" y="39"/>
                </a:cubicBezTo>
                <a:cubicBezTo>
                  <a:pt x="295" y="34"/>
                  <a:pt x="297" y="31"/>
                  <a:pt x="297" y="28"/>
                </a:cubicBezTo>
                <a:cubicBezTo>
                  <a:pt x="297" y="24"/>
                  <a:pt x="293" y="21"/>
                  <a:pt x="286" y="21"/>
                </a:cubicBezTo>
                <a:cubicBezTo>
                  <a:pt x="281" y="21"/>
                  <a:pt x="279" y="19"/>
                  <a:pt x="279" y="16"/>
                </a:cubicBezTo>
                <a:cubicBezTo>
                  <a:pt x="279" y="15"/>
                  <a:pt x="279" y="13"/>
                  <a:pt x="280" y="10"/>
                </a:cubicBezTo>
                <a:cubicBezTo>
                  <a:pt x="281" y="6"/>
                  <a:pt x="282" y="4"/>
                  <a:pt x="282" y="3"/>
                </a:cubicBezTo>
                <a:cubicBezTo>
                  <a:pt x="283" y="1"/>
                  <a:pt x="286" y="1"/>
                  <a:pt x="290" y="1"/>
                </a:cubicBezTo>
                <a:cubicBezTo>
                  <a:pt x="291" y="1"/>
                  <a:pt x="296" y="1"/>
                  <a:pt x="306" y="1"/>
                </a:cubicBezTo>
                <a:cubicBezTo>
                  <a:pt x="315" y="1"/>
                  <a:pt x="327" y="1"/>
                  <a:pt x="341" y="1"/>
                </a:cubicBezTo>
                <a:cubicBezTo>
                  <a:pt x="348" y="1"/>
                  <a:pt x="355" y="1"/>
                  <a:pt x="363" y="1"/>
                </a:cubicBezTo>
                <a:cubicBezTo>
                  <a:pt x="370" y="1"/>
                  <a:pt x="375" y="1"/>
                  <a:pt x="376" y="1"/>
                </a:cubicBezTo>
                <a:cubicBezTo>
                  <a:pt x="382" y="1"/>
                  <a:pt x="385" y="2"/>
                  <a:pt x="385" y="5"/>
                </a:cubicBezTo>
                <a:cubicBezTo>
                  <a:pt x="385" y="12"/>
                  <a:pt x="384" y="16"/>
                  <a:pt x="382" y="18"/>
                </a:cubicBezTo>
                <a:cubicBezTo>
                  <a:pt x="381" y="20"/>
                  <a:pt x="378" y="21"/>
                  <a:pt x="373" y="21"/>
                </a:cubicBezTo>
                <a:cubicBezTo>
                  <a:pt x="351" y="22"/>
                  <a:pt x="330" y="30"/>
                  <a:pt x="312" y="44"/>
                </a:cubicBezTo>
                <a:cubicBezTo>
                  <a:pt x="307" y="46"/>
                  <a:pt x="297" y="54"/>
                  <a:pt x="281" y="67"/>
                </a:cubicBezTo>
                <a:cubicBezTo>
                  <a:pt x="265" y="79"/>
                  <a:pt x="250" y="91"/>
                  <a:pt x="236" y="102"/>
                </a:cubicBezTo>
                <a:lnTo>
                  <a:pt x="215" y="119"/>
                </a:lnTo>
                <a:lnTo>
                  <a:pt x="219" y="128"/>
                </a:lnTo>
                <a:cubicBezTo>
                  <a:pt x="222" y="135"/>
                  <a:pt x="226" y="145"/>
                  <a:pt x="232" y="158"/>
                </a:cubicBezTo>
                <a:cubicBezTo>
                  <a:pt x="237" y="172"/>
                  <a:pt x="243" y="184"/>
                  <a:pt x="247" y="196"/>
                </a:cubicBezTo>
                <a:cubicBezTo>
                  <a:pt x="270" y="249"/>
                  <a:pt x="282" y="276"/>
                  <a:pt x="283" y="278"/>
                </a:cubicBezTo>
                <a:cubicBezTo>
                  <a:pt x="284" y="279"/>
                  <a:pt x="285" y="279"/>
                  <a:pt x="285" y="280"/>
                </a:cubicBezTo>
                <a:cubicBezTo>
                  <a:pt x="290" y="284"/>
                  <a:pt x="297" y="286"/>
                  <a:pt x="308" y="286"/>
                </a:cubicBezTo>
                <a:lnTo>
                  <a:pt x="318" y="286"/>
                </a:lnTo>
                <a:cubicBezTo>
                  <a:pt x="319" y="288"/>
                  <a:pt x="320" y="290"/>
                  <a:pt x="320" y="290"/>
                </a:cubicBezTo>
                <a:cubicBezTo>
                  <a:pt x="320" y="290"/>
                  <a:pt x="320" y="293"/>
                  <a:pt x="319" y="298"/>
                </a:cubicBezTo>
                <a:cubicBezTo>
                  <a:pt x="318" y="302"/>
                  <a:pt x="316" y="305"/>
                  <a:pt x="314" y="307"/>
                </a:cubicBezTo>
                <a:lnTo>
                  <a:pt x="310" y="307"/>
                </a:lnTo>
                <a:cubicBezTo>
                  <a:pt x="298" y="306"/>
                  <a:pt x="283" y="305"/>
                  <a:pt x="267" y="305"/>
                </a:cubicBezTo>
                <a:cubicBezTo>
                  <a:pt x="231" y="305"/>
                  <a:pt x="210" y="306"/>
                  <a:pt x="206" y="307"/>
                </a:cubicBezTo>
                <a:lnTo>
                  <a:pt x="201" y="307"/>
                </a:lnTo>
                <a:cubicBezTo>
                  <a:pt x="200" y="305"/>
                  <a:pt x="199" y="303"/>
                  <a:pt x="199" y="302"/>
                </a:cubicBezTo>
                <a:cubicBezTo>
                  <a:pt x="199" y="302"/>
                  <a:pt x="199" y="299"/>
                  <a:pt x="200" y="294"/>
                </a:cubicBezTo>
                <a:cubicBezTo>
                  <a:pt x="201" y="291"/>
                  <a:pt x="202" y="288"/>
                  <a:pt x="202" y="287"/>
                </a:cubicBezTo>
                <a:cubicBezTo>
                  <a:pt x="203" y="286"/>
                  <a:pt x="204" y="286"/>
                  <a:pt x="207" y="286"/>
                </a:cubicBezTo>
                <a:lnTo>
                  <a:pt x="209" y="286"/>
                </a:lnTo>
                <a:cubicBezTo>
                  <a:pt x="223" y="286"/>
                  <a:pt x="231" y="281"/>
                  <a:pt x="231" y="274"/>
                </a:cubicBezTo>
                <a:cubicBezTo>
                  <a:pt x="231" y="273"/>
                  <a:pt x="227" y="262"/>
                  <a:pt x="219" y="242"/>
                </a:cubicBezTo>
                <a:cubicBezTo>
                  <a:pt x="211" y="223"/>
                  <a:pt x="206" y="212"/>
                  <a:pt x="204" y="209"/>
                </a:cubicBezTo>
                <a:lnTo>
                  <a:pt x="179" y="147"/>
                </a:lnTo>
                <a:lnTo>
                  <a:pt x="148" y="171"/>
                </a:lnTo>
                <a:lnTo>
                  <a:pt x="118" y="195"/>
                </a:lnTo>
                <a:lnTo>
                  <a:pt x="107" y="236"/>
                </a:lnTo>
                <a:cubicBezTo>
                  <a:pt x="101" y="264"/>
                  <a:pt x="97" y="278"/>
                  <a:pt x="97" y="280"/>
                </a:cubicBezTo>
                <a:cubicBezTo>
                  <a:pt x="97" y="283"/>
                  <a:pt x="98" y="284"/>
                  <a:pt x="101" y="285"/>
                </a:cubicBezTo>
                <a:cubicBezTo>
                  <a:pt x="103" y="285"/>
                  <a:pt x="111" y="286"/>
                  <a:pt x="123" y="286"/>
                </a:cubicBezTo>
                <a:lnTo>
                  <a:pt x="137" y="286"/>
                </a:lnTo>
                <a:cubicBezTo>
                  <a:pt x="139" y="289"/>
                  <a:pt x="140" y="290"/>
                  <a:pt x="140" y="291"/>
                </a:cubicBezTo>
                <a:cubicBezTo>
                  <a:pt x="140" y="296"/>
                  <a:pt x="139" y="300"/>
                  <a:pt x="137" y="304"/>
                </a:cubicBezTo>
                <a:cubicBezTo>
                  <a:pt x="135" y="306"/>
                  <a:pt x="133" y="307"/>
                  <a:pt x="129" y="307"/>
                </a:cubicBezTo>
                <a:cubicBezTo>
                  <a:pt x="128" y="307"/>
                  <a:pt x="123" y="306"/>
                  <a:pt x="113" y="306"/>
                </a:cubicBezTo>
                <a:cubicBezTo>
                  <a:pt x="103" y="306"/>
                  <a:pt x="87" y="306"/>
                  <a:pt x="67" y="306"/>
                </a:cubicBezTo>
                <a:cubicBezTo>
                  <a:pt x="49" y="306"/>
                  <a:pt x="34" y="306"/>
                  <a:pt x="25" y="306"/>
                </a:cubicBezTo>
                <a:cubicBezTo>
                  <a:pt x="15" y="306"/>
                  <a:pt x="9" y="306"/>
                  <a:pt x="9" y="306"/>
                </a:cubicBezTo>
                <a:cubicBezTo>
                  <a:pt x="3" y="306"/>
                  <a:pt x="0" y="305"/>
                  <a:pt x="0" y="302"/>
                </a:cubicBezTo>
                <a:cubicBezTo>
                  <a:pt x="0" y="301"/>
                  <a:pt x="1" y="299"/>
                  <a:pt x="2" y="295"/>
                </a:cubicBezTo>
                <a:cubicBezTo>
                  <a:pt x="3" y="291"/>
                  <a:pt x="4" y="288"/>
                  <a:pt x="5" y="287"/>
                </a:cubicBezTo>
                <a:cubicBezTo>
                  <a:pt x="7" y="287"/>
                  <a:pt x="10" y="286"/>
                  <a:pt x="16" y="286"/>
                </a:cubicBezTo>
                <a:cubicBezTo>
                  <a:pt x="24" y="286"/>
                  <a:pt x="33" y="285"/>
                  <a:pt x="43" y="285"/>
                </a:cubicBezTo>
                <a:cubicBezTo>
                  <a:pt x="47" y="284"/>
                  <a:pt x="50" y="281"/>
                  <a:pt x="51" y="278"/>
                </a:cubicBezTo>
                <a:cubicBezTo>
                  <a:pt x="52" y="277"/>
                  <a:pt x="63" y="236"/>
                  <a:pt x="83" y="154"/>
                </a:cubicBezTo>
                <a:cubicBezTo>
                  <a:pt x="105" y="72"/>
                  <a:pt x="115" y="29"/>
                  <a:pt x="115" y="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0" name=""/>
          <p:cNvSpPr/>
          <p:nvPr/>
        </p:nvSpPr>
        <p:spPr>
          <a:xfrm>
            <a:off x="6375600" y="3134520"/>
            <a:ext cx="79920" cy="155880"/>
          </a:xfrm>
          <a:custGeom>
            <a:avLst/>
            <a:gdLst/>
            <a:ahLst/>
            <a:rect l="0" t="0" r="r" b="b"/>
            <a:pathLst>
              <a:path w="222" h="433">
                <a:moveTo>
                  <a:pt x="0" y="11"/>
                </a:moveTo>
                <a:cubicBezTo>
                  <a:pt x="0" y="6"/>
                  <a:pt x="2" y="3"/>
                  <a:pt x="7" y="0"/>
                </a:cubicBezTo>
                <a:lnTo>
                  <a:pt x="214" y="0"/>
                </a:lnTo>
                <a:cubicBezTo>
                  <a:pt x="218" y="3"/>
                  <a:pt x="222" y="6"/>
                  <a:pt x="222" y="11"/>
                </a:cubicBezTo>
                <a:cubicBezTo>
                  <a:pt x="222" y="18"/>
                  <a:pt x="213" y="22"/>
                  <a:pt x="197" y="22"/>
                </a:cubicBezTo>
                <a:cubicBezTo>
                  <a:pt x="179" y="23"/>
                  <a:pt x="168" y="27"/>
                  <a:pt x="166" y="32"/>
                </a:cubicBezTo>
                <a:cubicBezTo>
                  <a:pt x="164" y="35"/>
                  <a:pt x="163" y="96"/>
                  <a:pt x="163" y="217"/>
                </a:cubicBezTo>
                <a:cubicBezTo>
                  <a:pt x="163" y="337"/>
                  <a:pt x="164" y="398"/>
                  <a:pt x="166" y="401"/>
                </a:cubicBezTo>
                <a:cubicBezTo>
                  <a:pt x="167" y="405"/>
                  <a:pt x="170" y="407"/>
                  <a:pt x="174" y="407"/>
                </a:cubicBezTo>
                <a:cubicBezTo>
                  <a:pt x="178" y="408"/>
                  <a:pt x="185" y="409"/>
                  <a:pt x="197" y="411"/>
                </a:cubicBezTo>
                <a:cubicBezTo>
                  <a:pt x="213" y="411"/>
                  <a:pt x="222" y="415"/>
                  <a:pt x="222" y="423"/>
                </a:cubicBezTo>
                <a:cubicBezTo>
                  <a:pt x="222" y="427"/>
                  <a:pt x="218" y="430"/>
                  <a:pt x="214" y="433"/>
                </a:cubicBezTo>
                <a:lnTo>
                  <a:pt x="7" y="433"/>
                </a:lnTo>
                <a:cubicBezTo>
                  <a:pt x="2" y="431"/>
                  <a:pt x="0" y="428"/>
                  <a:pt x="0" y="423"/>
                </a:cubicBezTo>
                <a:cubicBezTo>
                  <a:pt x="0" y="415"/>
                  <a:pt x="8" y="411"/>
                  <a:pt x="24" y="411"/>
                </a:cubicBezTo>
                <a:cubicBezTo>
                  <a:pt x="35" y="410"/>
                  <a:pt x="42" y="409"/>
                  <a:pt x="46" y="408"/>
                </a:cubicBezTo>
                <a:cubicBezTo>
                  <a:pt x="50" y="407"/>
                  <a:pt x="53" y="405"/>
                  <a:pt x="55" y="401"/>
                </a:cubicBezTo>
                <a:cubicBezTo>
                  <a:pt x="58" y="397"/>
                  <a:pt x="59" y="336"/>
                  <a:pt x="59" y="217"/>
                </a:cubicBezTo>
                <a:cubicBezTo>
                  <a:pt x="59" y="97"/>
                  <a:pt x="58" y="36"/>
                  <a:pt x="55" y="32"/>
                </a:cubicBezTo>
                <a:cubicBezTo>
                  <a:pt x="53" y="27"/>
                  <a:pt x="42" y="23"/>
                  <a:pt x="24" y="22"/>
                </a:cubicBezTo>
                <a:cubicBezTo>
                  <a:pt x="8" y="22"/>
                  <a:pt x="0" y="18"/>
                  <a:pt x="0" y="11"/>
                </a:cubicBezTo>
                <a:moveTo>
                  <a:pt x="145" y="411"/>
                </a:moveTo>
                <a:cubicBezTo>
                  <a:pt x="144" y="409"/>
                  <a:pt x="143" y="407"/>
                  <a:pt x="143" y="407"/>
                </a:cubicBezTo>
                <a:cubicBezTo>
                  <a:pt x="143" y="406"/>
                  <a:pt x="143" y="404"/>
                  <a:pt x="142" y="399"/>
                </a:cubicBezTo>
                <a:cubicBezTo>
                  <a:pt x="141" y="394"/>
                  <a:pt x="140" y="387"/>
                  <a:pt x="140" y="380"/>
                </a:cubicBezTo>
                <a:cubicBezTo>
                  <a:pt x="140" y="373"/>
                  <a:pt x="140" y="361"/>
                  <a:pt x="140" y="345"/>
                </a:cubicBezTo>
                <a:lnTo>
                  <a:pt x="140" y="217"/>
                </a:lnTo>
                <a:cubicBezTo>
                  <a:pt x="140" y="93"/>
                  <a:pt x="141" y="31"/>
                  <a:pt x="142" y="28"/>
                </a:cubicBezTo>
                <a:lnTo>
                  <a:pt x="145" y="22"/>
                </a:lnTo>
                <a:lnTo>
                  <a:pt x="76" y="22"/>
                </a:lnTo>
                <a:cubicBezTo>
                  <a:pt x="78" y="28"/>
                  <a:pt x="80" y="39"/>
                  <a:pt x="80" y="55"/>
                </a:cubicBezTo>
                <a:cubicBezTo>
                  <a:pt x="81" y="71"/>
                  <a:pt x="81" y="125"/>
                  <a:pt x="82" y="217"/>
                </a:cubicBezTo>
                <a:cubicBezTo>
                  <a:pt x="82" y="309"/>
                  <a:pt x="81" y="362"/>
                  <a:pt x="81" y="378"/>
                </a:cubicBezTo>
                <a:cubicBezTo>
                  <a:pt x="81" y="394"/>
                  <a:pt x="79" y="405"/>
                  <a:pt x="76" y="411"/>
                </a:cubicBezTo>
                <a:lnTo>
                  <a:pt x="145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1" name=""/>
          <p:cNvSpPr/>
          <p:nvPr/>
        </p:nvSpPr>
        <p:spPr>
          <a:xfrm>
            <a:off x="6486480" y="3119040"/>
            <a:ext cx="31680" cy="228240"/>
          </a:xfrm>
          <a:custGeom>
            <a:avLst/>
            <a:gdLst/>
            <a:ahLst/>
            <a:rect l="0" t="0" r="r" b="b"/>
            <a:pathLst>
              <a:path w="88" h="634">
                <a:moveTo>
                  <a:pt x="0" y="634"/>
                </a:moveTo>
                <a:lnTo>
                  <a:pt x="0" y="0"/>
                </a:lnTo>
                <a:lnTo>
                  <a:pt x="88" y="0"/>
                </a:lnTo>
                <a:lnTo>
                  <a:pt x="88" y="26"/>
                </a:lnTo>
                <a:lnTo>
                  <a:pt x="25" y="26"/>
                </a:lnTo>
                <a:lnTo>
                  <a:pt x="25" y="609"/>
                </a:lnTo>
                <a:lnTo>
                  <a:pt x="88" y="609"/>
                </a:lnTo>
                <a:lnTo>
                  <a:pt x="88" y="634"/>
                </a:lnTo>
                <a:lnTo>
                  <a:pt x="0" y="63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2" name=""/>
          <p:cNvSpPr/>
          <p:nvPr/>
        </p:nvSpPr>
        <p:spPr>
          <a:xfrm>
            <a:off x="6527520" y="318924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4" y="82"/>
                  <a:pt x="10" y="68"/>
                </a:cubicBezTo>
                <a:cubicBezTo>
                  <a:pt x="16" y="54"/>
                  <a:pt x="27" y="39"/>
                  <a:pt x="41" y="23"/>
                </a:cubicBezTo>
                <a:cubicBezTo>
                  <a:pt x="55" y="7"/>
                  <a:pt x="71" y="0"/>
                  <a:pt x="88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0" y="24"/>
                  <a:pt x="146" y="38"/>
                  <a:pt x="146" y="55"/>
                </a:cubicBezTo>
                <a:cubicBezTo>
                  <a:pt x="145" y="63"/>
                  <a:pt x="145" y="68"/>
                  <a:pt x="144" y="69"/>
                </a:cubicBezTo>
                <a:cubicBezTo>
                  <a:pt x="144" y="70"/>
                  <a:pt x="141" y="79"/>
                  <a:pt x="134" y="98"/>
                </a:cubicBezTo>
                <a:cubicBezTo>
                  <a:pt x="128" y="116"/>
                  <a:pt x="121" y="136"/>
                  <a:pt x="113" y="159"/>
                </a:cubicBezTo>
                <a:cubicBezTo>
                  <a:pt x="106" y="182"/>
                  <a:pt x="103" y="200"/>
                  <a:pt x="103" y="213"/>
                </a:cubicBezTo>
                <a:cubicBezTo>
                  <a:pt x="103" y="231"/>
                  <a:pt x="106" y="244"/>
                  <a:pt x="112" y="251"/>
                </a:cubicBezTo>
                <a:cubicBezTo>
                  <a:pt x="118" y="258"/>
                  <a:pt x="127" y="262"/>
                  <a:pt x="139" y="263"/>
                </a:cubicBezTo>
                <a:cubicBezTo>
                  <a:pt x="148" y="263"/>
                  <a:pt x="157" y="260"/>
                  <a:pt x="166" y="256"/>
                </a:cubicBezTo>
                <a:cubicBezTo>
                  <a:pt x="174" y="251"/>
                  <a:pt x="181" y="246"/>
                  <a:pt x="185" y="241"/>
                </a:cubicBezTo>
                <a:cubicBezTo>
                  <a:pt x="190" y="236"/>
                  <a:pt x="196" y="229"/>
                  <a:pt x="203" y="220"/>
                </a:cubicBezTo>
                <a:cubicBezTo>
                  <a:pt x="203" y="220"/>
                  <a:pt x="204" y="216"/>
                  <a:pt x="206" y="208"/>
                </a:cubicBezTo>
                <a:cubicBezTo>
                  <a:pt x="208" y="200"/>
                  <a:pt x="211" y="187"/>
                  <a:pt x="215" y="170"/>
                </a:cubicBezTo>
                <a:cubicBezTo>
                  <a:pt x="218" y="153"/>
                  <a:pt x="222" y="138"/>
                  <a:pt x="227" y="124"/>
                </a:cubicBezTo>
                <a:cubicBezTo>
                  <a:pt x="243" y="60"/>
                  <a:pt x="251" y="27"/>
                  <a:pt x="253" y="24"/>
                </a:cubicBezTo>
                <a:cubicBezTo>
                  <a:pt x="259" y="13"/>
                  <a:pt x="268" y="7"/>
                  <a:pt x="280" y="7"/>
                </a:cubicBezTo>
                <a:cubicBezTo>
                  <a:pt x="286" y="7"/>
                  <a:pt x="290" y="9"/>
                  <a:pt x="294" y="12"/>
                </a:cubicBezTo>
                <a:cubicBezTo>
                  <a:pt x="297" y="15"/>
                  <a:pt x="299" y="17"/>
                  <a:pt x="301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0"/>
                  <a:pt x="292" y="75"/>
                  <a:pt x="271" y="158"/>
                </a:cubicBezTo>
                <a:cubicBezTo>
                  <a:pt x="250" y="241"/>
                  <a:pt x="238" y="286"/>
                  <a:pt x="235" y="294"/>
                </a:cubicBezTo>
                <a:cubicBezTo>
                  <a:pt x="224" y="329"/>
                  <a:pt x="203" y="358"/>
                  <a:pt x="174" y="379"/>
                </a:cubicBezTo>
                <a:cubicBezTo>
                  <a:pt x="145" y="399"/>
                  <a:pt x="116" y="410"/>
                  <a:pt x="87" y="410"/>
                </a:cubicBezTo>
                <a:cubicBezTo>
                  <a:pt x="68" y="410"/>
                  <a:pt x="51" y="406"/>
                  <a:pt x="37" y="396"/>
                </a:cubicBezTo>
                <a:cubicBezTo>
                  <a:pt x="23" y="387"/>
                  <a:pt x="14" y="373"/>
                  <a:pt x="14" y="355"/>
                </a:cubicBezTo>
                <a:cubicBezTo>
                  <a:pt x="14" y="345"/>
                  <a:pt x="16" y="337"/>
                  <a:pt x="20" y="330"/>
                </a:cubicBezTo>
                <a:cubicBezTo>
                  <a:pt x="23" y="324"/>
                  <a:pt x="27" y="319"/>
                  <a:pt x="32" y="316"/>
                </a:cubicBezTo>
                <a:cubicBezTo>
                  <a:pt x="37" y="313"/>
                  <a:pt x="41" y="311"/>
                  <a:pt x="44" y="310"/>
                </a:cubicBezTo>
                <a:cubicBezTo>
                  <a:pt x="48" y="309"/>
                  <a:pt x="51" y="308"/>
                  <a:pt x="55" y="308"/>
                </a:cubicBezTo>
                <a:cubicBezTo>
                  <a:pt x="74" y="308"/>
                  <a:pt x="83" y="317"/>
                  <a:pt x="83" y="335"/>
                </a:cubicBezTo>
                <a:cubicBezTo>
                  <a:pt x="83" y="343"/>
                  <a:pt x="81" y="352"/>
                  <a:pt x="75" y="358"/>
                </a:cubicBezTo>
                <a:cubicBezTo>
                  <a:pt x="70" y="364"/>
                  <a:pt x="66" y="368"/>
                  <a:pt x="61" y="371"/>
                </a:cubicBezTo>
                <a:cubicBezTo>
                  <a:pt x="56" y="373"/>
                  <a:pt x="54" y="374"/>
                  <a:pt x="53" y="374"/>
                </a:cubicBezTo>
                <a:lnTo>
                  <a:pt x="51" y="374"/>
                </a:lnTo>
                <a:cubicBezTo>
                  <a:pt x="52" y="376"/>
                  <a:pt x="56" y="379"/>
                  <a:pt x="63" y="382"/>
                </a:cubicBezTo>
                <a:cubicBezTo>
                  <a:pt x="70" y="385"/>
                  <a:pt x="77" y="386"/>
                  <a:pt x="84" y="386"/>
                </a:cubicBezTo>
                <a:lnTo>
                  <a:pt x="89" y="386"/>
                </a:lnTo>
                <a:cubicBezTo>
                  <a:pt x="97" y="386"/>
                  <a:pt x="102" y="386"/>
                  <a:pt x="106" y="385"/>
                </a:cubicBezTo>
                <a:cubicBezTo>
                  <a:pt x="120" y="381"/>
                  <a:pt x="133" y="373"/>
                  <a:pt x="144" y="361"/>
                </a:cubicBezTo>
                <a:cubicBezTo>
                  <a:pt x="156" y="349"/>
                  <a:pt x="165" y="335"/>
                  <a:pt x="172" y="321"/>
                </a:cubicBezTo>
                <a:cubicBezTo>
                  <a:pt x="178" y="307"/>
                  <a:pt x="183" y="295"/>
                  <a:pt x="186" y="285"/>
                </a:cubicBezTo>
                <a:cubicBezTo>
                  <a:pt x="189" y="276"/>
                  <a:pt x="191" y="269"/>
                  <a:pt x="191" y="266"/>
                </a:cubicBezTo>
                <a:lnTo>
                  <a:pt x="187" y="269"/>
                </a:lnTo>
                <a:cubicBezTo>
                  <a:pt x="185" y="271"/>
                  <a:pt x="181" y="273"/>
                  <a:pt x="175" y="276"/>
                </a:cubicBezTo>
                <a:cubicBezTo>
                  <a:pt x="170" y="279"/>
                  <a:pt x="164" y="281"/>
                  <a:pt x="159" y="284"/>
                </a:cubicBezTo>
                <a:cubicBezTo>
                  <a:pt x="150" y="286"/>
                  <a:pt x="142" y="287"/>
                  <a:pt x="134" y="287"/>
                </a:cubicBezTo>
                <a:cubicBezTo>
                  <a:pt x="115" y="287"/>
                  <a:pt x="98" y="282"/>
                  <a:pt x="83" y="273"/>
                </a:cubicBezTo>
                <a:cubicBezTo>
                  <a:pt x="68" y="264"/>
                  <a:pt x="59" y="249"/>
                  <a:pt x="54" y="228"/>
                </a:cubicBezTo>
                <a:cubicBezTo>
                  <a:pt x="54" y="225"/>
                  <a:pt x="53" y="218"/>
                  <a:pt x="53" y="208"/>
                </a:cubicBezTo>
                <a:cubicBezTo>
                  <a:pt x="53" y="184"/>
                  <a:pt x="61" y="153"/>
                  <a:pt x="75" y="114"/>
                </a:cubicBezTo>
                <a:cubicBezTo>
                  <a:pt x="90" y="75"/>
                  <a:pt x="98" y="51"/>
                  <a:pt x="98" y="40"/>
                </a:cubicBezTo>
                <a:lnTo>
                  <a:pt x="98" y="39"/>
                </a:lnTo>
                <a:cubicBezTo>
                  <a:pt x="98" y="35"/>
                  <a:pt x="98" y="32"/>
                  <a:pt x="98" y="31"/>
                </a:cubicBezTo>
                <a:cubicBezTo>
                  <a:pt x="98" y="30"/>
                  <a:pt x="97" y="28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6" y="24"/>
                </a:lnTo>
                <a:cubicBezTo>
                  <a:pt x="76" y="24"/>
                  <a:pt x="67" y="28"/>
                  <a:pt x="59" y="36"/>
                </a:cubicBezTo>
                <a:cubicBezTo>
                  <a:pt x="51" y="44"/>
                  <a:pt x="45" y="53"/>
                  <a:pt x="40" y="62"/>
                </a:cubicBezTo>
                <a:cubicBezTo>
                  <a:pt x="35" y="71"/>
                  <a:pt x="32" y="80"/>
                  <a:pt x="29" y="89"/>
                </a:cubicBezTo>
                <a:cubicBezTo>
                  <a:pt x="27" y="97"/>
                  <a:pt x="25" y="102"/>
                  <a:pt x="24" y="103"/>
                </a:cubicBezTo>
                <a:cubicBezTo>
                  <a:pt x="23" y="104"/>
                  <a:pt x="20" y="104"/>
                  <a:pt x="13" y="104"/>
                </a:cubicBezTo>
                <a:lnTo>
                  <a:pt x="4" y="104"/>
                </a:lnTo>
                <a:cubicBezTo>
                  <a:pt x="2" y="101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3" name=""/>
          <p:cNvSpPr/>
          <p:nvPr/>
        </p:nvSpPr>
        <p:spPr>
          <a:xfrm>
            <a:off x="6645240" y="321768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3" y="27"/>
                </a:moveTo>
                <a:cubicBezTo>
                  <a:pt x="73" y="20"/>
                  <a:pt x="76" y="14"/>
                  <a:pt x="82" y="9"/>
                </a:cubicBezTo>
                <a:cubicBezTo>
                  <a:pt x="87" y="3"/>
                  <a:pt x="94" y="0"/>
                  <a:pt x="101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3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3"/>
                  <a:pt x="99" y="46"/>
                  <a:pt x="92" y="47"/>
                </a:cubicBezTo>
                <a:cubicBezTo>
                  <a:pt x="87" y="47"/>
                  <a:pt x="83" y="45"/>
                  <a:pt x="79" y="42"/>
                </a:cubicBezTo>
                <a:cubicBezTo>
                  <a:pt x="76" y="39"/>
                  <a:pt x="73" y="34"/>
                  <a:pt x="73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3"/>
                </a:cubicBezTo>
                <a:cubicBezTo>
                  <a:pt x="7" y="147"/>
                  <a:pt x="11" y="139"/>
                  <a:pt x="15" y="131"/>
                </a:cubicBezTo>
                <a:cubicBezTo>
                  <a:pt x="20" y="122"/>
                  <a:pt x="26" y="115"/>
                  <a:pt x="35" y="108"/>
                </a:cubicBezTo>
                <a:cubicBezTo>
                  <a:pt x="43" y="101"/>
                  <a:pt x="52" y="98"/>
                  <a:pt x="62" y="98"/>
                </a:cubicBezTo>
                <a:cubicBezTo>
                  <a:pt x="73" y="98"/>
                  <a:pt x="83" y="101"/>
                  <a:pt x="91" y="108"/>
                </a:cubicBezTo>
                <a:cubicBezTo>
                  <a:pt x="98" y="115"/>
                  <a:pt x="102" y="124"/>
                  <a:pt x="103" y="136"/>
                </a:cubicBezTo>
                <a:cubicBezTo>
                  <a:pt x="103" y="141"/>
                  <a:pt x="101" y="149"/>
                  <a:pt x="96" y="161"/>
                </a:cubicBezTo>
                <a:cubicBezTo>
                  <a:pt x="92" y="173"/>
                  <a:pt x="86" y="188"/>
                  <a:pt x="79" y="208"/>
                </a:cubicBezTo>
                <a:cubicBezTo>
                  <a:pt x="71" y="229"/>
                  <a:pt x="65" y="245"/>
                  <a:pt x="60" y="259"/>
                </a:cubicBezTo>
                <a:cubicBezTo>
                  <a:pt x="58" y="266"/>
                  <a:pt x="58" y="271"/>
                  <a:pt x="58" y="274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0" y="281"/>
                  <a:pt x="84" y="277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0" y="255"/>
                  <a:pt x="105" y="246"/>
                  <a:pt x="108" y="235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8"/>
                  <a:pt x="114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6" y="240"/>
                  <a:pt x="123" y="247"/>
                </a:cubicBezTo>
                <a:cubicBezTo>
                  <a:pt x="120" y="253"/>
                  <a:pt x="117" y="261"/>
                  <a:pt x="112" y="269"/>
                </a:cubicBezTo>
                <a:cubicBezTo>
                  <a:pt x="107" y="278"/>
                  <a:pt x="99" y="285"/>
                  <a:pt x="91" y="292"/>
                </a:cubicBezTo>
                <a:cubicBezTo>
                  <a:pt x="82" y="298"/>
                  <a:pt x="73" y="302"/>
                  <a:pt x="63" y="302"/>
                </a:cubicBezTo>
                <a:cubicBezTo>
                  <a:pt x="53" y="302"/>
                  <a:pt x="45" y="298"/>
                  <a:pt x="37" y="292"/>
                </a:cubicBezTo>
                <a:cubicBezTo>
                  <a:pt x="28" y="286"/>
                  <a:pt x="24" y="276"/>
                  <a:pt x="24" y="264"/>
                </a:cubicBezTo>
                <a:cubicBezTo>
                  <a:pt x="24" y="258"/>
                  <a:pt x="25" y="254"/>
                  <a:pt x="26" y="249"/>
                </a:cubicBezTo>
                <a:cubicBezTo>
                  <a:pt x="28" y="245"/>
                  <a:pt x="34" y="228"/>
                  <a:pt x="45" y="197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1"/>
                  <a:pt x="68" y="126"/>
                </a:cubicBezTo>
                <a:cubicBezTo>
                  <a:pt x="68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40"/>
                  <a:pt x="22" y="152"/>
                  <a:pt x="18" y="167"/>
                </a:cubicBezTo>
                <a:cubicBezTo>
                  <a:pt x="18" y="168"/>
                  <a:pt x="18" y="168"/>
                  <a:pt x="17" y="169"/>
                </a:cubicBezTo>
                <a:lnTo>
                  <a:pt x="17" y="170"/>
                </a:lnTo>
                <a:cubicBezTo>
                  <a:pt x="17" y="170"/>
                  <a:pt x="17" y="171"/>
                  <a:pt x="16" y="171"/>
                </a:cubicBezTo>
                <a:cubicBezTo>
                  <a:pt x="15" y="171"/>
                  <a:pt x="15" y="171"/>
                  <a:pt x="15" y="171"/>
                </a:cubicBezTo>
                <a:cubicBezTo>
                  <a:pt x="14" y="171"/>
                  <a:pt x="14" y="171"/>
                  <a:pt x="13" y="171"/>
                </a:cubicBez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4" name=""/>
          <p:cNvSpPr/>
          <p:nvPr/>
        </p:nvSpPr>
        <p:spPr>
          <a:xfrm>
            <a:off x="6784920" y="32065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29"/>
                  <a:pt x="3" y="124"/>
                  <a:pt x="10" y="122"/>
                </a:cubicBezTo>
                <a:lnTo>
                  <a:pt x="413" y="122"/>
                </a:lnTo>
                <a:cubicBezTo>
                  <a:pt x="419" y="127"/>
                  <a:pt x="422" y="131"/>
                  <a:pt x="422" y="136"/>
                </a:cubicBezTo>
                <a:cubicBezTo>
                  <a:pt x="422" y="141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1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5" name=""/>
          <p:cNvSpPr/>
          <p:nvPr/>
        </p:nvSpPr>
        <p:spPr>
          <a:xfrm>
            <a:off x="7023240" y="3132000"/>
            <a:ext cx="104040" cy="160920"/>
          </a:xfrm>
          <a:custGeom>
            <a:avLst/>
            <a:gdLst/>
            <a:ahLst/>
            <a:rect l="0" t="0" r="r" b="b"/>
            <a:pathLst>
              <a:path w="289" h="447">
                <a:moveTo>
                  <a:pt x="47" y="30"/>
                </a:moveTo>
                <a:cubicBezTo>
                  <a:pt x="47" y="25"/>
                  <a:pt x="47" y="21"/>
                  <a:pt x="49" y="15"/>
                </a:cubicBezTo>
                <a:cubicBezTo>
                  <a:pt x="51" y="10"/>
                  <a:pt x="53" y="7"/>
                  <a:pt x="57" y="7"/>
                </a:cubicBezTo>
                <a:cubicBezTo>
                  <a:pt x="57" y="7"/>
                  <a:pt x="72" y="6"/>
                  <a:pt x="102" y="4"/>
                </a:cubicBezTo>
                <a:cubicBezTo>
                  <a:pt x="132" y="2"/>
                  <a:pt x="148" y="0"/>
                  <a:pt x="148" y="0"/>
                </a:cubicBezTo>
                <a:cubicBezTo>
                  <a:pt x="155" y="0"/>
                  <a:pt x="157" y="2"/>
                  <a:pt x="157" y="5"/>
                </a:cubicBezTo>
                <a:cubicBezTo>
                  <a:pt x="157" y="8"/>
                  <a:pt x="146" y="52"/>
                  <a:pt x="124" y="137"/>
                </a:cubicBezTo>
                <a:cubicBezTo>
                  <a:pt x="103" y="221"/>
                  <a:pt x="93" y="264"/>
                  <a:pt x="93" y="267"/>
                </a:cubicBezTo>
                <a:cubicBezTo>
                  <a:pt x="101" y="263"/>
                  <a:pt x="107" y="259"/>
                  <a:pt x="111" y="255"/>
                </a:cubicBezTo>
                <a:cubicBezTo>
                  <a:pt x="121" y="247"/>
                  <a:pt x="136" y="234"/>
                  <a:pt x="156" y="215"/>
                </a:cubicBezTo>
                <a:cubicBezTo>
                  <a:pt x="175" y="196"/>
                  <a:pt x="190" y="183"/>
                  <a:pt x="200" y="176"/>
                </a:cubicBezTo>
                <a:cubicBezTo>
                  <a:pt x="217" y="165"/>
                  <a:pt x="233" y="159"/>
                  <a:pt x="248" y="159"/>
                </a:cubicBezTo>
                <a:cubicBezTo>
                  <a:pt x="261" y="159"/>
                  <a:pt x="271" y="163"/>
                  <a:pt x="278" y="171"/>
                </a:cubicBezTo>
                <a:cubicBezTo>
                  <a:pt x="285" y="179"/>
                  <a:pt x="289" y="191"/>
                  <a:pt x="289" y="205"/>
                </a:cubicBezTo>
                <a:cubicBezTo>
                  <a:pt x="289" y="216"/>
                  <a:pt x="288" y="225"/>
                  <a:pt x="285" y="232"/>
                </a:cubicBezTo>
                <a:cubicBezTo>
                  <a:pt x="282" y="239"/>
                  <a:pt x="278" y="244"/>
                  <a:pt x="273" y="248"/>
                </a:cubicBezTo>
                <a:cubicBezTo>
                  <a:pt x="268" y="251"/>
                  <a:pt x="263" y="253"/>
                  <a:pt x="259" y="255"/>
                </a:cubicBezTo>
                <a:cubicBezTo>
                  <a:pt x="256" y="256"/>
                  <a:pt x="252" y="257"/>
                  <a:pt x="248" y="257"/>
                </a:cubicBezTo>
                <a:cubicBezTo>
                  <a:pt x="240" y="257"/>
                  <a:pt x="233" y="254"/>
                  <a:pt x="228" y="250"/>
                </a:cubicBezTo>
                <a:cubicBezTo>
                  <a:pt x="223" y="245"/>
                  <a:pt x="220" y="239"/>
                  <a:pt x="220" y="231"/>
                </a:cubicBezTo>
                <a:cubicBezTo>
                  <a:pt x="220" y="221"/>
                  <a:pt x="224" y="212"/>
                  <a:pt x="230" y="205"/>
                </a:cubicBezTo>
                <a:cubicBezTo>
                  <a:pt x="237" y="199"/>
                  <a:pt x="244" y="194"/>
                  <a:pt x="251" y="192"/>
                </a:cubicBezTo>
                <a:lnTo>
                  <a:pt x="261" y="190"/>
                </a:lnTo>
                <a:cubicBezTo>
                  <a:pt x="256" y="185"/>
                  <a:pt x="251" y="183"/>
                  <a:pt x="246" y="183"/>
                </a:cubicBezTo>
                <a:lnTo>
                  <a:pt x="243" y="183"/>
                </a:lnTo>
                <a:cubicBezTo>
                  <a:pt x="230" y="184"/>
                  <a:pt x="216" y="189"/>
                  <a:pt x="203" y="198"/>
                </a:cubicBezTo>
                <a:cubicBezTo>
                  <a:pt x="190" y="208"/>
                  <a:pt x="175" y="221"/>
                  <a:pt x="157" y="239"/>
                </a:cubicBezTo>
                <a:cubicBezTo>
                  <a:pt x="138" y="257"/>
                  <a:pt x="124" y="269"/>
                  <a:pt x="114" y="277"/>
                </a:cubicBezTo>
                <a:cubicBezTo>
                  <a:pt x="115" y="278"/>
                  <a:pt x="118" y="279"/>
                  <a:pt x="124" y="279"/>
                </a:cubicBezTo>
                <a:cubicBezTo>
                  <a:pt x="129" y="280"/>
                  <a:pt x="134" y="281"/>
                  <a:pt x="139" y="283"/>
                </a:cubicBezTo>
                <a:cubicBezTo>
                  <a:pt x="144" y="285"/>
                  <a:pt x="149" y="287"/>
                  <a:pt x="156" y="288"/>
                </a:cubicBezTo>
                <a:cubicBezTo>
                  <a:pt x="163" y="290"/>
                  <a:pt x="168" y="293"/>
                  <a:pt x="173" y="297"/>
                </a:cubicBezTo>
                <a:cubicBezTo>
                  <a:pt x="179" y="301"/>
                  <a:pt x="183" y="305"/>
                  <a:pt x="187" y="308"/>
                </a:cubicBezTo>
                <a:cubicBezTo>
                  <a:pt x="192" y="312"/>
                  <a:pt x="195" y="317"/>
                  <a:pt x="198" y="325"/>
                </a:cubicBezTo>
                <a:cubicBezTo>
                  <a:pt x="201" y="333"/>
                  <a:pt x="202" y="339"/>
                  <a:pt x="202" y="346"/>
                </a:cubicBezTo>
                <a:cubicBezTo>
                  <a:pt x="202" y="353"/>
                  <a:pt x="201" y="362"/>
                  <a:pt x="199" y="372"/>
                </a:cubicBezTo>
                <a:cubicBezTo>
                  <a:pt x="197" y="382"/>
                  <a:pt x="195" y="390"/>
                  <a:pt x="195" y="397"/>
                </a:cubicBezTo>
                <a:cubicBezTo>
                  <a:pt x="195" y="414"/>
                  <a:pt x="201" y="422"/>
                  <a:pt x="212" y="422"/>
                </a:cubicBezTo>
                <a:cubicBezTo>
                  <a:pt x="232" y="422"/>
                  <a:pt x="249" y="397"/>
                  <a:pt x="261" y="347"/>
                </a:cubicBezTo>
                <a:cubicBezTo>
                  <a:pt x="262" y="344"/>
                  <a:pt x="266" y="342"/>
                  <a:pt x="274" y="342"/>
                </a:cubicBezTo>
                <a:lnTo>
                  <a:pt x="277" y="342"/>
                </a:lnTo>
                <a:cubicBezTo>
                  <a:pt x="283" y="342"/>
                  <a:pt x="287" y="344"/>
                  <a:pt x="287" y="348"/>
                </a:cubicBezTo>
                <a:cubicBezTo>
                  <a:pt x="287" y="350"/>
                  <a:pt x="286" y="353"/>
                  <a:pt x="285" y="357"/>
                </a:cubicBezTo>
                <a:cubicBezTo>
                  <a:pt x="268" y="416"/>
                  <a:pt x="243" y="447"/>
                  <a:pt x="210" y="447"/>
                </a:cubicBezTo>
                <a:cubicBezTo>
                  <a:pt x="191" y="447"/>
                  <a:pt x="176" y="441"/>
                  <a:pt x="164" y="430"/>
                </a:cubicBezTo>
                <a:cubicBezTo>
                  <a:pt x="152" y="418"/>
                  <a:pt x="145" y="402"/>
                  <a:pt x="145" y="382"/>
                </a:cubicBezTo>
                <a:cubicBezTo>
                  <a:pt x="145" y="374"/>
                  <a:pt x="146" y="368"/>
                  <a:pt x="147" y="362"/>
                </a:cubicBezTo>
                <a:cubicBezTo>
                  <a:pt x="148" y="357"/>
                  <a:pt x="149" y="352"/>
                  <a:pt x="149" y="347"/>
                </a:cubicBezTo>
                <a:cubicBezTo>
                  <a:pt x="149" y="338"/>
                  <a:pt x="146" y="330"/>
                  <a:pt x="140" y="323"/>
                </a:cubicBezTo>
                <a:cubicBezTo>
                  <a:pt x="134" y="316"/>
                  <a:pt x="127" y="311"/>
                  <a:pt x="118" y="308"/>
                </a:cubicBezTo>
                <a:cubicBezTo>
                  <a:pt x="109" y="306"/>
                  <a:pt x="102" y="303"/>
                  <a:pt x="97" y="302"/>
                </a:cubicBezTo>
                <a:cubicBezTo>
                  <a:pt x="91" y="300"/>
                  <a:pt x="87" y="299"/>
                  <a:pt x="85" y="300"/>
                </a:cubicBezTo>
                <a:lnTo>
                  <a:pt x="84" y="300"/>
                </a:lnTo>
                <a:cubicBezTo>
                  <a:pt x="79" y="317"/>
                  <a:pt x="74" y="334"/>
                  <a:pt x="71" y="351"/>
                </a:cubicBezTo>
                <a:cubicBezTo>
                  <a:pt x="67" y="367"/>
                  <a:pt x="64" y="380"/>
                  <a:pt x="62" y="388"/>
                </a:cubicBezTo>
                <a:cubicBezTo>
                  <a:pt x="60" y="396"/>
                  <a:pt x="58" y="403"/>
                  <a:pt x="56" y="411"/>
                </a:cubicBezTo>
                <a:cubicBezTo>
                  <a:pt x="54" y="419"/>
                  <a:pt x="53" y="425"/>
                  <a:pt x="52" y="427"/>
                </a:cubicBezTo>
                <a:cubicBezTo>
                  <a:pt x="50" y="430"/>
                  <a:pt x="49" y="432"/>
                  <a:pt x="47" y="435"/>
                </a:cubicBezTo>
                <a:cubicBezTo>
                  <a:pt x="46" y="438"/>
                  <a:pt x="43" y="440"/>
                  <a:pt x="40" y="441"/>
                </a:cubicBezTo>
                <a:cubicBezTo>
                  <a:pt x="35" y="445"/>
                  <a:pt x="29" y="447"/>
                  <a:pt x="23" y="447"/>
                </a:cubicBezTo>
                <a:cubicBezTo>
                  <a:pt x="15" y="447"/>
                  <a:pt x="10" y="445"/>
                  <a:pt x="6" y="440"/>
                </a:cubicBezTo>
                <a:cubicBezTo>
                  <a:pt x="2" y="436"/>
                  <a:pt x="0" y="433"/>
                  <a:pt x="0" y="430"/>
                </a:cubicBezTo>
                <a:cubicBezTo>
                  <a:pt x="0" y="425"/>
                  <a:pt x="8" y="391"/>
                  <a:pt x="24" y="327"/>
                </a:cubicBezTo>
                <a:cubicBezTo>
                  <a:pt x="39" y="264"/>
                  <a:pt x="55" y="202"/>
                  <a:pt x="70" y="141"/>
                </a:cubicBezTo>
                <a:lnTo>
                  <a:pt x="93" y="49"/>
                </a:lnTo>
                <a:cubicBezTo>
                  <a:pt x="94" y="44"/>
                  <a:pt x="92" y="40"/>
                  <a:pt x="89" y="39"/>
                </a:cubicBezTo>
                <a:cubicBezTo>
                  <a:pt x="86" y="38"/>
                  <a:pt x="77" y="37"/>
                  <a:pt x="64" y="36"/>
                </a:cubicBezTo>
                <a:lnTo>
                  <a:pt x="61" y="36"/>
                </a:lnTo>
                <a:cubicBezTo>
                  <a:pt x="57" y="36"/>
                  <a:pt x="54" y="36"/>
                  <a:pt x="53" y="36"/>
                </a:cubicBezTo>
                <a:cubicBezTo>
                  <a:pt x="52" y="36"/>
                  <a:pt x="50" y="35"/>
                  <a:pt x="49" y="34"/>
                </a:cubicBezTo>
                <a:cubicBezTo>
                  <a:pt x="47" y="33"/>
                  <a:pt x="46" y="31"/>
                  <a:pt x="47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6" name=""/>
          <p:cNvSpPr/>
          <p:nvPr/>
        </p:nvSpPr>
        <p:spPr>
          <a:xfrm>
            <a:off x="7136280" y="3119040"/>
            <a:ext cx="31320" cy="228240"/>
          </a:xfrm>
          <a:custGeom>
            <a:avLst/>
            <a:gdLst/>
            <a:ahLst/>
            <a:rect l="0" t="0" r="r" b="b"/>
            <a:pathLst>
              <a:path w="87" h="634">
                <a:moveTo>
                  <a:pt x="0" y="26"/>
                </a:moveTo>
                <a:lnTo>
                  <a:pt x="0" y="0"/>
                </a:lnTo>
                <a:lnTo>
                  <a:pt x="87" y="0"/>
                </a:lnTo>
                <a:lnTo>
                  <a:pt x="87" y="634"/>
                </a:lnTo>
                <a:lnTo>
                  <a:pt x="0" y="634"/>
                </a:lnTo>
                <a:lnTo>
                  <a:pt x="0" y="609"/>
                </a:lnTo>
                <a:lnTo>
                  <a:pt x="61" y="609"/>
                </a:lnTo>
                <a:lnTo>
                  <a:pt x="61" y="26"/>
                </a:lnTo>
                <a:lnTo>
                  <a:pt x="0" y="2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7" name=""/>
          <p:cNvSpPr/>
          <p:nvPr/>
        </p:nvSpPr>
        <p:spPr>
          <a:xfrm>
            <a:off x="7262640" y="321948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9"/>
                </a:moveTo>
                <a:cubicBezTo>
                  <a:pt x="0" y="29"/>
                  <a:pt x="5" y="19"/>
                  <a:pt x="12" y="11"/>
                </a:cubicBezTo>
                <a:cubicBezTo>
                  <a:pt x="19" y="4"/>
                  <a:pt x="28" y="0"/>
                  <a:pt x="39" y="0"/>
                </a:cubicBezTo>
                <a:cubicBezTo>
                  <a:pt x="49" y="0"/>
                  <a:pt x="58" y="3"/>
                  <a:pt x="66" y="10"/>
                </a:cubicBezTo>
                <a:cubicBezTo>
                  <a:pt x="73" y="17"/>
                  <a:pt x="77" y="27"/>
                  <a:pt x="78" y="38"/>
                </a:cubicBezTo>
                <a:cubicBezTo>
                  <a:pt x="78" y="49"/>
                  <a:pt x="74" y="58"/>
                  <a:pt x="67" y="65"/>
                </a:cubicBezTo>
                <a:cubicBezTo>
                  <a:pt x="60" y="73"/>
                  <a:pt x="51" y="77"/>
                  <a:pt x="40" y="77"/>
                </a:cubicBezTo>
                <a:cubicBezTo>
                  <a:pt x="29" y="77"/>
                  <a:pt x="20" y="73"/>
                  <a:pt x="13" y="66"/>
                </a:cubicBezTo>
                <a:cubicBezTo>
                  <a:pt x="5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8" name=""/>
          <p:cNvSpPr/>
          <p:nvPr/>
        </p:nvSpPr>
        <p:spPr>
          <a:xfrm>
            <a:off x="7364880" y="313200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0" y="411"/>
                </a:moveTo>
                <a:lnTo>
                  <a:pt x="19" y="411"/>
                </a:lnTo>
                <a:cubicBezTo>
                  <a:pt x="36" y="411"/>
                  <a:pt x="46" y="408"/>
                  <a:pt x="49" y="402"/>
                </a:cubicBezTo>
                <a:lnTo>
                  <a:pt x="49" y="397"/>
                </a:lnTo>
                <a:cubicBezTo>
                  <a:pt x="49" y="393"/>
                  <a:pt x="49" y="388"/>
                  <a:pt x="49" y="382"/>
                </a:cubicBezTo>
                <a:cubicBezTo>
                  <a:pt x="49" y="376"/>
                  <a:pt x="49" y="369"/>
                  <a:pt x="49" y="361"/>
                </a:cubicBezTo>
                <a:cubicBezTo>
                  <a:pt x="49" y="353"/>
                  <a:pt x="50" y="344"/>
                  <a:pt x="50" y="334"/>
                </a:cubicBezTo>
                <a:cubicBezTo>
                  <a:pt x="50" y="324"/>
                  <a:pt x="50" y="313"/>
                  <a:pt x="50" y="303"/>
                </a:cubicBezTo>
                <a:cubicBezTo>
                  <a:pt x="50" y="291"/>
                  <a:pt x="50" y="279"/>
                  <a:pt x="50" y="267"/>
                </a:cubicBezTo>
                <a:cubicBezTo>
                  <a:pt x="50" y="255"/>
                  <a:pt x="50" y="242"/>
                  <a:pt x="50" y="231"/>
                </a:cubicBezTo>
                <a:cubicBezTo>
                  <a:pt x="50" y="215"/>
                  <a:pt x="50" y="199"/>
                  <a:pt x="50" y="181"/>
                </a:cubicBezTo>
                <a:cubicBezTo>
                  <a:pt x="50" y="164"/>
                  <a:pt x="50" y="148"/>
                  <a:pt x="50" y="134"/>
                </a:cubicBezTo>
                <a:cubicBezTo>
                  <a:pt x="50" y="120"/>
                  <a:pt x="50" y="107"/>
                  <a:pt x="50" y="96"/>
                </a:cubicBezTo>
                <a:cubicBezTo>
                  <a:pt x="50" y="85"/>
                  <a:pt x="50" y="76"/>
                  <a:pt x="49" y="68"/>
                </a:cubicBezTo>
                <a:cubicBezTo>
                  <a:pt x="49" y="61"/>
                  <a:pt x="49" y="57"/>
                  <a:pt x="49" y="57"/>
                </a:cubicBezTo>
                <a:cubicBezTo>
                  <a:pt x="48" y="49"/>
                  <a:pt x="45" y="44"/>
                  <a:pt x="41" y="42"/>
                </a:cubicBezTo>
                <a:cubicBezTo>
                  <a:pt x="36" y="39"/>
                  <a:pt x="25" y="37"/>
                  <a:pt x="11" y="36"/>
                </a:cubicBezTo>
                <a:lnTo>
                  <a:pt x="0" y="36"/>
                </a:lnTo>
                <a:lnTo>
                  <a:pt x="0" y="21"/>
                </a:lnTo>
                <a:cubicBezTo>
                  <a:pt x="0" y="12"/>
                  <a:pt x="0" y="7"/>
                  <a:pt x="1" y="7"/>
                </a:cubicBezTo>
                <a:lnTo>
                  <a:pt x="7" y="6"/>
                </a:lnTo>
                <a:cubicBezTo>
                  <a:pt x="11" y="6"/>
                  <a:pt x="18" y="5"/>
                  <a:pt x="26" y="5"/>
                </a:cubicBezTo>
                <a:cubicBezTo>
                  <a:pt x="35" y="5"/>
                  <a:pt x="42" y="4"/>
                  <a:pt x="50" y="4"/>
                </a:cubicBezTo>
                <a:cubicBezTo>
                  <a:pt x="57" y="3"/>
                  <a:pt x="65" y="3"/>
                  <a:pt x="73" y="2"/>
                </a:cubicBezTo>
                <a:cubicBezTo>
                  <a:pt x="82" y="2"/>
                  <a:pt x="88" y="1"/>
                  <a:pt x="92" y="1"/>
                </a:cubicBezTo>
                <a:cubicBezTo>
                  <a:pt x="97" y="0"/>
                  <a:pt x="99" y="-1"/>
                  <a:pt x="99" y="0"/>
                </a:cubicBezTo>
                <a:lnTo>
                  <a:pt x="101" y="0"/>
                </a:lnTo>
                <a:lnTo>
                  <a:pt x="101" y="199"/>
                </a:lnTo>
                <a:cubicBezTo>
                  <a:pt x="101" y="334"/>
                  <a:pt x="101" y="401"/>
                  <a:pt x="102" y="402"/>
                </a:cubicBezTo>
                <a:cubicBezTo>
                  <a:pt x="104" y="405"/>
                  <a:pt x="106" y="407"/>
                  <a:pt x="109" y="409"/>
                </a:cubicBezTo>
                <a:cubicBezTo>
                  <a:pt x="118" y="410"/>
                  <a:pt x="129" y="411"/>
                  <a:pt x="140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5" y="440"/>
                </a:lnTo>
                <a:lnTo>
                  <a:pt x="131" y="439"/>
                </a:lnTo>
                <a:cubicBezTo>
                  <a:pt x="121" y="439"/>
                  <a:pt x="111" y="438"/>
                  <a:pt x="100" y="438"/>
                </a:cubicBezTo>
                <a:cubicBezTo>
                  <a:pt x="89" y="438"/>
                  <a:pt x="81" y="438"/>
                  <a:pt x="76" y="438"/>
                </a:cubicBezTo>
                <a:cubicBezTo>
                  <a:pt x="71" y="437"/>
                  <a:pt x="63" y="437"/>
                  <a:pt x="52" y="438"/>
                </a:cubicBezTo>
                <a:cubicBezTo>
                  <a:pt x="41" y="438"/>
                  <a:pt x="29" y="439"/>
                  <a:pt x="19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9" name=""/>
          <p:cNvSpPr/>
          <p:nvPr/>
        </p:nvSpPr>
        <p:spPr>
          <a:xfrm>
            <a:off x="7428600" y="318780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8"/>
                </a:moveTo>
                <a:cubicBezTo>
                  <a:pt x="0" y="108"/>
                  <a:pt x="13" y="74"/>
                  <a:pt x="41" y="45"/>
                </a:cubicBezTo>
                <a:cubicBezTo>
                  <a:pt x="68" y="16"/>
                  <a:pt x="101" y="1"/>
                  <a:pt x="140" y="0"/>
                </a:cubicBezTo>
                <a:cubicBezTo>
                  <a:pt x="178" y="0"/>
                  <a:pt x="211" y="15"/>
                  <a:pt x="239" y="43"/>
                </a:cubicBezTo>
                <a:cubicBezTo>
                  <a:pt x="267" y="72"/>
                  <a:pt x="280" y="107"/>
                  <a:pt x="281" y="148"/>
                </a:cubicBezTo>
                <a:cubicBezTo>
                  <a:pt x="281" y="188"/>
                  <a:pt x="267" y="222"/>
                  <a:pt x="240" y="250"/>
                </a:cubicBezTo>
                <a:cubicBezTo>
                  <a:pt x="212" y="277"/>
                  <a:pt x="179" y="291"/>
                  <a:pt x="140" y="291"/>
                </a:cubicBezTo>
                <a:cubicBezTo>
                  <a:pt x="99" y="291"/>
                  <a:pt x="66" y="277"/>
                  <a:pt x="40" y="248"/>
                </a:cubicBezTo>
                <a:cubicBezTo>
                  <a:pt x="13" y="219"/>
                  <a:pt x="0" y="186"/>
                  <a:pt x="0" y="148"/>
                </a:cubicBezTo>
                <a:moveTo>
                  <a:pt x="140" y="266"/>
                </a:moveTo>
                <a:cubicBezTo>
                  <a:pt x="192" y="266"/>
                  <a:pt x="217" y="230"/>
                  <a:pt x="217" y="162"/>
                </a:cubicBezTo>
                <a:lnTo>
                  <a:pt x="217" y="141"/>
                </a:lnTo>
                <a:lnTo>
                  <a:pt x="217" y="126"/>
                </a:lnTo>
                <a:cubicBezTo>
                  <a:pt x="217" y="116"/>
                  <a:pt x="217" y="108"/>
                  <a:pt x="217" y="102"/>
                </a:cubicBezTo>
                <a:cubicBezTo>
                  <a:pt x="216" y="95"/>
                  <a:pt x="215" y="87"/>
                  <a:pt x="212" y="78"/>
                </a:cubicBezTo>
                <a:cubicBezTo>
                  <a:pt x="210" y="68"/>
                  <a:pt x="206" y="61"/>
                  <a:pt x="202" y="55"/>
                </a:cubicBezTo>
                <a:cubicBezTo>
                  <a:pt x="198" y="49"/>
                  <a:pt x="191" y="43"/>
                  <a:pt x="182" y="37"/>
                </a:cubicBezTo>
                <a:cubicBezTo>
                  <a:pt x="174" y="31"/>
                  <a:pt x="163" y="27"/>
                  <a:pt x="152" y="24"/>
                </a:cubicBezTo>
                <a:cubicBezTo>
                  <a:pt x="149" y="24"/>
                  <a:pt x="146" y="24"/>
                  <a:pt x="141" y="24"/>
                </a:cubicBezTo>
                <a:cubicBezTo>
                  <a:pt x="129" y="24"/>
                  <a:pt x="117" y="26"/>
                  <a:pt x="105" y="31"/>
                </a:cubicBezTo>
                <a:cubicBezTo>
                  <a:pt x="87" y="41"/>
                  <a:pt x="75" y="54"/>
                  <a:pt x="70" y="70"/>
                </a:cubicBezTo>
                <a:cubicBezTo>
                  <a:pt x="64" y="86"/>
                  <a:pt x="62" y="106"/>
                  <a:pt x="62" y="128"/>
                </a:cubicBezTo>
                <a:lnTo>
                  <a:pt x="62" y="141"/>
                </a:lnTo>
                <a:cubicBezTo>
                  <a:pt x="62" y="181"/>
                  <a:pt x="66" y="210"/>
                  <a:pt x="74" y="226"/>
                </a:cubicBezTo>
                <a:cubicBezTo>
                  <a:pt x="87" y="253"/>
                  <a:pt x="109" y="266"/>
                  <a:pt x="140" y="2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0" name=""/>
          <p:cNvSpPr/>
          <p:nvPr/>
        </p:nvSpPr>
        <p:spPr>
          <a:xfrm>
            <a:off x="7542720" y="318672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89" y="28"/>
                </a:moveTo>
                <a:cubicBezTo>
                  <a:pt x="208" y="10"/>
                  <a:pt x="230" y="0"/>
                  <a:pt x="254" y="0"/>
                </a:cubicBezTo>
                <a:cubicBezTo>
                  <a:pt x="266" y="0"/>
                  <a:pt x="275" y="4"/>
                  <a:pt x="281" y="12"/>
                </a:cubicBezTo>
                <a:cubicBezTo>
                  <a:pt x="286" y="20"/>
                  <a:pt x="289" y="28"/>
                  <a:pt x="289" y="36"/>
                </a:cubicBezTo>
                <a:cubicBezTo>
                  <a:pt x="289" y="42"/>
                  <a:pt x="287" y="47"/>
                  <a:pt x="283" y="52"/>
                </a:cubicBezTo>
                <a:cubicBezTo>
                  <a:pt x="279" y="57"/>
                  <a:pt x="274" y="59"/>
                  <a:pt x="266" y="59"/>
                </a:cubicBezTo>
                <a:cubicBezTo>
                  <a:pt x="252" y="59"/>
                  <a:pt x="244" y="53"/>
                  <a:pt x="243" y="40"/>
                </a:cubicBezTo>
                <a:cubicBezTo>
                  <a:pt x="242" y="34"/>
                  <a:pt x="243" y="30"/>
                  <a:pt x="245" y="27"/>
                </a:cubicBezTo>
                <a:cubicBezTo>
                  <a:pt x="245" y="26"/>
                  <a:pt x="245" y="26"/>
                  <a:pt x="245" y="25"/>
                </a:cubicBezTo>
                <a:lnTo>
                  <a:pt x="245" y="24"/>
                </a:lnTo>
                <a:cubicBezTo>
                  <a:pt x="233" y="26"/>
                  <a:pt x="222" y="30"/>
                  <a:pt x="211" y="38"/>
                </a:cubicBezTo>
                <a:cubicBezTo>
                  <a:pt x="207" y="40"/>
                  <a:pt x="206" y="42"/>
                  <a:pt x="206" y="43"/>
                </a:cubicBezTo>
                <a:cubicBezTo>
                  <a:pt x="206" y="43"/>
                  <a:pt x="207" y="44"/>
                  <a:pt x="208" y="46"/>
                </a:cubicBezTo>
                <a:cubicBezTo>
                  <a:pt x="210" y="47"/>
                  <a:pt x="212" y="50"/>
                  <a:pt x="214" y="53"/>
                </a:cubicBezTo>
                <a:cubicBezTo>
                  <a:pt x="217" y="57"/>
                  <a:pt x="219" y="61"/>
                  <a:pt x="222" y="65"/>
                </a:cubicBezTo>
                <a:cubicBezTo>
                  <a:pt x="224" y="69"/>
                  <a:pt x="226" y="74"/>
                  <a:pt x="228" y="81"/>
                </a:cubicBezTo>
                <a:cubicBezTo>
                  <a:pt x="229" y="88"/>
                  <a:pt x="230" y="96"/>
                  <a:pt x="230" y="103"/>
                </a:cubicBezTo>
                <a:cubicBezTo>
                  <a:pt x="230" y="129"/>
                  <a:pt x="220" y="151"/>
                  <a:pt x="198" y="169"/>
                </a:cubicBezTo>
                <a:cubicBezTo>
                  <a:pt x="177" y="188"/>
                  <a:pt x="152" y="197"/>
                  <a:pt x="122" y="197"/>
                </a:cubicBezTo>
                <a:cubicBezTo>
                  <a:pt x="101" y="197"/>
                  <a:pt x="80" y="191"/>
                  <a:pt x="59" y="180"/>
                </a:cubicBezTo>
                <a:cubicBezTo>
                  <a:pt x="54" y="187"/>
                  <a:pt x="52" y="195"/>
                  <a:pt x="52" y="204"/>
                </a:cubicBezTo>
                <a:cubicBezTo>
                  <a:pt x="52" y="218"/>
                  <a:pt x="58" y="229"/>
                  <a:pt x="68" y="237"/>
                </a:cubicBezTo>
                <a:cubicBezTo>
                  <a:pt x="72" y="239"/>
                  <a:pt x="76" y="240"/>
                  <a:pt x="79" y="240"/>
                </a:cubicBezTo>
                <a:cubicBezTo>
                  <a:pt x="83" y="240"/>
                  <a:pt x="98" y="241"/>
                  <a:pt x="125" y="242"/>
                </a:cubicBezTo>
                <a:cubicBezTo>
                  <a:pt x="160" y="242"/>
                  <a:pt x="183" y="243"/>
                  <a:pt x="193" y="245"/>
                </a:cubicBezTo>
                <a:cubicBezTo>
                  <a:pt x="220" y="249"/>
                  <a:pt x="240" y="258"/>
                  <a:pt x="255" y="271"/>
                </a:cubicBezTo>
                <a:cubicBezTo>
                  <a:pt x="271" y="288"/>
                  <a:pt x="279" y="308"/>
                  <a:pt x="279" y="333"/>
                </a:cubicBezTo>
                <a:cubicBezTo>
                  <a:pt x="279" y="362"/>
                  <a:pt x="263" y="383"/>
                  <a:pt x="230" y="398"/>
                </a:cubicBezTo>
                <a:cubicBezTo>
                  <a:pt x="204" y="411"/>
                  <a:pt x="174" y="418"/>
                  <a:pt x="139" y="418"/>
                </a:cubicBezTo>
                <a:cubicBezTo>
                  <a:pt x="104" y="418"/>
                  <a:pt x="74" y="411"/>
                  <a:pt x="49" y="398"/>
                </a:cubicBezTo>
                <a:cubicBezTo>
                  <a:pt x="16" y="384"/>
                  <a:pt x="0" y="363"/>
                  <a:pt x="0" y="335"/>
                </a:cubicBezTo>
                <a:cubicBezTo>
                  <a:pt x="0" y="320"/>
                  <a:pt x="4" y="307"/>
                  <a:pt x="13" y="297"/>
                </a:cubicBezTo>
                <a:cubicBezTo>
                  <a:pt x="22" y="287"/>
                  <a:pt x="31" y="280"/>
                  <a:pt x="39" y="276"/>
                </a:cubicBezTo>
                <a:lnTo>
                  <a:pt x="46" y="273"/>
                </a:lnTo>
                <a:cubicBezTo>
                  <a:pt x="31" y="260"/>
                  <a:pt x="24" y="242"/>
                  <a:pt x="24" y="219"/>
                </a:cubicBezTo>
                <a:cubicBezTo>
                  <a:pt x="24" y="200"/>
                  <a:pt x="30" y="182"/>
                  <a:pt x="42" y="166"/>
                </a:cubicBezTo>
                <a:cubicBezTo>
                  <a:pt x="23" y="147"/>
                  <a:pt x="14" y="126"/>
                  <a:pt x="14" y="103"/>
                </a:cubicBezTo>
                <a:cubicBezTo>
                  <a:pt x="14" y="76"/>
                  <a:pt x="25" y="53"/>
                  <a:pt x="46" y="35"/>
                </a:cubicBezTo>
                <a:cubicBezTo>
                  <a:pt x="67" y="17"/>
                  <a:pt x="92" y="8"/>
                  <a:pt x="122" y="7"/>
                </a:cubicBezTo>
                <a:cubicBezTo>
                  <a:pt x="144" y="7"/>
                  <a:pt x="164" y="13"/>
                  <a:pt x="182" y="24"/>
                </a:cubicBezTo>
                <a:lnTo>
                  <a:pt x="189" y="28"/>
                </a:lnTo>
                <a:moveTo>
                  <a:pt x="170" y="70"/>
                </a:moveTo>
                <a:cubicBezTo>
                  <a:pt x="168" y="58"/>
                  <a:pt x="163" y="49"/>
                  <a:pt x="154" y="42"/>
                </a:cubicBezTo>
                <a:cubicBezTo>
                  <a:pt x="145" y="35"/>
                  <a:pt x="134" y="32"/>
                  <a:pt x="121" y="31"/>
                </a:cubicBezTo>
                <a:cubicBezTo>
                  <a:pt x="109" y="31"/>
                  <a:pt x="98" y="35"/>
                  <a:pt x="89" y="41"/>
                </a:cubicBezTo>
                <a:cubicBezTo>
                  <a:pt x="81" y="48"/>
                  <a:pt x="75" y="58"/>
                  <a:pt x="73" y="70"/>
                </a:cubicBezTo>
                <a:cubicBezTo>
                  <a:pt x="72" y="77"/>
                  <a:pt x="71" y="88"/>
                  <a:pt x="71" y="103"/>
                </a:cubicBezTo>
                <a:cubicBezTo>
                  <a:pt x="71" y="122"/>
                  <a:pt x="72" y="135"/>
                  <a:pt x="75" y="144"/>
                </a:cubicBezTo>
                <a:cubicBezTo>
                  <a:pt x="78" y="153"/>
                  <a:pt x="85" y="160"/>
                  <a:pt x="94" y="166"/>
                </a:cubicBezTo>
                <a:cubicBezTo>
                  <a:pt x="102" y="171"/>
                  <a:pt x="111" y="173"/>
                  <a:pt x="122" y="173"/>
                </a:cubicBezTo>
                <a:cubicBezTo>
                  <a:pt x="131" y="173"/>
                  <a:pt x="139" y="171"/>
                  <a:pt x="146" y="168"/>
                </a:cubicBezTo>
                <a:cubicBezTo>
                  <a:pt x="152" y="165"/>
                  <a:pt x="157" y="161"/>
                  <a:pt x="160" y="157"/>
                </a:cubicBezTo>
                <a:cubicBezTo>
                  <a:pt x="163" y="152"/>
                  <a:pt x="165" y="148"/>
                  <a:pt x="167" y="144"/>
                </a:cubicBezTo>
                <a:cubicBezTo>
                  <a:pt x="169" y="140"/>
                  <a:pt x="170" y="137"/>
                  <a:pt x="170" y="135"/>
                </a:cubicBezTo>
                <a:cubicBezTo>
                  <a:pt x="172" y="128"/>
                  <a:pt x="172" y="117"/>
                  <a:pt x="172" y="103"/>
                </a:cubicBezTo>
                <a:cubicBezTo>
                  <a:pt x="172" y="88"/>
                  <a:pt x="172" y="77"/>
                  <a:pt x="170" y="70"/>
                </a:cubicBezTo>
                <a:moveTo>
                  <a:pt x="237" y="335"/>
                </a:moveTo>
                <a:cubicBezTo>
                  <a:pt x="237" y="325"/>
                  <a:pt x="234" y="316"/>
                  <a:pt x="228" y="309"/>
                </a:cubicBezTo>
                <a:cubicBezTo>
                  <a:pt x="222" y="303"/>
                  <a:pt x="213" y="298"/>
                  <a:pt x="201" y="295"/>
                </a:cubicBezTo>
                <a:cubicBezTo>
                  <a:pt x="190" y="292"/>
                  <a:pt x="180" y="290"/>
                  <a:pt x="170" y="289"/>
                </a:cubicBezTo>
                <a:cubicBezTo>
                  <a:pt x="161" y="288"/>
                  <a:pt x="150" y="288"/>
                  <a:pt x="136" y="288"/>
                </a:cubicBezTo>
                <a:lnTo>
                  <a:pt x="119" y="288"/>
                </a:lnTo>
                <a:cubicBezTo>
                  <a:pt x="91" y="288"/>
                  <a:pt x="74" y="289"/>
                  <a:pt x="68" y="292"/>
                </a:cubicBezTo>
                <a:cubicBezTo>
                  <a:pt x="60" y="295"/>
                  <a:pt x="54" y="301"/>
                  <a:pt x="49" y="309"/>
                </a:cubicBezTo>
                <a:cubicBezTo>
                  <a:pt x="44" y="317"/>
                  <a:pt x="42" y="326"/>
                  <a:pt x="41" y="335"/>
                </a:cubicBezTo>
                <a:cubicBezTo>
                  <a:pt x="41" y="339"/>
                  <a:pt x="43" y="344"/>
                  <a:pt x="45" y="349"/>
                </a:cubicBezTo>
                <a:cubicBezTo>
                  <a:pt x="48" y="355"/>
                  <a:pt x="52" y="361"/>
                  <a:pt x="58" y="368"/>
                </a:cubicBezTo>
                <a:cubicBezTo>
                  <a:pt x="65" y="375"/>
                  <a:pt x="75" y="381"/>
                  <a:pt x="89" y="386"/>
                </a:cubicBezTo>
                <a:cubicBezTo>
                  <a:pt x="103" y="390"/>
                  <a:pt x="119" y="393"/>
                  <a:pt x="139" y="393"/>
                </a:cubicBezTo>
                <a:cubicBezTo>
                  <a:pt x="168" y="393"/>
                  <a:pt x="192" y="387"/>
                  <a:pt x="210" y="376"/>
                </a:cubicBezTo>
                <a:cubicBezTo>
                  <a:pt x="228" y="364"/>
                  <a:pt x="237" y="350"/>
                  <a:pt x="237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1" name=""/>
          <p:cNvSpPr/>
          <p:nvPr/>
        </p:nvSpPr>
        <p:spPr>
          <a:xfrm>
            <a:off x="7671240" y="31190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5"/>
                  <a:pt x="21" y="166"/>
                </a:cubicBezTo>
                <a:cubicBezTo>
                  <a:pt x="26" y="147"/>
                  <a:pt x="34" y="129"/>
                  <a:pt x="44" y="110"/>
                </a:cubicBezTo>
                <a:cubicBezTo>
                  <a:pt x="54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4" y="16"/>
                  <a:pt x="117" y="14"/>
                </a:cubicBezTo>
                <a:cubicBezTo>
                  <a:pt x="119" y="11"/>
                  <a:pt x="124" y="7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5" y="86"/>
                  <a:pt x="84" y="107"/>
                </a:cubicBezTo>
                <a:cubicBezTo>
                  <a:pt x="74" y="129"/>
                  <a:pt x="65" y="158"/>
                  <a:pt x="57" y="195"/>
                </a:cubicBezTo>
                <a:cubicBezTo>
                  <a:pt x="50" y="231"/>
                  <a:pt x="46" y="272"/>
                  <a:pt x="46" y="317"/>
                </a:cubicBezTo>
                <a:cubicBezTo>
                  <a:pt x="46" y="361"/>
                  <a:pt x="50" y="402"/>
                  <a:pt x="57" y="438"/>
                </a:cubicBezTo>
                <a:cubicBezTo>
                  <a:pt x="65" y="474"/>
                  <a:pt x="74" y="505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8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2" y="634"/>
                </a:lnTo>
                <a:lnTo>
                  <a:pt x="115" y="619"/>
                </a:lnTo>
                <a:cubicBezTo>
                  <a:pt x="75" y="583"/>
                  <a:pt x="45" y="538"/>
                  <a:pt x="27" y="484"/>
                </a:cubicBezTo>
                <a:cubicBezTo>
                  <a:pt x="9" y="430"/>
                  <a:pt x="0" y="374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2" name=""/>
          <p:cNvSpPr/>
          <p:nvPr/>
        </p:nvSpPr>
        <p:spPr>
          <a:xfrm>
            <a:off x="7729560" y="318924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39" y="97"/>
                  <a:pt x="40" y="95"/>
                  <a:pt x="40" y="93"/>
                </a:cubicBezTo>
                <a:cubicBezTo>
                  <a:pt x="41" y="91"/>
                  <a:pt x="42" y="86"/>
                  <a:pt x="43" y="79"/>
                </a:cubicBezTo>
                <a:cubicBezTo>
                  <a:pt x="45" y="72"/>
                  <a:pt x="47" y="66"/>
                  <a:pt x="50" y="60"/>
                </a:cubicBezTo>
                <a:cubicBezTo>
                  <a:pt x="52" y="54"/>
                  <a:pt x="55" y="47"/>
                  <a:pt x="59" y="39"/>
                </a:cubicBezTo>
                <a:cubicBezTo>
                  <a:pt x="63" y="31"/>
                  <a:pt x="67" y="24"/>
                  <a:pt x="72" y="20"/>
                </a:cubicBezTo>
                <a:cubicBezTo>
                  <a:pt x="76" y="15"/>
                  <a:pt x="82" y="11"/>
                  <a:pt x="88" y="6"/>
                </a:cubicBezTo>
                <a:cubicBezTo>
                  <a:pt x="95" y="1"/>
                  <a:pt x="102" y="-1"/>
                  <a:pt x="109" y="0"/>
                </a:cubicBezTo>
                <a:cubicBezTo>
                  <a:pt x="141" y="0"/>
                  <a:pt x="161" y="14"/>
                  <a:pt x="170" y="41"/>
                </a:cubicBezTo>
                <a:lnTo>
                  <a:pt x="176" y="35"/>
                </a:lnTo>
                <a:cubicBezTo>
                  <a:pt x="202" y="12"/>
                  <a:pt x="227" y="0"/>
                  <a:pt x="251" y="0"/>
                </a:cubicBezTo>
                <a:cubicBezTo>
                  <a:pt x="278" y="0"/>
                  <a:pt x="300" y="10"/>
                  <a:pt x="315" y="30"/>
                </a:cubicBezTo>
                <a:cubicBezTo>
                  <a:pt x="332" y="50"/>
                  <a:pt x="340" y="74"/>
                  <a:pt x="340" y="102"/>
                </a:cubicBezTo>
                <a:cubicBezTo>
                  <a:pt x="340" y="148"/>
                  <a:pt x="323" y="191"/>
                  <a:pt x="291" y="229"/>
                </a:cubicBezTo>
                <a:cubicBezTo>
                  <a:pt x="259" y="267"/>
                  <a:pt x="222" y="287"/>
                  <a:pt x="182" y="287"/>
                </a:cubicBezTo>
                <a:cubicBezTo>
                  <a:pt x="173" y="287"/>
                  <a:pt x="164" y="286"/>
                  <a:pt x="157" y="283"/>
                </a:cubicBezTo>
                <a:cubicBezTo>
                  <a:pt x="153" y="281"/>
                  <a:pt x="148" y="278"/>
                  <a:pt x="143" y="274"/>
                </a:cubicBezTo>
                <a:cubicBezTo>
                  <a:pt x="138" y="270"/>
                  <a:pt x="134" y="266"/>
                  <a:pt x="131" y="263"/>
                </a:cubicBezTo>
                <a:lnTo>
                  <a:pt x="126" y="258"/>
                </a:lnTo>
                <a:cubicBezTo>
                  <a:pt x="126" y="258"/>
                  <a:pt x="121" y="277"/>
                  <a:pt x="112" y="313"/>
                </a:cubicBezTo>
                <a:cubicBezTo>
                  <a:pt x="103" y="349"/>
                  <a:pt x="99" y="368"/>
                  <a:pt x="99" y="368"/>
                </a:cubicBezTo>
                <a:cubicBezTo>
                  <a:pt x="99" y="371"/>
                  <a:pt x="101" y="372"/>
                  <a:pt x="104" y="372"/>
                </a:cubicBezTo>
                <a:cubicBezTo>
                  <a:pt x="107" y="373"/>
                  <a:pt x="115" y="373"/>
                  <a:pt x="127" y="374"/>
                </a:cubicBezTo>
                <a:lnTo>
                  <a:pt x="143" y="374"/>
                </a:lnTo>
                <a:cubicBezTo>
                  <a:pt x="146" y="377"/>
                  <a:pt x="147" y="379"/>
                  <a:pt x="147" y="380"/>
                </a:cubicBezTo>
                <a:cubicBezTo>
                  <a:pt x="147" y="381"/>
                  <a:pt x="146" y="385"/>
                  <a:pt x="145" y="391"/>
                </a:cubicBezTo>
                <a:cubicBezTo>
                  <a:pt x="144" y="396"/>
                  <a:pt x="143" y="400"/>
                  <a:pt x="141" y="401"/>
                </a:cubicBezTo>
                <a:cubicBezTo>
                  <a:pt x="140" y="402"/>
                  <a:pt x="137" y="403"/>
                  <a:pt x="133" y="403"/>
                </a:cubicBezTo>
                <a:cubicBezTo>
                  <a:pt x="132" y="403"/>
                  <a:pt x="130" y="403"/>
                  <a:pt x="126" y="403"/>
                </a:cubicBezTo>
                <a:cubicBezTo>
                  <a:pt x="122" y="403"/>
                  <a:pt x="115" y="403"/>
                  <a:pt x="105" y="403"/>
                </a:cubicBezTo>
                <a:cubicBezTo>
                  <a:pt x="94" y="402"/>
                  <a:pt x="81" y="402"/>
                  <a:pt x="66" y="402"/>
                </a:cubicBezTo>
                <a:cubicBezTo>
                  <a:pt x="36" y="402"/>
                  <a:pt x="17" y="403"/>
                  <a:pt x="9" y="403"/>
                </a:cubicBezTo>
                <a:lnTo>
                  <a:pt x="4" y="403"/>
                </a:lnTo>
                <a:cubicBezTo>
                  <a:pt x="1" y="400"/>
                  <a:pt x="0" y="398"/>
                  <a:pt x="0" y="396"/>
                </a:cubicBezTo>
                <a:cubicBezTo>
                  <a:pt x="1" y="385"/>
                  <a:pt x="3" y="378"/>
                  <a:pt x="8" y="374"/>
                </a:cubicBezTo>
                <a:lnTo>
                  <a:pt x="21" y="374"/>
                </a:lnTo>
                <a:cubicBezTo>
                  <a:pt x="35" y="374"/>
                  <a:pt x="43" y="371"/>
                  <a:pt x="45" y="367"/>
                </a:cubicBezTo>
                <a:cubicBezTo>
                  <a:pt x="47" y="364"/>
                  <a:pt x="59" y="314"/>
                  <a:pt x="84" y="216"/>
                </a:cubicBezTo>
                <a:cubicBezTo>
                  <a:pt x="108" y="116"/>
                  <a:pt x="121" y="64"/>
                  <a:pt x="122" y="58"/>
                </a:cubicBezTo>
                <a:cubicBezTo>
                  <a:pt x="123" y="56"/>
                  <a:pt x="123" y="53"/>
                  <a:pt x="123" y="50"/>
                </a:cubicBezTo>
                <a:cubicBezTo>
                  <a:pt x="123" y="32"/>
                  <a:pt x="118" y="24"/>
                  <a:pt x="107" y="24"/>
                </a:cubicBezTo>
                <a:cubicBezTo>
                  <a:pt x="98" y="24"/>
                  <a:pt x="90" y="30"/>
                  <a:pt x="84" y="41"/>
                </a:cubicBezTo>
                <a:cubicBezTo>
                  <a:pt x="78" y="53"/>
                  <a:pt x="73" y="66"/>
                  <a:pt x="69" y="80"/>
                </a:cubicBezTo>
                <a:cubicBezTo>
                  <a:pt x="66" y="94"/>
                  <a:pt x="63" y="101"/>
                  <a:pt x="62" y="103"/>
                </a:cubicBezTo>
                <a:cubicBezTo>
                  <a:pt x="61" y="104"/>
                  <a:pt x="57" y="104"/>
                  <a:pt x="52" y="104"/>
                </a:cubicBezTo>
                <a:lnTo>
                  <a:pt x="43" y="104"/>
                </a:lnTo>
                <a:cubicBezTo>
                  <a:pt x="40" y="101"/>
                  <a:pt x="39" y="100"/>
                  <a:pt x="39" y="98"/>
                </a:cubicBezTo>
                <a:moveTo>
                  <a:pt x="137" y="216"/>
                </a:moveTo>
                <a:cubicBezTo>
                  <a:pt x="146" y="248"/>
                  <a:pt x="162" y="264"/>
                  <a:pt x="184" y="264"/>
                </a:cubicBezTo>
                <a:cubicBezTo>
                  <a:pt x="196" y="264"/>
                  <a:pt x="209" y="259"/>
                  <a:pt x="220" y="250"/>
                </a:cubicBezTo>
                <a:cubicBezTo>
                  <a:pt x="232" y="240"/>
                  <a:pt x="242" y="228"/>
                  <a:pt x="250" y="213"/>
                </a:cubicBezTo>
                <a:cubicBezTo>
                  <a:pt x="257" y="199"/>
                  <a:pt x="265" y="175"/>
                  <a:pt x="272" y="144"/>
                </a:cubicBezTo>
                <a:cubicBezTo>
                  <a:pt x="280" y="113"/>
                  <a:pt x="284" y="89"/>
                  <a:pt x="284" y="74"/>
                </a:cubicBezTo>
                <a:lnTo>
                  <a:pt x="284" y="70"/>
                </a:lnTo>
                <a:cubicBezTo>
                  <a:pt x="284" y="39"/>
                  <a:pt x="271" y="24"/>
                  <a:pt x="246" y="24"/>
                </a:cubicBezTo>
                <a:cubicBezTo>
                  <a:pt x="241" y="24"/>
                  <a:pt x="236" y="24"/>
                  <a:pt x="232" y="26"/>
                </a:cubicBezTo>
                <a:cubicBezTo>
                  <a:pt x="227" y="27"/>
                  <a:pt x="223" y="29"/>
                  <a:pt x="218" y="31"/>
                </a:cubicBezTo>
                <a:cubicBezTo>
                  <a:pt x="213" y="34"/>
                  <a:pt x="209" y="36"/>
                  <a:pt x="205" y="39"/>
                </a:cubicBezTo>
                <a:cubicBezTo>
                  <a:pt x="201" y="42"/>
                  <a:pt x="198" y="46"/>
                  <a:pt x="195" y="49"/>
                </a:cubicBezTo>
                <a:cubicBezTo>
                  <a:pt x="191" y="52"/>
                  <a:pt x="188" y="55"/>
                  <a:pt x="185" y="58"/>
                </a:cubicBezTo>
                <a:cubicBezTo>
                  <a:pt x="182" y="61"/>
                  <a:pt x="180" y="64"/>
                  <a:pt x="178" y="67"/>
                </a:cubicBezTo>
                <a:cubicBezTo>
                  <a:pt x="176" y="70"/>
                  <a:pt x="175" y="72"/>
                  <a:pt x="173" y="74"/>
                </a:cubicBezTo>
                <a:lnTo>
                  <a:pt x="171" y="76"/>
                </a:lnTo>
                <a:cubicBezTo>
                  <a:pt x="171" y="77"/>
                  <a:pt x="170" y="79"/>
                  <a:pt x="169" y="85"/>
                </a:cubicBezTo>
                <a:cubicBezTo>
                  <a:pt x="168" y="90"/>
                  <a:pt x="166" y="100"/>
                  <a:pt x="162" y="113"/>
                </a:cubicBezTo>
                <a:cubicBezTo>
                  <a:pt x="159" y="126"/>
                  <a:pt x="156" y="137"/>
                  <a:pt x="153" y="146"/>
                </a:cubicBezTo>
                <a:cubicBezTo>
                  <a:pt x="142" y="191"/>
                  <a:pt x="137" y="215"/>
                  <a:pt x="137" y="2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3" name=""/>
          <p:cNvSpPr/>
          <p:nvPr/>
        </p:nvSpPr>
        <p:spPr>
          <a:xfrm>
            <a:off x="7783200" y="312840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5"/>
                </a:moveTo>
                <a:lnTo>
                  <a:pt x="86" y="0"/>
                </a:lnTo>
                <a:lnTo>
                  <a:pt x="93" y="5"/>
                </a:lnTo>
                <a:cubicBezTo>
                  <a:pt x="147" y="58"/>
                  <a:pt x="175" y="85"/>
                  <a:pt x="175" y="85"/>
                </a:cubicBezTo>
                <a:lnTo>
                  <a:pt x="158" y="104"/>
                </a:lnTo>
                <a:cubicBezTo>
                  <a:pt x="157" y="103"/>
                  <a:pt x="145" y="93"/>
                  <a:pt x="122" y="72"/>
                </a:cubicBezTo>
                <a:lnTo>
                  <a:pt x="87" y="43"/>
                </a:lnTo>
                <a:lnTo>
                  <a:pt x="52" y="73"/>
                </a:lnTo>
                <a:cubicBezTo>
                  <a:pt x="47" y="77"/>
                  <a:pt x="41" y="82"/>
                  <a:pt x="36" y="87"/>
                </a:cubicBezTo>
                <a:cubicBezTo>
                  <a:pt x="30" y="92"/>
                  <a:pt x="26" y="96"/>
                  <a:pt x="23" y="99"/>
                </a:cubicBezTo>
                <a:lnTo>
                  <a:pt x="18" y="103"/>
                </a:lnTo>
                <a:cubicBezTo>
                  <a:pt x="17" y="104"/>
                  <a:pt x="14" y="101"/>
                  <a:pt x="8" y="94"/>
                </a:cubicBezTo>
                <a:lnTo>
                  <a:pt x="0" y="8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4" name=""/>
          <p:cNvSpPr/>
          <p:nvPr/>
        </p:nvSpPr>
        <p:spPr>
          <a:xfrm>
            <a:off x="7863840" y="3217680"/>
            <a:ext cx="45360" cy="108720"/>
          </a:xfrm>
          <a:custGeom>
            <a:avLst/>
            <a:gdLst/>
            <a:ahLst/>
            <a:rect l="0" t="0" r="r" b="b"/>
            <a:pathLst>
              <a:path w="126" h="302">
                <a:moveTo>
                  <a:pt x="73" y="27"/>
                </a:moveTo>
                <a:cubicBezTo>
                  <a:pt x="73" y="20"/>
                  <a:pt x="75" y="14"/>
                  <a:pt x="81" y="9"/>
                </a:cubicBezTo>
                <a:cubicBezTo>
                  <a:pt x="87" y="3"/>
                  <a:pt x="93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100" y="46"/>
                  <a:pt x="91" y="47"/>
                </a:cubicBezTo>
                <a:cubicBezTo>
                  <a:pt x="87" y="47"/>
                  <a:pt x="83" y="45"/>
                  <a:pt x="79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6" y="147"/>
                  <a:pt x="10" y="139"/>
                  <a:pt x="15" y="131"/>
                </a:cubicBezTo>
                <a:cubicBezTo>
                  <a:pt x="19" y="122"/>
                  <a:pt x="26" y="115"/>
                  <a:pt x="34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3" y="98"/>
                  <a:pt x="82" y="101"/>
                  <a:pt x="90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2" y="173"/>
                  <a:pt x="86" y="188"/>
                  <a:pt x="78" y="208"/>
                </a:cubicBezTo>
                <a:cubicBezTo>
                  <a:pt x="70" y="229"/>
                  <a:pt x="64" y="245"/>
                  <a:pt x="59" y="259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7" y="285"/>
                  <a:pt x="70" y="285"/>
                  <a:pt x="73" y="284"/>
                </a:cubicBezTo>
                <a:cubicBezTo>
                  <a:pt x="76" y="283"/>
                  <a:pt x="79" y="281"/>
                  <a:pt x="83" y="277"/>
                </a:cubicBezTo>
                <a:cubicBezTo>
                  <a:pt x="87" y="274"/>
                  <a:pt x="91" y="269"/>
                  <a:pt x="96" y="262"/>
                </a:cubicBezTo>
                <a:cubicBezTo>
                  <a:pt x="101" y="255"/>
                  <a:pt x="104" y="246"/>
                  <a:pt x="108" y="235"/>
                </a:cubicBezTo>
                <a:cubicBezTo>
                  <a:pt x="108" y="232"/>
                  <a:pt x="109" y="230"/>
                  <a:pt x="110" y="229"/>
                </a:cubicBezTo>
                <a:cubicBezTo>
                  <a:pt x="110" y="228"/>
                  <a:pt x="113" y="228"/>
                  <a:pt x="117" y="228"/>
                </a:cubicBezTo>
                <a:cubicBezTo>
                  <a:pt x="123" y="228"/>
                  <a:pt x="126" y="230"/>
                  <a:pt x="126" y="233"/>
                </a:cubicBezTo>
                <a:cubicBezTo>
                  <a:pt x="126" y="235"/>
                  <a:pt x="125" y="240"/>
                  <a:pt x="122" y="247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6" y="278"/>
                  <a:pt x="100" y="285"/>
                  <a:pt x="90" y="292"/>
                </a:cubicBezTo>
                <a:cubicBezTo>
                  <a:pt x="81" y="298"/>
                  <a:pt x="72" y="302"/>
                  <a:pt x="62" y="302"/>
                </a:cubicBezTo>
                <a:cubicBezTo>
                  <a:pt x="53" y="302"/>
                  <a:pt x="44" y="298"/>
                  <a:pt x="36" y="292"/>
                </a:cubicBezTo>
                <a:cubicBezTo>
                  <a:pt x="28" y="286"/>
                  <a:pt x="24" y="276"/>
                  <a:pt x="23" y="264"/>
                </a:cubicBezTo>
                <a:cubicBezTo>
                  <a:pt x="23" y="258"/>
                  <a:pt x="24" y="254"/>
                  <a:pt x="26" y="249"/>
                </a:cubicBezTo>
                <a:cubicBezTo>
                  <a:pt x="27" y="245"/>
                  <a:pt x="34" y="228"/>
                  <a:pt x="45" y="197"/>
                </a:cubicBezTo>
                <a:cubicBezTo>
                  <a:pt x="56" y="167"/>
                  <a:pt x="63" y="149"/>
                  <a:pt x="65" y="143"/>
                </a:cubicBezTo>
                <a:cubicBezTo>
                  <a:pt x="66" y="137"/>
                  <a:pt x="67" y="131"/>
                  <a:pt x="68" y="126"/>
                </a:cubicBezTo>
                <a:cubicBezTo>
                  <a:pt x="68" y="119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20"/>
                  <a:pt x="35" y="130"/>
                </a:cubicBezTo>
                <a:cubicBezTo>
                  <a:pt x="27" y="140"/>
                  <a:pt x="22" y="152"/>
                  <a:pt x="18" y="167"/>
                </a:cubicBezTo>
                <a:cubicBezTo>
                  <a:pt x="17" y="168"/>
                  <a:pt x="17" y="168"/>
                  <a:pt x="17" y="169"/>
                </a:cubicBezTo>
                <a:cubicBezTo>
                  <a:pt x="16" y="169"/>
                  <a:pt x="16" y="170"/>
                  <a:pt x="16" y="170"/>
                </a:cubicBezTo>
                <a:cubicBezTo>
                  <a:pt x="16" y="170"/>
                  <a:pt x="16" y="171"/>
                  <a:pt x="15" y="171"/>
                </a:cubicBezTo>
                <a:lnTo>
                  <a:pt x="14" y="171"/>
                </a:ln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2" y="171"/>
                </a:lnTo>
                <a:cubicBezTo>
                  <a:pt x="1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5" name=""/>
          <p:cNvSpPr/>
          <p:nvPr/>
        </p:nvSpPr>
        <p:spPr>
          <a:xfrm>
            <a:off x="7928280" y="3304800"/>
            <a:ext cx="21600" cy="50760"/>
          </a:xfrm>
          <a:custGeom>
            <a:avLst/>
            <a:gdLst/>
            <a:ahLst/>
            <a:rect l="0" t="0" r="r" b="b"/>
            <a:pathLst>
              <a:path w="60" h="141">
                <a:moveTo>
                  <a:pt x="0" y="38"/>
                </a:moveTo>
                <a:cubicBezTo>
                  <a:pt x="0" y="38"/>
                  <a:pt x="0" y="34"/>
                  <a:pt x="0" y="27"/>
                </a:cubicBezTo>
                <a:cubicBezTo>
                  <a:pt x="0" y="19"/>
                  <a:pt x="3" y="13"/>
                  <a:pt x="8" y="8"/>
                </a:cubicBezTo>
                <a:cubicBezTo>
                  <a:pt x="12" y="2"/>
                  <a:pt x="20" y="0"/>
                  <a:pt x="28" y="0"/>
                </a:cubicBezTo>
                <a:cubicBezTo>
                  <a:pt x="36" y="0"/>
                  <a:pt x="44" y="3"/>
                  <a:pt x="50" y="11"/>
                </a:cubicBezTo>
                <a:cubicBezTo>
                  <a:pt x="57" y="18"/>
                  <a:pt x="60" y="31"/>
                  <a:pt x="60" y="50"/>
                </a:cubicBezTo>
                <a:cubicBezTo>
                  <a:pt x="60" y="60"/>
                  <a:pt x="59" y="71"/>
                  <a:pt x="56" y="80"/>
                </a:cubicBezTo>
                <a:cubicBezTo>
                  <a:pt x="54" y="90"/>
                  <a:pt x="51" y="99"/>
                  <a:pt x="47" y="106"/>
                </a:cubicBezTo>
                <a:cubicBezTo>
                  <a:pt x="44" y="113"/>
                  <a:pt x="40" y="119"/>
                  <a:pt x="35" y="124"/>
                </a:cubicBezTo>
                <a:cubicBezTo>
                  <a:pt x="31" y="129"/>
                  <a:pt x="28" y="134"/>
                  <a:pt x="25" y="137"/>
                </a:cubicBezTo>
                <a:cubicBezTo>
                  <a:pt x="22" y="140"/>
                  <a:pt x="20" y="142"/>
                  <a:pt x="19" y="141"/>
                </a:cubicBezTo>
                <a:cubicBezTo>
                  <a:pt x="18" y="141"/>
                  <a:pt x="16" y="140"/>
                  <a:pt x="12" y="137"/>
                </a:cubicBezTo>
                <a:cubicBezTo>
                  <a:pt x="9" y="135"/>
                  <a:pt x="8" y="133"/>
                  <a:pt x="8" y="132"/>
                </a:cubicBezTo>
                <a:cubicBezTo>
                  <a:pt x="8" y="129"/>
                  <a:pt x="10" y="127"/>
                  <a:pt x="13" y="123"/>
                </a:cubicBezTo>
                <a:cubicBezTo>
                  <a:pt x="17" y="120"/>
                  <a:pt x="21" y="115"/>
                  <a:pt x="25" y="110"/>
                </a:cubicBezTo>
                <a:cubicBezTo>
                  <a:pt x="29" y="105"/>
                  <a:pt x="33" y="97"/>
                  <a:pt x="37" y="88"/>
                </a:cubicBezTo>
                <a:cubicBezTo>
                  <a:pt x="40" y="78"/>
                  <a:pt x="43" y="67"/>
                  <a:pt x="44" y="55"/>
                </a:cubicBezTo>
                <a:lnTo>
                  <a:pt x="44" y="50"/>
                </a:lnTo>
                <a:cubicBezTo>
                  <a:pt x="43" y="50"/>
                  <a:pt x="42" y="51"/>
                  <a:pt x="41" y="51"/>
                </a:cubicBezTo>
                <a:cubicBezTo>
                  <a:pt x="40" y="51"/>
                  <a:pt x="39" y="52"/>
                  <a:pt x="39" y="52"/>
                </a:cubicBezTo>
                <a:cubicBezTo>
                  <a:pt x="38" y="53"/>
                  <a:pt x="36" y="53"/>
                  <a:pt x="35" y="53"/>
                </a:cubicBezTo>
                <a:cubicBezTo>
                  <a:pt x="33" y="53"/>
                  <a:pt x="31" y="53"/>
                  <a:pt x="29" y="54"/>
                </a:cubicBezTo>
                <a:cubicBezTo>
                  <a:pt x="21" y="54"/>
                  <a:pt x="15" y="51"/>
                  <a:pt x="9" y="46"/>
                </a:cubicBezTo>
                <a:lnTo>
                  <a:pt x="0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6" name=""/>
          <p:cNvSpPr/>
          <p:nvPr/>
        </p:nvSpPr>
        <p:spPr>
          <a:xfrm>
            <a:off x="7968240" y="3212280"/>
            <a:ext cx="73800" cy="114120"/>
          </a:xfrm>
          <a:custGeom>
            <a:avLst/>
            <a:gdLst/>
            <a:ahLst/>
            <a:rect l="0" t="0" r="r" b="b"/>
            <a:pathLst>
              <a:path w="205" h="317">
                <a:moveTo>
                  <a:pt x="33" y="21"/>
                </a:moveTo>
                <a:cubicBezTo>
                  <a:pt x="33" y="18"/>
                  <a:pt x="34" y="15"/>
                  <a:pt x="35" y="11"/>
                </a:cubicBezTo>
                <a:cubicBezTo>
                  <a:pt x="36" y="7"/>
                  <a:pt x="38" y="5"/>
                  <a:pt x="40" y="5"/>
                </a:cubicBezTo>
                <a:cubicBezTo>
                  <a:pt x="40" y="5"/>
                  <a:pt x="51" y="4"/>
                  <a:pt x="72" y="3"/>
                </a:cubicBezTo>
                <a:cubicBezTo>
                  <a:pt x="94" y="2"/>
                  <a:pt x="105" y="1"/>
                  <a:pt x="106" y="0"/>
                </a:cubicBezTo>
                <a:cubicBezTo>
                  <a:pt x="110" y="0"/>
                  <a:pt x="111" y="2"/>
                  <a:pt x="111" y="4"/>
                </a:cubicBezTo>
                <a:cubicBezTo>
                  <a:pt x="111" y="6"/>
                  <a:pt x="104" y="37"/>
                  <a:pt x="88" y="98"/>
                </a:cubicBezTo>
                <a:cubicBezTo>
                  <a:pt x="73" y="157"/>
                  <a:pt x="66" y="188"/>
                  <a:pt x="66" y="190"/>
                </a:cubicBezTo>
                <a:cubicBezTo>
                  <a:pt x="71" y="187"/>
                  <a:pt x="76" y="184"/>
                  <a:pt x="79" y="182"/>
                </a:cubicBezTo>
                <a:cubicBezTo>
                  <a:pt x="86" y="176"/>
                  <a:pt x="97" y="167"/>
                  <a:pt x="110" y="153"/>
                </a:cubicBezTo>
                <a:cubicBezTo>
                  <a:pt x="124" y="140"/>
                  <a:pt x="134" y="131"/>
                  <a:pt x="142" y="126"/>
                </a:cubicBezTo>
                <a:cubicBezTo>
                  <a:pt x="154" y="118"/>
                  <a:pt x="165" y="114"/>
                  <a:pt x="176" y="114"/>
                </a:cubicBezTo>
                <a:cubicBezTo>
                  <a:pt x="185" y="114"/>
                  <a:pt x="192" y="117"/>
                  <a:pt x="197" y="122"/>
                </a:cubicBezTo>
                <a:cubicBezTo>
                  <a:pt x="202" y="128"/>
                  <a:pt x="204" y="136"/>
                  <a:pt x="205" y="147"/>
                </a:cubicBezTo>
                <a:cubicBezTo>
                  <a:pt x="205" y="154"/>
                  <a:pt x="204" y="160"/>
                  <a:pt x="202" y="165"/>
                </a:cubicBezTo>
                <a:cubicBezTo>
                  <a:pt x="200" y="170"/>
                  <a:pt x="197" y="174"/>
                  <a:pt x="193" y="177"/>
                </a:cubicBezTo>
                <a:cubicBezTo>
                  <a:pt x="190" y="179"/>
                  <a:pt x="186" y="181"/>
                  <a:pt x="184" y="182"/>
                </a:cubicBezTo>
                <a:cubicBezTo>
                  <a:pt x="181" y="182"/>
                  <a:pt x="178" y="183"/>
                  <a:pt x="176" y="183"/>
                </a:cubicBezTo>
                <a:cubicBezTo>
                  <a:pt x="170" y="183"/>
                  <a:pt x="165" y="181"/>
                  <a:pt x="161" y="178"/>
                </a:cubicBezTo>
                <a:cubicBezTo>
                  <a:pt x="158" y="175"/>
                  <a:pt x="156" y="170"/>
                  <a:pt x="156" y="165"/>
                </a:cubicBezTo>
                <a:cubicBezTo>
                  <a:pt x="156" y="158"/>
                  <a:pt x="158" y="151"/>
                  <a:pt x="163" y="147"/>
                </a:cubicBezTo>
                <a:cubicBezTo>
                  <a:pt x="168" y="142"/>
                  <a:pt x="173" y="139"/>
                  <a:pt x="178" y="137"/>
                </a:cubicBezTo>
                <a:lnTo>
                  <a:pt x="185" y="136"/>
                </a:lnTo>
                <a:cubicBezTo>
                  <a:pt x="181" y="132"/>
                  <a:pt x="178" y="131"/>
                  <a:pt x="174" y="131"/>
                </a:cubicBezTo>
                <a:lnTo>
                  <a:pt x="172" y="131"/>
                </a:lnTo>
                <a:cubicBezTo>
                  <a:pt x="163" y="131"/>
                  <a:pt x="153" y="135"/>
                  <a:pt x="144" y="142"/>
                </a:cubicBezTo>
                <a:cubicBezTo>
                  <a:pt x="135" y="148"/>
                  <a:pt x="124" y="158"/>
                  <a:pt x="111" y="170"/>
                </a:cubicBezTo>
                <a:cubicBezTo>
                  <a:pt x="99" y="183"/>
                  <a:pt x="88" y="192"/>
                  <a:pt x="81" y="198"/>
                </a:cubicBezTo>
                <a:cubicBezTo>
                  <a:pt x="81" y="198"/>
                  <a:pt x="84" y="198"/>
                  <a:pt x="88" y="199"/>
                </a:cubicBezTo>
                <a:cubicBezTo>
                  <a:pt x="91" y="200"/>
                  <a:pt x="96" y="200"/>
                  <a:pt x="99" y="202"/>
                </a:cubicBezTo>
                <a:cubicBezTo>
                  <a:pt x="103" y="203"/>
                  <a:pt x="106" y="204"/>
                  <a:pt x="111" y="205"/>
                </a:cubicBezTo>
                <a:cubicBezTo>
                  <a:pt x="115" y="206"/>
                  <a:pt x="119" y="208"/>
                  <a:pt x="123" y="211"/>
                </a:cubicBezTo>
                <a:cubicBezTo>
                  <a:pt x="127" y="214"/>
                  <a:pt x="130" y="217"/>
                  <a:pt x="133" y="220"/>
                </a:cubicBezTo>
                <a:cubicBezTo>
                  <a:pt x="136" y="222"/>
                  <a:pt x="138" y="226"/>
                  <a:pt x="140" y="231"/>
                </a:cubicBezTo>
                <a:cubicBezTo>
                  <a:pt x="142" y="236"/>
                  <a:pt x="143" y="241"/>
                  <a:pt x="143" y="246"/>
                </a:cubicBezTo>
                <a:cubicBezTo>
                  <a:pt x="143" y="251"/>
                  <a:pt x="142" y="257"/>
                  <a:pt x="141" y="264"/>
                </a:cubicBezTo>
                <a:cubicBezTo>
                  <a:pt x="139" y="271"/>
                  <a:pt x="138" y="277"/>
                  <a:pt x="138" y="282"/>
                </a:cubicBezTo>
                <a:cubicBezTo>
                  <a:pt x="138" y="294"/>
                  <a:pt x="142" y="300"/>
                  <a:pt x="150" y="300"/>
                </a:cubicBezTo>
                <a:cubicBezTo>
                  <a:pt x="165" y="300"/>
                  <a:pt x="176" y="282"/>
                  <a:pt x="185" y="247"/>
                </a:cubicBezTo>
                <a:cubicBezTo>
                  <a:pt x="186" y="244"/>
                  <a:pt x="189" y="243"/>
                  <a:pt x="194" y="243"/>
                </a:cubicBezTo>
                <a:lnTo>
                  <a:pt x="196" y="243"/>
                </a:lnTo>
                <a:cubicBezTo>
                  <a:pt x="201" y="243"/>
                  <a:pt x="203" y="245"/>
                  <a:pt x="203" y="247"/>
                </a:cubicBezTo>
                <a:cubicBezTo>
                  <a:pt x="203" y="249"/>
                  <a:pt x="203" y="251"/>
                  <a:pt x="202" y="253"/>
                </a:cubicBezTo>
                <a:cubicBezTo>
                  <a:pt x="189" y="296"/>
                  <a:pt x="172" y="317"/>
                  <a:pt x="149" y="317"/>
                </a:cubicBezTo>
                <a:cubicBezTo>
                  <a:pt x="135" y="317"/>
                  <a:pt x="125" y="313"/>
                  <a:pt x="116" y="305"/>
                </a:cubicBezTo>
                <a:cubicBezTo>
                  <a:pt x="108" y="297"/>
                  <a:pt x="104" y="286"/>
                  <a:pt x="104" y="271"/>
                </a:cubicBezTo>
                <a:cubicBezTo>
                  <a:pt x="104" y="266"/>
                  <a:pt x="104" y="261"/>
                  <a:pt x="105" y="258"/>
                </a:cubicBezTo>
                <a:cubicBezTo>
                  <a:pt x="106" y="254"/>
                  <a:pt x="106" y="250"/>
                  <a:pt x="106" y="247"/>
                </a:cubicBezTo>
                <a:cubicBezTo>
                  <a:pt x="106" y="240"/>
                  <a:pt x="104" y="235"/>
                  <a:pt x="100" y="230"/>
                </a:cubicBezTo>
                <a:cubicBezTo>
                  <a:pt x="96" y="225"/>
                  <a:pt x="90" y="222"/>
                  <a:pt x="84" y="220"/>
                </a:cubicBezTo>
                <a:cubicBezTo>
                  <a:pt x="77" y="217"/>
                  <a:pt x="72" y="216"/>
                  <a:pt x="68" y="215"/>
                </a:cubicBezTo>
                <a:cubicBezTo>
                  <a:pt x="64" y="213"/>
                  <a:pt x="62" y="213"/>
                  <a:pt x="60" y="213"/>
                </a:cubicBezTo>
                <a:lnTo>
                  <a:pt x="59" y="213"/>
                </a:lnTo>
                <a:cubicBezTo>
                  <a:pt x="56" y="226"/>
                  <a:pt x="53" y="238"/>
                  <a:pt x="50" y="249"/>
                </a:cubicBezTo>
                <a:cubicBezTo>
                  <a:pt x="47" y="261"/>
                  <a:pt x="45" y="270"/>
                  <a:pt x="44" y="275"/>
                </a:cubicBezTo>
                <a:cubicBezTo>
                  <a:pt x="42" y="281"/>
                  <a:pt x="41" y="287"/>
                  <a:pt x="40" y="292"/>
                </a:cubicBezTo>
                <a:cubicBezTo>
                  <a:pt x="39" y="297"/>
                  <a:pt x="37" y="301"/>
                  <a:pt x="37" y="303"/>
                </a:cubicBezTo>
                <a:cubicBezTo>
                  <a:pt x="36" y="304"/>
                  <a:pt x="35" y="306"/>
                  <a:pt x="33" y="308"/>
                </a:cubicBezTo>
                <a:cubicBezTo>
                  <a:pt x="32" y="311"/>
                  <a:pt x="31" y="312"/>
                  <a:pt x="29" y="312"/>
                </a:cubicBezTo>
                <a:cubicBezTo>
                  <a:pt x="25" y="315"/>
                  <a:pt x="20" y="317"/>
                  <a:pt x="16" y="317"/>
                </a:cubicBezTo>
                <a:cubicBezTo>
                  <a:pt x="11" y="317"/>
                  <a:pt x="7" y="315"/>
                  <a:pt x="4" y="312"/>
                </a:cubicBezTo>
                <a:cubicBezTo>
                  <a:pt x="2" y="309"/>
                  <a:pt x="0" y="307"/>
                  <a:pt x="0" y="304"/>
                </a:cubicBezTo>
                <a:cubicBezTo>
                  <a:pt x="0" y="301"/>
                  <a:pt x="6" y="278"/>
                  <a:pt x="17" y="233"/>
                </a:cubicBezTo>
                <a:cubicBezTo>
                  <a:pt x="28" y="188"/>
                  <a:pt x="39" y="144"/>
                  <a:pt x="50" y="101"/>
                </a:cubicBezTo>
                <a:lnTo>
                  <a:pt x="66" y="35"/>
                </a:lnTo>
                <a:cubicBezTo>
                  <a:pt x="66" y="31"/>
                  <a:pt x="65" y="29"/>
                  <a:pt x="63" y="28"/>
                </a:cubicBezTo>
                <a:cubicBezTo>
                  <a:pt x="61" y="27"/>
                  <a:pt x="55" y="26"/>
                  <a:pt x="46" y="26"/>
                </a:cubicBezTo>
                <a:lnTo>
                  <a:pt x="43" y="26"/>
                </a:lnTo>
                <a:cubicBezTo>
                  <a:pt x="40" y="26"/>
                  <a:pt x="38" y="26"/>
                  <a:pt x="37" y="26"/>
                </a:cubicBezTo>
                <a:cubicBezTo>
                  <a:pt x="37" y="26"/>
                  <a:pt x="36" y="25"/>
                  <a:pt x="34" y="24"/>
                </a:cubicBezTo>
                <a:cubicBezTo>
                  <a:pt x="33" y="24"/>
                  <a:pt x="33" y="23"/>
                  <a:pt x="33" y="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7" name=""/>
          <p:cNvSpPr/>
          <p:nvPr/>
        </p:nvSpPr>
        <p:spPr>
          <a:xfrm>
            <a:off x="8068320" y="31190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1" y="0"/>
                </a:lnTo>
                <a:lnTo>
                  <a:pt x="39" y="16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5"/>
                  <a:pt x="150" y="373"/>
                  <a:pt x="146" y="399"/>
                </a:cubicBezTo>
                <a:cubicBezTo>
                  <a:pt x="142" y="426"/>
                  <a:pt x="137" y="449"/>
                  <a:pt x="132" y="467"/>
                </a:cubicBezTo>
                <a:cubicBezTo>
                  <a:pt x="126" y="486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70" y="587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6" y="621"/>
                  <a:pt x="31" y="625"/>
                  <a:pt x="23" y="631"/>
                </a:cubicBezTo>
                <a:cubicBezTo>
                  <a:pt x="22" y="633"/>
                  <a:pt x="21" y="633"/>
                  <a:pt x="21" y="634"/>
                </a:cubicBezTo>
                <a:lnTo>
                  <a:pt x="13" y="634"/>
                </a:lnTo>
                <a:cubicBezTo>
                  <a:pt x="9" y="634"/>
                  <a:pt x="7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1"/>
                  <a:pt x="1" y="629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4" y="550"/>
                  <a:pt x="106" y="449"/>
                  <a:pt x="106" y="317"/>
                </a:cubicBezTo>
                <a:cubicBezTo>
                  <a:pt x="106" y="184"/>
                  <a:pt x="74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8" name=""/>
          <p:cNvSpPr txBox="1"/>
          <p:nvPr/>
        </p:nvSpPr>
        <p:spPr>
          <a:xfrm>
            <a:off x="1128600" y="2494440"/>
            <a:ext cx="247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Categorical Cross-Entropy: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9" name=""/>
          <p:cNvSpPr/>
          <p:nvPr/>
        </p:nvSpPr>
        <p:spPr>
          <a:xfrm>
            <a:off x="1109520" y="3786840"/>
            <a:ext cx="79920" cy="156240"/>
          </a:xfrm>
          <a:custGeom>
            <a:avLst/>
            <a:gdLst/>
            <a:ahLst/>
            <a:rect l="0" t="0" r="r" b="b"/>
            <a:pathLst>
              <a:path w="222" h="434">
                <a:moveTo>
                  <a:pt x="0" y="11"/>
                </a:moveTo>
                <a:cubicBezTo>
                  <a:pt x="0" y="7"/>
                  <a:pt x="2" y="3"/>
                  <a:pt x="7" y="0"/>
                </a:cubicBezTo>
                <a:lnTo>
                  <a:pt x="215" y="0"/>
                </a:lnTo>
                <a:cubicBezTo>
                  <a:pt x="219" y="3"/>
                  <a:pt x="222" y="7"/>
                  <a:pt x="222" y="11"/>
                </a:cubicBezTo>
                <a:cubicBezTo>
                  <a:pt x="222" y="19"/>
                  <a:pt x="214" y="22"/>
                  <a:pt x="198" y="22"/>
                </a:cubicBezTo>
                <a:cubicBezTo>
                  <a:pt x="179" y="24"/>
                  <a:pt x="169" y="27"/>
                  <a:pt x="167" y="33"/>
                </a:cubicBezTo>
                <a:cubicBezTo>
                  <a:pt x="165" y="35"/>
                  <a:pt x="164" y="97"/>
                  <a:pt x="164" y="218"/>
                </a:cubicBezTo>
                <a:cubicBezTo>
                  <a:pt x="164" y="337"/>
                  <a:pt x="165" y="399"/>
                  <a:pt x="167" y="401"/>
                </a:cubicBezTo>
                <a:cubicBezTo>
                  <a:pt x="168" y="405"/>
                  <a:pt x="171" y="407"/>
                  <a:pt x="175" y="408"/>
                </a:cubicBezTo>
                <a:cubicBezTo>
                  <a:pt x="179" y="409"/>
                  <a:pt x="186" y="410"/>
                  <a:pt x="198" y="411"/>
                </a:cubicBezTo>
                <a:cubicBezTo>
                  <a:pt x="214" y="411"/>
                  <a:pt x="222" y="415"/>
                  <a:pt x="222" y="423"/>
                </a:cubicBezTo>
                <a:cubicBezTo>
                  <a:pt x="222" y="427"/>
                  <a:pt x="219" y="431"/>
                  <a:pt x="215" y="434"/>
                </a:cubicBezTo>
                <a:lnTo>
                  <a:pt x="7" y="434"/>
                </a:lnTo>
                <a:cubicBezTo>
                  <a:pt x="2" y="432"/>
                  <a:pt x="0" y="428"/>
                  <a:pt x="0" y="423"/>
                </a:cubicBezTo>
                <a:cubicBezTo>
                  <a:pt x="0" y="415"/>
                  <a:pt x="8" y="411"/>
                  <a:pt x="24" y="411"/>
                </a:cubicBezTo>
                <a:cubicBezTo>
                  <a:pt x="35" y="410"/>
                  <a:pt x="42" y="409"/>
                  <a:pt x="46" y="408"/>
                </a:cubicBezTo>
                <a:cubicBezTo>
                  <a:pt x="50" y="408"/>
                  <a:pt x="53" y="405"/>
                  <a:pt x="55" y="401"/>
                </a:cubicBezTo>
                <a:cubicBezTo>
                  <a:pt x="58" y="397"/>
                  <a:pt x="59" y="336"/>
                  <a:pt x="59" y="218"/>
                </a:cubicBezTo>
                <a:cubicBezTo>
                  <a:pt x="59" y="99"/>
                  <a:pt x="58" y="36"/>
                  <a:pt x="55" y="33"/>
                </a:cubicBezTo>
                <a:cubicBezTo>
                  <a:pt x="52" y="27"/>
                  <a:pt x="42" y="24"/>
                  <a:pt x="24" y="22"/>
                </a:cubicBezTo>
                <a:cubicBezTo>
                  <a:pt x="8" y="22"/>
                  <a:pt x="0" y="19"/>
                  <a:pt x="0" y="11"/>
                </a:cubicBezTo>
                <a:moveTo>
                  <a:pt x="146" y="411"/>
                </a:moveTo>
                <a:cubicBezTo>
                  <a:pt x="144" y="409"/>
                  <a:pt x="144" y="408"/>
                  <a:pt x="144" y="407"/>
                </a:cubicBezTo>
                <a:cubicBezTo>
                  <a:pt x="144" y="407"/>
                  <a:pt x="143" y="404"/>
                  <a:pt x="143" y="399"/>
                </a:cubicBezTo>
                <a:cubicBezTo>
                  <a:pt x="142" y="394"/>
                  <a:pt x="141" y="388"/>
                  <a:pt x="141" y="381"/>
                </a:cubicBezTo>
                <a:cubicBezTo>
                  <a:pt x="141" y="373"/>
                  <a:pt x="141" y="362"/>
                  <a:pt x="141" y="345"/>
                </a:cubicBezTo>
                <a:lnTo>
                  <a:pt x="141" y="218"/>
                </a:lnTo>
                <a:cubicBezTo>
                  <a:pt x="141" y="95"/>
                  <a:pt x="142" y="31"/>
                  <a:pt x="143" y="28"/>
                </a:cubicBezTo>
                <a:lnTo>
                  <a:pt x="146" y="22"/>
                </a:lnTo>
                <a:lnTo>
                  <a:pt x="76" y="22"/>
                </a:lnTo>
                <a:cubicBezTo>
                  <a:pt x="78" y="28"/>
                  <a:pt x="80" y="39"/>
                  <a:pt x="80" y="55"/>
                </a:cubicBezTo>
                <a:cubicBezTo>
                  <a:pt x="81" y="72"/>
                  <a:pt x="81" y="126"/>
                  <a:pt x="82" y="218"/>
                </a:cubicBezTo>
                <a:cubicBezTo>
                  <a:pt x="82" y="309"/>
                  <a:pt x="81" y="363"/>
                  <a:pt x="81" y="379"/>
                </a:cubicBezTo>
                <a:cubicBezTo>
                  <a:pt x="80" y="395"/>
                  <a:pt x="79" y="405"/>
                  <a:pt x="76" y="411"/>
                </a:cubicBezTo>
                <a:lnTo>
                  <a:pt x="146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0" name=""/>
          <p:cNvSpPr/>
          <p:nvPr/>
        </p:nvSpPr>
        <p:spPr>
          <a:xfrm>
            <a:off x="1220400" y="3771720"/>
            <a:ext cx="31320" cy="227880"/>
          </a:xfrm>
          <a:custGeom>
            <a:avLst/>
            <a:gdLst/>
            <a:ahLst/>
            <a:rect l="0" t="0" r="r" b="b"/>
            <a:pathLst>
              <a:path w="87" h="633">
                <a:moveTo>
                  <a:pt x="0" y="633"/>
                </a:moveTo>
                <a:lnTo>
                  <a:pt x="0" y="0"/>
                </a:lnTo>
                <a:lnTo>
                  <a:pt x="87" y="0"/>
                </a:lnTo>
                <a:lnTo>
                  <a:pt x="87" y="25"/>
                </a:lnTo>
                <a:lnTo>
                  <a:pt x="26" y="25"/>
                </a:lnTo>
                <a:lnTo>
                  <a:pt x="26" y="608"/>
                </a:lnTo>
                <a:lnTo>
                  <a:pt x="87" y="608"/>
                </a:lnTo>
                <a:lnTo>
                  <a:pt x="87" y="633"/>
                </a:lnTo>
                <a:lnTo>
                  <a:pt x="0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1" name=""/>
          <p:cNvSpPr/>
          <p:nvPr/>
        </p:nvSpPr>
        <p:spPr>
          <a:xfrm>
            <a:off x="1261440" y="384192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3" y="82"/>
                  <a:pt x="10" y="67"/>
                </a:cubicBezTo>
                <a:cubicBezTo>
                  <a:pt x="16" y="53"/>
                  <a:pt x="26" y="38"/>
                  <a:pt x="40" y="22"/>
                </a:cubicBezTo>
                <a:cubicBezTo>
                  <a:pt x="54" y="7"/>
                  <a:pt x="70" y="-1"/>
                  <a:pt x="87" y="0"/>
                </a:cubicBezTo>
                <a:cubicBezTo>
                  <a:pt x="104" y="0"/>
                  <a:pt x="118" y="5"/>
                  <a:pt x="129" y="14"/>
                </a:cubicBezTo>
                <a:cubicBezTo>
                  <a:pt x="139" y="24"/>
                  <a:pt x="145" y="37"/>
                  <a:pt x="145" y="55"/>
                </a:cubicBezTo>
                <a:cubicBezTo>
                  <a:pt x="144" y="63"/>
                  <a:pt x="144" y="67"/>
                  <a:pt x="143" y="68"/>
                </a:cubicBezTo>
                <a:cubicBezTo>
                  <a:pt x="143" y="69"/>
                  <a:pt x="140" y="79"/>
                  <a:pt x="133" y="97"/>
                </a:cubicBezTo>
                <a:cubicBezTo>
                  <a:pt x="126" y="115"/>
                  <a:pt x="119" y="136"/>
                  <a:pt x="112" y="159"/>
                </a:cubicBezTo>
                <a:cubicBezTo>
                  <a:pt x="105" y="182"/>
                  <a:pt x="102" y="200"/>
                  <a:pt x="102" y="214"/>
                </a:cubicBezTo>
                <a:cubicBezTo>
                  <a:pt x="102" y="232"/>
                  <a:pt x="105" y="244"/>
                  <a:pt x="111" y="252"/>
                </a:cubicBezTo>
                <a:cubicBezTo>
                  <a:pt x="117" y="259"/>
                  <a:pt x="126" y="263"/>
                  <a:pt x="137" y="263"/>
                </a:cubicBezTo>
                <a:cubicBezTo>
                  <a:pt x="147" y="263"/>
                  <a:pt x="156" y="261"/>
                  <a:pt x="165" y="256"/>
                </a:cubicBezTo>
                <a:cubicBezTo>
                  <a:pt x="173" y="251"/>
                  <a:pt x="180" y="247"/>
                  <a:pt x="184" y="242"/>
                </a:cubicBezTo>
                <a:cubicBezTo>
                  <a:pt x="189" y="236"/>
                  <a:pt x="195" y="230"/>
                  <a:pt x="201" y="221"/>
                </a:cubicBezTo>
                <a:cubicBezTo>
                  <a:pt x="201" y="220"/>
                  <a:pt x="202" y="216"/>
                  <a:pt x="204" y="208"/>
                </a:cubicBezTo>
                <a:cubicBezTo>
                  <a:pt x="207" y="200"/>
                  <a:pt x="209" y="188"/>
                  <a:pt x="213" y="171"/>
                </a:cubicBezTo>
                <a:cubicBezTo>
                  <a:pt x="217" y="154"/>
                  <a:pt x="221" y="137"/>
                  <a:pt x="225" y="123"/>
                </a:cubicBezTo>
                <a:cubicBezTo>
                  <a:pt x="241" y="60"/>
                  <a:pt x="251" y="27"/>
                  <a:pt x="253" y="24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5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2" y="21"/>
                  <a:pt x="302" y="23"/>
                  <a:pt x="302" y="24"/>
                </a:cubicBezTo>
                <a:cubicBezTo>
                  <a:pt x="302" y="30"/>
                  <a:pt x="291" y="74"/>
                  <a:pt x="271" y="158"/>
                </a:cubicBezTo>
                <a:cubicBezTo>
                  <a:pt x="250" y="241"/>
                  <a:pt x="237" y="287"/>
                  <a:pt x="234" y="295"/>
                </a:cubicBezTo>
                <a:cubicBezTo>
                  <a:pt x="222" y="330"/>
                  <a:pt x="202" y="357"/>
                  <a:pt x="173" y="378"/>
                </a:cubicBezTo>
                <a:cubicBezTo>
                  <a:pt x="144" y="399"/>
                  <a:pt x="115" y="409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1" y="386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4"/>
                  <a:pt x="26" y="320"/>
                  <a:pt x="31" y="317"/>
                </a:cubicBezTo>
                <a:cubicBezTo>
                  <a:pt x="36" y="314"/>
                  <a:pt x="40" y="312"/>
                  <a:pt x="43" y="310"/>
                </a:cubicBezTo>
                <a:cubicBezTo>
                  <a:pt x="47" y="309"/>
                  <a:pt x="50" y="309"/>
                  <a:pt x="54" y="309"/>
                </a:cubicBezTo>
                <a:cubicBezTo>
                  <a:pt x="73" y="309"/>
                  <a:pt x="82" y="317"/>
                  <a:pt x="82" y="335"/>
                </a:cubicBezTo>
                <a:cubicBezTo>
                  <a:pt x="82" y="344"/>
                  <a:pt x="79" y="351"/>
                  <a:pt x="74" y="357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50" y="374"/>
                </a:lnTo>
                <a:cubicBezTo>
                  <a:pt x="50" y="376"/>
                  <a:pt x="54" y="378"/>
                  <a:pt x="62" y="381"/>
                </a:cubicBezTo>
                <a:cubicBezTo>
                  <a:pt x="69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5"/>
                  <a:pt x="105" y="384"/>
                </a:cubicBezTo>
                <a:cubicBezTo>
                  <a:pt x="118" y="381"/>
                  <a:pt x="131" y="373"/>
                  <a:pt x="143" y="360"/>
                </a:cubicBezTo>
                <a:cubicBezTo>
                  <a:pt x="155" y="348"/>
                  <a:pt x="164" y="335"/>
                  <a:pt x="170" y="321"/>
                </a:cubicBezTo>
                <a:cubicBezTo>
                  <a:pt x="177" y="307"/>
                  <a:pt x="181" y="295"/>
                  <a:pt x="185" y="286"/>
                </a:cubicBezTo>
                <a:cubicBezTo>
                  <a:pt x="188" y="276"/>
                  <a:pt x="190" y="270"/>
                  <a:pt x="190" y="267"/>
                </a:cubicBezTo>
                <a:lnTo>
                  <a:pt x="186" y="269"/>
                </a:lnTo>
                <a:cubicBezTo>
                  <a:pt x="184" y="271"/>
                  <a:pt x="180" y="273"/>
                  <a:pt x="174" y="276"/>
                </a:cubicBezTo>
                <a:cubicBezTo>
                  <a:pt x="169" y="279"/>
                  <a:pt x="163" y="282"/>
                  <a:pt x="158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4" y="287"/>
                  <a:pt x="97" y="282"/>
                  <a:pt x="82" y="273"/>
                </a:cubicBezTo>
                <a:cubicBezTo>
                  <a:pt x="67" y="264"/>
                  <a:pt x="57" y="249"/>
                  <a:pt x="53" y="228"/>
                </a:cubicBezTo>
                <a:cubicBezTo>
                  <a:pt x="52" y="225"/>
                  <a:pt x="52" y="219"/>
                  <a:pt x="52" y="209"/>
                </a:cubicBezTo>
                <a:cubicBezTo>
                  <a:pt x="52" y="185"/>
                  <a:pt x="59" y="153"/>
                  <a:pt x="74" y="113"/>
                </a:cubicBezTo>
                <a:cubicBezTo>
                  <a:pt x="89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4"/>
                  <a:pt x="96" y="32"/>
                  <a:pt x="96" y="31"/>
                </a:cubicBezTo>
                <a:cubicBezTo>
                  <a:pt x="96" y="29"/>
                  <a:pt x="95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2"/>
                  <a:pt x="39" y="62"/>
                </a:cubicBezTo>
                <a:cubicBezTo>
                  <a:pt x="34" y="71"/>
                  <a:pt x="31" y="80"/>
                  <a:pt x="28" y="88"/>
                </a:cubicBezTo>
                <a:cubicBezTo>
                  <a:pt x="26" y="97"/>
                  <a:pt x="24" y="101"/>
                  <a:pt x="23" y="102"/>
                </a:cubicBezTo>
                <a:cubicBezTo>
                  <a:pt x="22" y="103"/>
                  <a:pt x="19" y="103"/>
                  <a:pt x="13" y="103"/>
                </a:cubicBezTo>
                <a:lnTo>
                  <a:pt x="4" y="103"/>
                </a:lnTo>
                <a:cubicBezTo>
                  <a:pt x="2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2" name=""/>
          <p:cNvSpPr/>
          <p:nvPr/>
        </p:nvSpPr>
        <p:spPr>
          <a:xfrm>
            <a:off x="1379160" y="387000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3" y="28"/>
                </a:moveTo>
                <a:cubicBezTo>
                  <a:pt x="73" y="21"/>
                  <a:pt x="76" y="14"/>
                  <a:pt x="81" y="9"/>
                </a:cubicBezTo>
                <a:cubicBezTo>
                  <a:pt x="87" y="4"/>
                  <a:pt x="94" y="1"/>
                  <a:pt x="101" y="0"/>
                </a:cubicBezTo>
                <a:cubicBezTo>
                  <a:pt x="106" y="0"/>
                  <a:pt x="112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5" y="44"/>
                  <a:pt x="99" y="47"/>
                  <a:pt x="92" y="47"/>
                </a:cubicBezTo>
                <a:cubicBezTo>
                  <a:pt x="87" y="47"/>
                  <a:pt x="83" y="45"/>
                  <a:pt x="79" y="43"/>
                </a:cubicBezTo>
                <a:cubicBezTo>
                  <a:pt x="75" y="40"/>
                  <a:pt x="73" y="35"/>
                  <a:pt x="73" y="28"/>
                </a:cubicBezTo>
                <a:moveTo>
                  <a:pt x="0" y="168"/>
                </a:moveTo>
                <a:cubicBezTo>
                  <a:pt x="0" y="165"/>
                  <a:pt x="1" y="161"/>
                  <a:pt x="4" y="154"/>
                </a:cubicBezTo>
                <a:cubicBezTo>
                  <a:pt x="7" y="147"/>
                  <a:pt x="10" y="139"/>
                  <a:pt x="15" y="131"/>
                </a:cubicBezTo>
                <a:cubicBezTo>
                  <a:pt x="19" y="123"/>
                  <a:pt x="26" y="115"/>
                  <a:pt x="34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3" y="98"/>
                  <a:pt x="82" y="102"/>
                  <a:pt x="90" y="109"/>
                </a:cubicBezTo>
                <a:cubicBezTo>
                  <a:pt x="98" y="115"/>
                  <a:pt x="102" y="125"/>
                  <a:pt x="102" y="136"/>
                </a:cubicBezTo>
                <a:cubicBezTo>
                  <a:pt x="102" y="141"/>
                  <a:pt x="100" y="150"/>
                  <a:pt x="96" y="161"/>
                </a:cubicBezTo>
                <a:cubicBezTo>
                  <a:pt x="92" y="173"/>
                  <a:pt x="86" y="189"/>
                  <a:pt x="78" y="209"/>
                </a:cubicBezTo>
                <a:cubicBezTo>
                  <a:pt x="70" y="229"/>
                  <a:pt x="64" y="246"/>
                  <a:pt x="59" y="260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2"/>
                  <a:pt x="60" y="285"/>
                  <a:pt x="65" y="285"/>
                </a:cubicBezTo>
                <a:cubicBezTo>
                  <a:pt x="67" y="285"/>
                  <a:pt x="70" y="285"/>
                  <a:pt x="73" y="284"/>
                </a:cubicBezTo>
                <a:cubicBezTo>
                  <a:pt x="76" y="283"/>
                  <a:pt x="80" y="281"/>
                  <a:pt x="84" y="278"/>
                </a:cubicBezTo>
                <a:cubicBezTo>
                  <a:pt x="87" y="274"/>
                  <a:pt x="91" y="269"/>
                  <a:pt x="96" y="262"/>
                </a:cubicBezTo>
                <a:cubicBezTo>
                  <a:pt x="100" y="255"/>
                  <a:pt x="103" y="246"/>
                  <a:pt x="108" y="236"/>
                </a:cubicBezTo>
                <a:cubicBezTo>
                  <a:pt x="109" y="232"/>
                  <a:pt x="109" y="230"/>
                  <a:pt x="110" y="229"/>
                </a:cubicBezTo>
                <a:cubicBezTo>
                  <a:pt x="111" y="229"/>
                  <a:pt x="113" y="229"/>
                  <a:pt x="118" y="229"/>
                </a:cubicBezTo>
                <a:cubicBezTo>
                  <a:pt x="124" y="229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4"/>
                  <a:pt x="116" y="261"/>
                  <a:pt x="111" y="270"/>
                </a:cubicBezTo>
                <a:cubicBezTo>
                  <a:pt x="106" y="278"/>
                  <a:pt x="99" y="285"/>
                  <a:pt x="90" y="292"/>
                </a:cubicBezTo>
                <a:cubicBezTo>
                  <a:pt x="82" y="299"/>
                  <a:pt x="72" y="302"/>
                  <a:pt x="63" y="302"/>
                </a:cubicBezTo>
                <a:cubicBezTo>
                  <a:pt x="53" y="302"/>
                  <a:pt x="44" y="299"/>
                  <a:pt x="36" y="292"/>
                </a:cubicBezTo>
                <a:cubicBezTo>
                  <a:pt x="28" y="286"/>
                  <a:pt x="24" y="277"/>
                  <a:pt x="24" y="264"/>
                </a:cubicBezTo>
                <a:cubicBezTo>
                  <a:pt x="24" y="259"/>
                  <a:pt x="24" y="254"/>
                  <a:pt x="26" y="250"/>
                </a:cubicBezTo>
                <a:cubicBezTo>
                  <a:pt x="27" y="245"/>
                  <a:pt x="34" y="228"/>
                  <a:pt x="45" y="198"/>
                </a:cubicBezTo>
                <a:cubicBezTo>
                  <a:pt x="56" y="167"/>
                  <a:pt x="63" y="149"/>
                  <a:pt x="65" y="144"/>
                </a:cubicBezTo>
                <a:cubicBezTo>
                  <a:pt x="67" y="138"/>
                  <a:pt x="68" y="132"/>
                  <a:pt x="68" y="126"/>
                </a:cubicBezTo>
                <a:cubicBezTo>
                  <a:pt x="68" y="119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20"/>
                  <a:pt x="35" y="130"/>
                </a:cubicBezTo>
                <a:cubicBezTo>
                  <a:pt x="27" y="140"/>
                  <a:pt x="22" y="152"/>
                  <a:pt x="18" y="168"/>
                </a:cubicBezTo>
                <a:cubicBezTo>
                  <a:pt x="18" y="168"/>
                  <a:pt x="17" y="168"/>
                  <a:pt x="17" y="169"/>
                </a:cubicBezTo>
                <a:cubicBezTo>
                  <a:pt x="17" y="170"/>
                  <a:pt x="16" y="170"/>
                  <a:pt x="16" y="170"/>
                </a:cubicBezTo>
                <a:cubicBezTo>
                  <a:pt x="16" y="171"/>
                  <a:pt x="16" y="171"/>
                  <a:pt x="16" y="171"/>
                </a:cubicBezTo>
                <a:cubicBezTo>
                  <a:pt x="15" y="172"/>
                  <a:pt x="15" y="172"/>
                  <a:pt x="14" y="172"/>
                </a:cubicBezTo>
                <a:cubicBezTo>
                  <a:pt x="14" y="172"/>
                  <a:pt x="13" y="172"/>
                  <a:pt x="12" y="172"/>
                </a:cubicBezTo>
                <a:cubicBezTo>
                  <a:pt x="12" y="172"/>
                  <a:pt x="10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3" name=""/>
          <p:cNvSpPr/>
          <p:nvPr/>
        </p:nvSpPr>
        <p:spPr>
          <a:xfrm>
            <a:off x="1518480" y="38588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4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4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4" name=""/>
          <p:cNvSpPr/>
          <p:nvPr/>
        </p:nvSpPr>
        <p:spPr>
          <a:xfrm>
            <a:off x="1757160" y="3784320"/>
            <a:ext cx="103680" cy="160920"/>
          </a:xfrm>
          <a:custGeom>
            <a:avLst/>
            <a:gdLst/>
            <a:ahLst/>
            <a:rect l="0" t="0" r="r" b="b"/>
            <a:pathLst>
              <a:path w="288" h="447">
                <a:moveTo>
                  <a:pt x="46" y="30"/>
                </a:moveTo>
                <a:cubicBezTo>
                  <a:pt x="46" y="26"/>
                  <a:pt x="47" y="21"/>
                  <a:pt x="48" y="16"/>
                </a:cubicBezTo>
                <a:cubicBezTo>
                  <a:pt x="50" y="10"/>
                  <a:pt x="53" y="7"/>
                  <a:pt x="56" y="7"/>
                </a:cubicBezTo>
                <a:cubicBezTo>
                  <a:pt x="56" y="7"/>
                  <a:pt x="72" y="6"/>
                  <a:pt x="101" y="4"/>
                </a:cubicBezTo>
                <a:cubicBezTo>
                  <a:pt x="131" y="2"/>
                  <a:pt x="148" y="1"/>
                  <a:pt x="149" y="0"/>
                </a:cubicBezTo>
                <a:cubicBezTo>
                  <a:pt x="154" y="0"/>
                  <a:pt x="156" y="2"/>
                  <a:pt x="156" y="5"/>
                </a:cubicBezTo>
                <a:cubicBezTo>
                  <a:pt x="156" y="8"/>
                  <a:pt x="146" y="52"/>
                  <a:pt x="124" y="138"/>
                </a:cubicBezTo>
                <a:cubicBezTo>
                  <a:pt x="102" y="221"/>
                  <a:pt x="92" y="264"/>
                  <a:pt x="92" y="267"/>
                </a:cubicBezTo>
                <a:cubicBezTo>
                  <a:pt x="100" y="263"/>
                  <a:pt x="106" y="259"/>
                  <a:pt x="110" y="255"/>
                </a:cubicBezTo>
                <a:cubicBezTo>
                  <a:pt x="120" y="248"/>
                  <a:pt x="135" y="234"/>
                  <a:pt x="155" y="215"/>
                </a:cubicBezTo>
                <a:cubicBezTo>
                  <a:pt x="174" y="196"/>
                  <a:pt x="189" y="183"/>
                  <a:pt x="199" y="177"/>
                </a:cubicBezTo>
                <a:cubicBezTo>
                  <a:pt x="216" y="165"/>
                  <a:pt x="232" y="160"/>
                  <a:pt x="247" y="160"/>
                </a:cubicBezTo>
                <a:cubicBezTo>
                  <a:pt x="260" y="160"/>
                  <a:pt x="270" y="164"/>
                  <a:pt x="277" y="172"/>
                </a:cubicBezTo>
                <a:cubicBezTo>
                  <a:pt x="284" y="180"/>
                  <a:pt x="288" y="191"/>
                  <a:pt x="288" y="206"/>
                </a:cubicBezTo>
                <a:cubicBezTo>
                  <a:pt x="288" y="216"/>
                  <a:pt x="287" y="225"/>
                  <a:pt x="284" y="232"/>
                </a:cubicBezTo>
                <a:cubicBezTo>
                  <a:pt x="281" y="240"/>
                  <a:pt x="277" y="245"/>
                  <a:pt x="272" y="248"/>
                </a:cubicBezTo>
                <a:cubicBezTo>
                  <a:pt x="267" y="252"/>
                  <a:pt x="262" y="254"/>
                  <a:pt x="259" y="255"/>
                </a:cubicBezTo>
                <a:cubicBezTo>
                  <a:pt x="255" y="256"/>
                  <a:pt x="251" y="257"/>
                  <a:pt x="247" y="257"/>
                </a:cubicBezTo>
                <a:cubicBezTo>
                  <a:pt x="239" y="257"/>
                  <a:pt x="232" y="255"/>
                  <a:pt x="227" y="250"/>
                </a:cubicBezTo>
                <a:cubicBezTo>
                  <a:pt x="222" y="245"/>
                  <a:pt x="219" y="239"/>
                  <a:pt x="219" y="232"/>
                </a:cubicBezTo>
                <a:cubicBezTo>
                  <a:pt x="219" y="221"/>
                  <a:pt x="223" y="213"/>
                  <a:pt x="229" y="206"/>
                </a:cubicBezTo>
                <a:cubicBezTo>
                  <a:pt x="236" y="199"/>
                  <a:pt x="243" y="195"/>
                  <a:pt x="250" y="193"/>
                </a:cubicBezTo>
                <a:lnTo>
                  <a:pt x="260" y="191"/>
                </a:lnTo>
                <a:cubicBezTo>
                  <a:pt x="255" y="186"/>
                  <a:pt x="250" y="183"/>
                  <a:pt x="245" y="183"/>
                </a:cubicBezTo>
                <a:lnTo>
                  <a:pt x="242" y="183"/>
                </a:lnTo>
                <a:cubicBezTo>
                  <a:pt x="229" y="184"/>
                  <a:pt x="215" y="190"/>
                  <a:pt x="202" y="199"/>
                </a:cubicBezTo>
                <a:cubicBezTo>
                  <a:pt x="189" y="208"/>
                  <a:pt x="174" y="222"/>
                  <a:pt x="156" y="239"/>
                </a:cubicBezTo>
                <a:cubicBezTo>
                  <a:pt x="137" y="257"/>
                  <a:pt x="124" y="270"/>
                  <a:pt x="113" y="278"/>
                </a:cubicBezTo>
                <a:cubicBezTo>
                  <a:pt x="114" y="278"/>
                  <a:pt x="117" y="279"/>
                  <a:pt x="123" y="280"/>
                </a:cubicBezTo>
                <a:cubicBezTo>
                  <a:pt x="128" y="281"/>
                  <a:pt x="133" y="282"/>
                  <a:pt x="138" y="284"/>
                </a:cubicBezTo>
                <a:cubicBezTo>
                  <a:pt x="144" y="285"/>
                  <a:pt x="149" y="287"/>
                  <a:pt x="156" y="289"/>
                </a:cubicBezTo>
                <a:cubicBezTo>
                  <a:pt x="162" y="290"/>
                  <a:pt x="168" y="293"/>
                  <a:pt x="173" y="297"/>
                </a:cubicBezTo>
                <a:cubicBezTo>
                  <a:pt x="178" y="302"/>
                  <a:pt x="182" y="305"/>
                  <a:pt x="187" y="309"/>
                </a:cubicBezTo>
                <a:cubicBezTo>
                  <a:pt x="191" y="312"/>
                  <a:pt x="194" y="318"/>
                  <a:pt x="197" y="325"/>
                </a:cubicBezTo>
                <a:cubicBezTo>
                  <a:pt x="200" y="333"/>
                  <a:pt x="201" y="340"/>
                  <a:pt x="201" y="346"/>
                </a:cubicBezTo>
                <a:cubicBezTo>
                  <a:pt x="201" y="353"/>
                  <a:pt x="200" y="362"/>
                  <a:pt x="198" y="372"/>
                </a:cubicBezTo>
                <a:cubicBezTo>
                  <a:pt x="196" y="382"/>
                  <a:pt x="195" y="392"/>
                  <a:pt x="194" y="398"/>
                </a:cubicBezTo>
                <a:cubicBezTo>
                  <a:pt x="194" y="415"/>
                  <a:pt x="200" y="424"/>
                  <a:pt x="211" y="424"/>
                </a:cubicBezTo>
                <a:cubicBezTo>
                  <a:pt x="231" y="424"/>
                  <a:pt x="248" y="399"/>
                  <a:pt x="260" y="347"/>
                </a:cubicBezTo>
                <a:cubicBezTo>
                  <a:pt x="261" y="344"/>
                  <a:pt x="266" y="342"/>
                  <a:pt x="273" y="342"/>
                </a:cubicBezTo>
                <a:lnTo>
                  <a:pt x="276" y="342"/>
                </a:lnTo>
                <a:cubicBezTo>
                  <a:pt x="282" y="342"/>
                  <a:pt x="286" y="344"/>
                  <a:pt x="286" y="348"/>
                </a:cubicBezTo>
                <a:cubicBezTo>
                  <a:pt x="286" y="350"/>
                  <a:pt x="285" y="353"/>
                  <a:pt x="284" y="357"/>
                </a:cubicBezTo>
                <a:cubicBezTo>
                  <a:pt x="267" y="417"/>
                  <a:pt x="242" y="447"/>
                  <a:pt x="209" y="447"/>
                </a:cubicBezTo>
                <a:cubicBezTo>
                  <a:pt x="190" y="447"/>
                  <a:pt x="175" y="442"/>
                  <a:pt x="163" y="431"/>
                </a:cubicBezTo>
                <a:cubicBezTo>
                  <a:pt x="151" y="420"/>
                  <a:pt x="145" y="404"/>
                  <a:pt x="145" y="382"/>
                </a:cubicBezTo>
                <a:cubicBezTo>
                  <a:pt x="145" y="375"/>
                  <a:pt x="146" y="368"/>
                  <a:pt x="147" y="363"/>
                </a:cubicBezTo>
                <a:cubicBezTo>
                  <a:pt x="149" y="357"/>
                  <a:pt x="149" y="352"/>
                  <a:pt x="149" y="347"/>
                </a:cubicBezTo>
                <a:cubicBezTo>
                  <a:pt x="149" y="338"/>
                  <a:pt x="146" y="330"/>
                  <a:pt x="139" y="323"/>
                </a:cubicBezTo>
                <a:cubicBezTo>
                  <a:pt x="133" y="317"/>
                  <a:pt x="126" y="312"/>
                  <a:pt x="117" y="309"/>
                </a:cubicBezTo>
                <a:cubicBezTo>
                  <a:pt x="108" y="306"/>
                  <a:pt x="101" y="304"/>
                  <a:pt x="96" y="302"/>
                </a:cubicBezTo>
                <a:cubicBezTo>
                  <a:pt x="90" y="300"/>
                  <a:pt x="86" y="300"/>
                  <a:pt x="84" y="300"/>
                </a:cubicBezTo>
                <a:lnTo>
                  <a:pt x="83" y="300"/>
                </a:lnTo>
                <a:cubicBezTo>
                  <a:pt x="78" y="318"/>
                  <a:pt x="74" y="335"/>
                  <a:pt x="70" y="351"/>
                </a:cubicBezTo>
                <a:cubicBezTo>
                  <a:pt x="66" y="368"/>
                  <a:pt x="63" y="380"/>
                  <a:pt x="61" y="388"/>
                </a:cubicBezTo>
                <a:cubicBezTo>
                  <a:pt x="59" y="397"/>
                  <a:pt x="57" y="405"/>
                  <a:pt x="55" y="412"/>
                </a:cubicBezTo>
                <a:cubicBezTo>
                  <a:pt x="54" y="420"/>
                  <a:pt x="52" y="425"/>
                  <a:pt x="51" y="427"/>
                </a:cubicBezTo>
                <a:cubicBezTo>
                  <a:pt x="50" y="430"/>
                  <a:pt x="48" y="433"/>
                  <a:pt x="46" y="436"/>
                </a:cubicBezTo>
                <a:cubicBezTo>
                  <a:pt x="45" y="439"/>
                  <a:pt x="42" y="441"/>
                  <a:pt x="39" y="441"/>
                </a:cubicBezTo>
                <a:cubicBezTo>
                  <a:pt x="34" y="445"/>
                  <a:pt x="28" y="447"/>
                  <a:pt x="22" y="447"/>
                </a:cubicBezTo>
                <a:cubicBezTo>
                  <a:pt x="15" y="447"/>
                  <a:pt x="9" y="445"/>
                  <a:pt x="5" y="441"/>
                </a:cubicBezTo>
                <a:cubicBezTo>
                  <a:pt x="2" y="436"/>
                  <a:pt x="0" y="433"/>
                  <a:pt x="0" y="430"/>
                </a:cubicBezTo>
                <a:cubicBezTo>
                  <a:pt x="0" y="426"/>
                  <a:pt x="7" y="392"/>
                  <a:pt x="23" y="328"/>
                </a:cubicBezTo>
                <a:cubicBezTo>
                  <a:pt x="39" y="265"/>
                  <a:pt x="54" y="202"/>
                  <a:pt x="69" y="141"/>
                </a:cubicBezTo>
                <a:lnTo>
                  <a:pt x="93" y="50"/>
                </a:lnTo>
                <a:cubicBezTo>
                  <a:pt x="93" y="44"/>
                  <a:pt x="92" y="41"/>
                  <a:pt x="88" y="40"/>
                </a:cubicBezTo>
                <a:cubicBezTo>
                  <a:pt x="85" y="38"/>
                  <a:pt x="77" y="37"/>
                  <a:pt x="64" y="36"/>
                </a:cubicBezTo>
                <a:lnTo>
                  <a:pt x="60" y="36"/>
                </a:lnTo>
                <a:cubicBezTo>
                  <a:pt x="56" y="36"/>
                  <a:pt x="53" y="36"/>
                  <a:pt x="52" y="36"/>
                </a:cubicBezTo>
                <a:cubicBezTo>
                  <a:pt x="51" y="36"/>
                  <a:pt x="49" y="36"/>
                  <a:pt x="48" y="35"/>
                </a:cubicBezTo>
                <a:cubicBezTo>
                  <a:pt x="46" y="33"/>
                  <a:pt x="45" y="32"/>
                  <a:pt x="46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5" name=""/>
          <p:cNvSpPr/>
          <p:nvPr/>
        </p:nvSpPr>
        <p:spPr>
          <a:xfrm>
            <a:off x="1869840" y="3771720"/>
            <a:ext cx="31320" cy="227880"/>
          </a:xfrm>
          <a:custGeom>
            <a:avLst/>
            <a:gdLst/>
            <a:ahLst/>
            <a:rect l="0" t="0" r="r" b="b"/>
            <a:pathLst>
              <a:path w="87" h="633">
                <a:moveTo>
                  <a:pt x="0" y="25"/>
                </a:moveTo>
                <a:lnTo>
                  <a:pt x="0" y="0"/>
                </a:lnTo>
                <a:lnTo>
                  <a:pt x="87" y="0"/>
                </a:lnTo>
                <a:lnTo>
                  <a:pt x="87" y="633"/>
                </a:lnTo>
                <a:lnTo>
                  <a:pt x="0" y="633"/>
                </a:lnTo>
                <a:lnTo>
                  <a:pt x="0" y="608"/>
                </a:lnTo>
                <a:lnTo>
                  <a:pt x="62" y="608"/>
                </a:lnTo>
                <a:lnTo>
                  <a:pt x="62" y="25"/>
                </a:lnTo>
                <a:lnTo>
                  <a:pt x="0" y="2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6" name=""/>
          <p:cNvSpPr txBox="1"/>
          <p:nvPr/>
        </p:nvSpPr>
        <p:spPr>
          <a:xfrm>
            <a:off x="747720" y="3771000"/>
            <a:ext cx="357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где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7" name=""/>
          <p:cNvSpPr/>
          <p:nvPr/>
        </p:nvSpPr>
        <p:spPr>
          <a:xfrm>
            <a:off x="952200" y="4295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8" name=""/>
          <p:cNvSpPr txBox="1"/>
          <p:nvPr/>
        </p:nvSpPr>
        <p:spPr>
          <a:xfrm>
            <a:off x="1927080" y="3771000"/>
            <a:ext cx="4790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индикаторная функция (1, если истина, 0 иначе).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9" name=""/>
          <p:cNvSpPr/>
          <p:nvPr/>
        </p:nvSpPr>
        <p:spPr>
          <a:xfrm>
            <a:off x="4862160" y="4759920"/>
            <a:ext cx="168840" cy="163440"/>
          </a:xfrm>
          <a:custGeom>
            <a:avLst/>
            <a:gdLst/>
            <a:ahLst/>
            <a:rect l="0" t="0" r="r" b="b"/>
            <a:pathLst>
              <a:path w="469" h="454">
                <a:moveTo>
                  <a:pt x="0" y="5"/>
                </a:moveTo>
                <a:cubicBezTo>
                  <a:pt x="0" y="3"/>
                  <a:pt x="1" y="2"/>
                  <a:pt x="3" y="0"/>
                </a:cubicBezTo>
                <a:lnTo>
                  <a:pt x="466" y="0"/>
                </a:lnTo>
                <a:cubicBezTo>
                  <a:pt x="468" y="2"/>
                  <a:pt x="469" y="3"/>
                  <a:pt x="469" y="5"/>
                </a:cubicBezTo>
                <a:cubicBezTo>
                  <a:pt x="469" y="5"/>
                  <a:pt x="433" y="79"/>
                  <a:pt x="362" y="227"/>
                </a:cubicBezTo>
                <a:cubicBezTo>
                  <a:pt x="291" y="374"/>
                  <a:pt x="253" y="448"/>
                  <a:pt x="252" y="449"/>
                </a:cubicBezTo>
                <a:cubicBezTo>
                  <a:pt x="250" y="452"/>
                  <a:pt x="244" y="454"/>
                  <a:pt x="234" y="454"/>
                </a:cubicBezTo>
                <a:cubicBezTo>
                  <a:pt x="224" y="454"/>
                  <a:pt x="218" y="452"/>
                  <a:pt x="216" y="449"/>
                </a:cubicBezTo>
                <a:cubicBezTo>
                  <a:pt x="215" y="448"/>
                  <a:pt x="179" y="374"/>
                  <a:pt x="107" y="227"/>
                </a:cubicBezTo>
                <a:cubicBezTo>
                  <a:pt x="36" y="79"/>
                  <a:pt x="0" y="5"/>
                  <a:pt x="0" y="5"/>
                </a:cubicBezTo>
                <a:moveTo>
                  <a:pt x="413" y="55"/>
                </a:moveTo>
                <a:cubicBezTo>
                  <a:pt x="413" y="55"/>
                  <a:pt x="359" y="54"/>
                  <a:pt x="252" y="54"/>
                </a:cubicBezTo>
                <a:cubicBezTo>
                  <a:pt x="146" y="54"/>
                  <a:pt x="93" y="55"/>
                  <a:pt x="93" y="55"/>
                </a:cubicBezTo>
                <a:cubicBezTo>
                  <a:pt x="94" y="57"/>
                  <a:pt x="120" y="113"/>
                  <a:pt x="173" y="221"/>
                </a:cubicBezTo>
                <a:cubicBezTo>
                  <a:pt x="225" y="328"/>
                  <a:pt x="251" y="382"/>
                  <a:pt x="252" y="382"/>
                </a:cubicBezTo>
                <a:lnTo>
                  <a:pt x="413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0" name=""/>
          <p:cNvSpPr/>
          <p:nvPr/>
        </p:nvSpPr>
        <p:spPr>
          <a:xfrm>
            <a:off x="5052240" y="4878360"/>
            <a:ext cx="108000" cy="73440"/>
          </a:xfrm>
          <a:custGeom>
            <a:avLst/>
            <a:gdLst/>
            <a:ahLst/>
            <a:rect l="0" t="0" r="r" b="b"/>
            <a:pathLst>
              <a:path w="300" h="204">
                <a:moveTo>
                  <a:pt x="251" y="26"/>
                </a:moveTo>
                <a:cubicBezTo>
                  <a:pt x="251" y="19"/>
                  <a:pt x="254" y="14"/>
                  <a:pt x="259" y="8"/>
                </a:cubicBezTo>
                <a:cubicBezTo>
                  <a:pt x="265" y="3"/>
                  <a:pt x="271" y="0"/>
                  <a:pt x="278" y="0"/>
                </a:cubicBezTo>
                <a:cubicBezTo>
                  <a:pt x="283" y="0"/>
                  <a:pt x="288" y="2"/>
                  <a:pt x="293" y="8"/>
                </a:cubicBezTo>
                <a:cubicBezTo>
                  <a:pt x="297" y="13"/>
                  <a:pt x="300" y="22"/>
                  <a:pt x="300" y="33"/>
                </a:cubicBezTo>
                <a:cubicBezTo>
                  <a:pt x="300" y="42"/>
                  <a:pt x="297" y="59"/>
                  <a:pt x="291" y="86"/>
                </a:cubicBezTo>
                <a:cubicBezTo>
                  <a:pt x="287" y="102"/>
                  <a:pt x="283" y="116"/>
                  <a:pt x="279" y="127"/>
                </a:cubicBezTo>
                <a:cubicBezTo>
                  <a:pt x="276" y="138"/>
                  <a:pt x="271" y="150"/>
                  <a:pt x="264" y="163"/>
                </a:cubicBezTo>
                <a:cubicBezTo>
                  <a:pt x="257" y="176"/>
                  <a:pt x="249" y="187"/>
                  <a:pt x="239" y="193"/>
                </a:cubicBezTo>
                <a:cubicBezTo>
                  <a:pt x="230" y="200"/>
                  <a:pt x="219" y="204"/>
                  <a:pt x="207" y="204"/>
                </a:cubicBezTo>
                <a:cubicBezTo>
                  <a:pt x="194" y="204"/>
                  <a:pt x="182" y="201"/>
                  <a:pt x="172" y="197"/>
                </a:cubicBezTo>
                <a:cubicBezTo>
                  <a:pt x="161" y="192"/>
                  <a:pt x="154" y="185"/>
                  <a:pt x="149" y="177"/>
                </a:cubicBezTo>
                <a:cubicBezTo>
                  <a:pt x="149" y="178"/>
                  <a:pt x="148" y="178"/>
                  <a:pt x="148" y="179"/>
                </a:cubicBezTo>
                <a:cubicBezTo>
                  <a:pt x="136" y="196"/>
                  <a:pt x="121" y="204"/>
                  <a:pt x="103" y="204"/>
                </a:cubicBezTo>
                <a:cubicBezTo>
                  <a:pt x="95" y="204"/>
                  <a:pt x="88" y="203"/>
                  <a:pt x="81" y="201"/>
                </a:cubicBezTo>
                <a:cubicBezTo>
                  <a:pt x="74" y="199"/>
                  <a:pt x="67" y="196"/>
                  <a:pt x="60" y="193"/>
                </a:cubicBezTo>
                <a:cubicBezTo>
                  <a:pt x="53" y="189"/>
                  <a:pt x="47" y="183"/>
                  <a:pt x="43" y="175"/>
                </a:cubicBezTo>
                <a:cubicBezTo>
                  <a:pt x="39" y="167"/>
                  <a:pt x="37" y="158"/>
                  <a:pt x="37" y="147"/>
                </a:cubicBezTo>
                <a:cubicBezTo>
                  <a:pt x="37" y="131"/>
                  <a:pt x="42" y="109"/>
                  <a:pt x="52" y="81"/>
                </a:cubicBezTo>
                <a:cubicBezTo>
                  <a:pt x="62" y="53"/>
                  <a:pt x="68" y="36"/>
                  <a:pt x="68" y="28"/>
                </a:cubicBezTo>
                <a:cubicBezTo>
                  <a:pt x="68" y="25"/>
                  <a:pt x="68" y="23"/>
                  <a:pt x="68" y="22"/>
                </a:cubicBezTo>
                <a:cubicBezTo>
                  <a:pt x="68" y="21"/>
                  <a:pt x="67" y="20"/>
                  <a:pt x="66" y="19"/>
                </a:cubicBezTo>
                <a:cubicBezTo>
                  <a:pt x="65" y="18"/>
                  <a:pt x="63" y="17"/>
                  <a:pt x="61" y="17"/>
                </a:cubicBezTo>
                <a:lnTo>
                  <a:pt x="59" y="17"/>
                </a:lnTo>
                <a:cubicBezTo>
                  <a:pt x="52" y="17"/>
                  <a:pt x="46" y="20"/>
                  <a:pt x="41" y="26"/>
                </a:cubicBezTo>
                <a:cubicBezTo>
                  <a:pt x="35" y="31"/>
                  <a:pt x="30" y="37"/>
                  <a:pt x="27" y="44"/>
                </a:cubicBezTo>
                <a:cubicBezTo>
                  <a:pt x="24" y="51"/>
                  <a:pt x="21" y="57"/>
                  <a:pt x="20" y="63"/>
                </a:cubicBezTo>
                <a:cubicBezTo>
                  <a:pt x="18" y="69"/>
                  <a:pt x="17" y="72"/>
                  <a:pt x="16" y="73"/>
                </a:cubicBezTo>
                <a:cubicBezTo>
                  <a:pt x="15" y="73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0"/>
                  <a:pt x="0" y="70"/>
                </a:cubicBezTo>
                <a:cubicBezTo>
                  <a:pt x="0" y="68"/>
                  <a:pt x="1" y="64"/>
                  <a:pt x="3" y="57"/>
                </a:cubicBezTo>
                <a:cubicBezTo>
                  <a:pt x="6" y="50"/>
                  <a:pt x="9" y="43"/>
                  <a:pt x="14" y="34"/>
                </a:cubicBezTo>
                <a:cubicBezTo>
                  <a:pt x="18" y="26"/>
                  <a:pt x="25" y="18"/>
                  <a:pt x="33" y="11"/>
                </a:cubicBezTo>
                <a:cubicBezTo>
                  <a:pt x="42" y="4"/>
                  <a:pt x="52" y="1"/>
                  <a:pt x="62" y="1"/>
                </a:cubicBezTo>
                <a:cubicBezTo>
                  <a:pt x="75" y="1"/>
                  <a:pt x="85" y="4"/>
                  <a:pt x="92" y="12"/>
                </a:cubicBezTo>
                <a:cubicBezTo>
                  <a:pt x="99" y="19"/>
                  <a:pt x="102" y="28"/>
                  <a:pt x="102" y="38"/>
                </a:cubicBezTo>
                <a:cubicBezTo>
                  <a:pt x="102" y="43"/>
                  <a:pt x="97" y="59"/>
                  <a:pt x="88" y="87"/>
                </a:cubicBezTo>
                <a:cubicBezTo>
                  <a:pt x="78" y="114"/>
                  <a:pt x="73" y="135"/>
                  <a:pt x="73" y="149"/>
                </a:cubicBezTo>
                <a:cubicBezTo>
                  <a:pt x="73" y="163"/>
                  <a:pt x="76" y="173"/>
                  <a:pt x="82" y="178"/>
                </a:cubicBezTo>
                <a:cubicBezTo>
                  <a:pt x="88" y="184"/>
                  <a:pt x="96" y="187"/>
                  <a:pt x="106" y="187"/>
                </a:cubicBezTo>
                <a:cubicBezTo>
                  <a:pt x="119" y="187"/>
                  <a:pt x="130" y="178"/>
                  <a:pt x="140" y="160"/>
                </a:cubicBezTo>
                <a:lnTo>
                  <a:pt x="142" y="156"/>
                </a:lnTo>
                <a:lnTo>
                  <a:pt x="142" y="146"/>
                </a:lnTo>
                <a:cubicBezTo>
                  <a:pt x="142" y="145"/>
                  <a:pt x="142" y="143"/>
                  <a:pt x="142" y="142"/>
                </a:cubicBezTo>
                <a:cubicBezTo>
                  <a:pt x="142" y="140"/>
                  <a:pt x="142" y="139"/>
                  <a:pt x="142" y="138"/>
                </a:cubicBezTo>
                <a:cubicBezTo>
                  <a:pt x="143" y="137"/>
                  <a:pt x="143" y="136"/>
                  <a:pt x="143" y="135"/>
                </a:cubicBezTo>
                <a:cubicBezTo>
                  <a:pt x="143" y="133"/>
                  <a:pt x="143" y="132"/>
                  <a:pt x="143" y="131"/>
                </a:cubicBezTo>
                <a:cubicBezTo>
                  <a:pt x="144" y="130"/>
                  <a:pt x="144" y="128"/>
                  <a:pt x="145" y="125"/>
                </a:cubicBezTo>
                <a:cubicBezTo>
                  <a:pt x="145" y="122"/>
                  <a:pt x="146" y="120"/>
                  <a:pt x="146" y="117"/>
                </a:cubicBezTo>
                <a:cubicBezTo>
                  <a:pt x="146" y="115"/>
                  <a:pt x="147" y="112"/>
                  <a:pt x="149" y="107"/>
                </a:cubicBezTo>
                <a:cubicBezTo>
                  <a:pt x="150" y="102"/>
                  <a:pt x="151" y="97"/>
                  <a:pt x="152" y="92"/>
                </a:cubicBezTo>
                <a:cubicBezTo>
                  <a:pt x="153" y="88"/>
                  <a:pt x="155" y="80"/>
                  <a:pt x="157" y="72"/>
                </a:cubicBezTo>
                <a:cubicBezTo>
                  <a:pt x="166" y="38"/>
                  <a:pt x="172" y="20"/>
                  <a:pt x="173" y="17"/>
                </a:cubicBezTo>
                <a:cubicBezTo>
                  <a:pt x="177" y="9"/>
                  <a:pt x="183" y="5"/>
                  <a:pt x="192" y="5"/>
                </a:cubicBezTo>
                <a:cubicBezTo>
                  <a:pt x="198" y="5"/>
                  <a:pt x="202" y="7"/>
                  <a:pt x="204" y="10"/>
                </a:cubicBezTo>
                <a:cubicBezTo>
                  <a:pt x="206" y="13"/>
                  <a:pt x="207" y="15"/>
                  <a:pt x="207" y="18"/>
                </a:cubicBezTo>
                <a:cubicBezTo>
                  <a:pt x="207" y="22"/>
                  <a:pt x="203" y="41"/>
                  <a:pt x="194" y="75"/>
                </a:cubicBezTo>
                <a:cubicBezTo>
                  <a:pt x="186" y="111"/>
                  <a:pt x="181" y="130"/>
                  <a:pt x="180" y="135"/>
                </a:cubicBezTo>
                <a:cubicBezTo>
                  <a:pt x="180" y="139"/>
                  <a:pt x="179" y="144"/>
                  <a:pt x="179" y="151"/>
                </a:cubicBezTo>
                <a:lnTo>
                  <a:pt x="179" y="154"/>
                </a:lnTo>
                <a:cubicBezTo>
                  <a:pt x="179" y="159"/>
                  <a:pt x="180" y="163"/>
                  <a:pt x="181" y="167"/>
                </a:cubicBezTo>
                <a:cubicBezTo>
                  <a:pt x="181" y="171"/>
                  <a:pt x="184" y="176"/>
                  <a:pt x="189" y="180"/>
                </a:cubicBezTo>
                <a:cubicBezTo>
                  <a:pt x="194" y="185"/>
                  <a:pt x="201" y="187"/>
                  <a:pt x="209" y="187"/>
                </a:cubicBezTo>
                <a:cubicBezTo>
                  <a:pt x="230" y="187"/>
                  <a:pt x="247" y="169"/>
                  <a:pt x="260" y="133"/>
                </a:cubicBezTo>
                <a:cubicBezTo>
                  <a:pt x="262" y="126"/>
                  <a:pt x="265" y="116"/>
                  <a:pt x="269" y="104"/>
                </a:cubicBezTo>
                <a:cubicBezTo>
                  <a:pt x="272" y="91"/>
                  <a:pt x="274" y="81"/>
                  <a:pt x="274" y="76"/>
                </a:cubicBezTo>
                <a:cubicBezTo>
                  <a:pt x="274" y="66"/>
                  <a:pt x="272" y="58"/>
                  <a:pt x="268" y="53"/>
                </a:cubicBezTo>
                <a:cubicBezTo>
                  <a:pt x="264" y="47"/>
                  <a:pt x="260" y="42"/>
                  <a:pt x="257" y="38"/>
                </a:cubicBezTo>
                <a:cubicBezTo>
                  <a:pt x="253" y="34"/>
                  <a:pt x="251" y="30"/>
                  <a:pt x="251" y="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1" name=""/>
          <p:cNvSpPr/>
          <p:nvPr/>
        </p:nvSpPr>
        <p:spPr>
          <a:xfrm>
            <a:off x="5175000" y="4894920"/>
            <a:ext cx="51840" cy="80280"/>
          </a:xfrm>
          <a:custGeom>
            <a:avLst/>
            <a:gdLst/>
            <a:ahLst/>
            <a:rect l="0" t="0" r="r" b="b"/>
            <a:pathLst>
              <a:path w="144" h="223">
                <a:moveTo>
                  <a:pt x="23" y="14"/>
                </a:moveTo>
                <a:cubicBezTo>
                  <a:pt x="23" y="12"/>
                  <a:pt x="23" y="10"/>
                  <a:pt x="24" y="7"/>
                </a:cubicBezTo>
                <a:cubicBezTo>
                  <a:pt x="25" y="4"/>
                  <a:pt x="26" y="3"/>
                  <a:pt x="28" y="3"/>
                </a:cubicBezTo>
                <a:cubicBezTo>
                  <a:pt x="28" y="3"/>
                  <a:pt x="35" y="2"/>
                  <a:pt x="50" y="1"/>
                </a:cubicBezTo>
                <a:cubicBezTo>
                  <a:pt x="65" y="0"/>
                  <a:pt x="73" y="0"/>
                  <a:pt x="73" y="0"/>
                </a:cubicBezTo>
                <a:cubicBezTo>
                  <a:pt x="76" y="0"/>
                  <a:pt x="77" y="0"/>
                  <a:pt x="77" y="2"/>
                </a:cubicBezTo>
                <a:cubicBezTo>
                  <a:pt x="77" y="4"/>
                  <a:pt x="72" y="26"/>
                  <a:pt x="61" y="69"/>
                </a:cubicBezTo>
                <a:cubicBezTo>
                  <a:pt x="51" y="111"/>
                  <a:pt x="46" y="132"/>
                  <a:pt x="46" y="134"/>
                </a:cubicBezTo>
                <a:cubicBezTo>
                  <a:pt x="50" y="132"/>
                  <a:pt x="53" y="130"/>
                  <a:pt x="55" y="128"/>
                </a:cubicBezTo>
                <a:cubicBezTo>
                  <a:pt x="60" y="124"/>
                  <a:pt x="67" y="117"/>
                  <a:pt x="77" y="108"/>
                </a:cubicBezTo>
                <a:cubicBezTo>
                  <a:pt x="86" y="99"/>
                  <a:pt x="94" y="92"/>
                  <a:pt x="99" y="89"/>
                </a:cubicBezTo>
                <a:cubicBezTo>
                  <a:pt x="107" y="83"/>
                  <a:pt x="115" y="80"/>
                  <a:pt x="123" y="80"/>
                </a:cubicBezTo>
                <a:cubicBezTo>
                  <a:pt x="129" y="80"/>
                  <a:pt x="134" y="82"/>
                  <a:pt x="138" y="86"/>
                </a:cubicBezTo>
                <a:cubicBezTo>
                  <a:pt x="142" y="90"/>
                  <a:pt x="144" y="96"/>
                  <a:pt x="144" y="103"/>
                </a:cubicBezTo>
                <a:cubicBezTo>
                  <a:pt x="144" y="109"/>
                  <a:pt x="144" y="113"/>
                  <a:pt x="142" y="117"/>
                </a:cubicBezTo>
                <a:cubicBezTo>
                  <a:pt x="141" y="120"/>
                  <a:pt x="138" y="123"/>
                  <a:pt x="135" y="124"/>
                </a:cubicBezTo>
                <a:cubicBezTo>
                  <a:pt x="133" y="126"/>
                  <a:pt x="130" y="127"/>
                  <a:pt x="128" y="128"/>
                </a:cubicBezTo>
                <a:cubicBezTo>
                  <a:pt x="127" y="129"/>
                  <a:pt x="125" y="129"/>
                  <a:pt x="123" y="129"/>
                </a:cubicBezTo>
                <a:cubicBezTo>
                  <a:pt x="119" y="129"/>
                  <a:pt x="115" y="128"/>
                  <a:pt x="113" y="125"/>
                </a:cubicBezTo>
                <a:cubicBezTo>
                  <a:pt x="110" y="123"/>
                  <a:pt x="109" y="120"/>
                  <a:pt x="109" y="116"/>
                </a:cubicBezTo>
                <a:cubicBezTo>
                  <a:pt x="109" y="111"/>
                  <a:pt x="111" y="107"/>
                  <a:pt x="114" y="103"/>
                </a:cubicBezTo>
                <a:cubicBezTo>
                  <a:pt x="117" y="100"/>
                  <a:pt x="121" y="98"/>
                  <a:pt x="124" y="97"/>
                </a:cubicBezTo>
                <a:lnTo>
                  <a:pt x="129" y="96"/>
                </a:lnTo>
                <a:cubicBezTo>
                  <a:pt x="127" y="93"/>
                  <a:pt x="124" y="92"/>
                  <a:pt x="122" y="92"/>
                </a:cubicBezTo>
                <a:lnTo>
                  <a:pt x="120" y="92"/>
                </a:lnTo>
                <a:cubicBezTo>
                  <a:pt x="114" y="93"/>
                  <a:pt x="107" y="95"/>
                  <a:pt x="100" y="100"/>
                </a:cubicBezTo>
                <a:cubicBezTo>
                  <a:pt x="94" y="104"/>
                  <a:pt x="86" y="111"/>
                  <a:pt x="77" y="120"/>
                </a:cubicBezTo>
                <a:cubicBezTo>
                  <a:pt x="68" y="129"/>
                  <a:pt x="61" y="135"/>
                  <a:pt x="56" y="139"/>
                </a:cubicBezTo>
                <a:cubicBezTo>
                  <a:pt x="57" y="140"/>
                  <a:pt x="58" y="140"/>
                  <a:pt x="61" y="140"/>
                </a:cubicBezTo>
                <a:cubicBezTo>
                  <a:pt x="64" y="141"/>
                  <a:pt x="66" y="141"/>
                  <a:pt x="69" y="142"/>
                </a:cubicBezTo>
                <a:cubicBezTo>
                  <a:pt x="71" y="143"/>
                  <a:pt x="74" y="144"/>
                  <a:pt x="77" y="145"/>
                </a:cubicBezTo>
                <a:cubicBezTo>
                  <a:pt x="80" y="146"/>
                  <a:pt x="83" y="147"/>
                  <a:pt x="86" y="149"/>
                </a:cubicBezTo>
                <a:cubicBezTo>
                  <a:pt x="88" y="151"/>
                  <a:pt x="90" y="153"/>
                  <a:pt x="92" y="155"/>
                </a:cubicBezTo>
                <a:cubicBezTo>
                  <a:pt x="95" y="156"/>
                  <a:pt x="96" y="159"/>
                  <a:pt x="98" y="163"/>
                </a:cubicBezTo>
                <a:cubicBezTo>
                  <a:pt x="99" y="167"/>
                  <a:pt x="100" y="170"/>
                  <a:pt x="100" y="173"/>
                </a:cubicBezTo>
                <a:cubicBezTo>
                  <a:pt x="100" y="177"/>
                  <a:pt x="99" y="181"/>
                  <a:pt x="98" y="186"/>
                </a:cubicBezTo>
                <a:cubicBezTo>
                  <a:pt x="97" y="191"/>
                  <a:pt x="96" y="196"/>
                  <a:pt x="96" y="199"/>
                </a:cubicBezTo>
                <a:cubicBezTo>
                  <a:pt x="96" y="207"/>
                  <a:pt x="99" y="212"/>
                  <a:pt x="105" y="212"/>
                </a:cubicBezTo>
                <a:cubicBezTo>
                  <a:pt x="115" y="212"/>
                  <a:pt x="123" y="199"/>
                  <a:pt x="129" y="174"/>
                </a:cubicBezTo>
                <a:cubicBezTo>
                  <a:pt x="130" y="172"/>
                  <a:pt x="132" y="172"/>
                  <a:pt x="136" y="172"/>
                </a:cubicBezTo>
                <a:lnTo>
                  <a:pt x="137" y="172"/>
                </a:lnTo>
                <a:cubicBezTo>
                  <a:pt x="141" y="172"/>
                  <a:pt x="143" y="172"/>
                  <a:pt x="143" y="174"/>
                </a:cubicBezTo>
                <a:cubicBezTo>
                  <a:pt x="143" y="175"/>
                  <a:pt x="143" y="177"/>
                  <a:pt x="142" y="179"/>
                </a:cubicBezTo>
                <a:cubicBezTo>
                  <a:pt x="132" y="209"/>
                  <a:pt x="120" y="223"/>
                  <a:pt x="104" y="223"/>
                </a:cubicBezTo>
                <a:cubicBezTo>
                  <a:pt x="94" y="223"/>
                  <a:pt x="87" y="221"/>
                  <a:pt x="81" y="215"/>
                </a:cubicBezTo>
                <a:cubicBezTo>
                  <a:pt x="75" y="210"/>
                  <a:pt x="72" y="202"/>
                  <a:pt x="72" y="191"/>
                </a:cubicBezTo>
                <a:cubicBezTo>
                  <a:pt x="72" y="188"/>
                  <a:pt x="72" y="184"/>
                  <a:pt x="73" y="182"/>
                </a:cubicBezTo>
                <a:cubicBezTo>
                  <a:pt x="73" y="179"/>
                  <a:pt x="74" y="176"/>
                  <a:pt x="74" y="174"/>
                </a:cubicBezTo>
                <a:cubicBezTo>
                  <a:pt x="74" y="169"/>
                  <a:pt x="72" y="165"/>
                  <a:pt x="69" y="162"/>
                </a:cubicBezTo>
                <a:cubicBezTo>
                  <a:pt x="66" y="159"/>
                  <a:pt x="63" y="156"/>
                  <a:pt x="58" y="155"/>
                </a:cubicBezTo>
                <a:cubicBezTo>
                  <a:pt x="54" y="153"/>
                  <a:pt x="50" y="152"/>
                  <a:pt x="48" y="151"/>
                </a:cubicBezTo>
                <a:cubicBezTo>
                  <a:pt x="45" y="150"/>
                  <a:pt x="43" y="150"/>
                  <a:pt x="42" y="150"/>
                </a:cubicBezTo>
                <a:lnTo>
                  <a:pt x="41" y="150"/>
                </a:lnTo>
                <a:cubicBezTo>
                  <a:pt x="39" y="159"/>
                  <a:pt x="37" y="168"/>
                  <a:pt x="35" y="176"/>
                </a:cubicBezTo>
                <a:cubicBezTo>
                  <a:pt x="33" y="184"/>
                  <a:pt x="31" y="190"/>
                  <a:pt x="30" y="194"/>
                </a:cubicBezTo>
                <a:cubicBezTo>
                  <a:pt x="29" y="198"/>
                  <a:pt x="28" y="202"/>
                  <a:pt x="27" y="206"/>
                </a:cubicBezTo>
                <a:cubicBezTo>
                  <a:pt x="27" y="210"/>
                  <a:pt x="26" y="212"/>
                  <a:pt x="25" y="214"/>
                </a:cubicBezTo>
                <a:cubicBezTo>
                  <a:pt x="24" y="215"/>
                  <a:pt x="24" y="216"/>
                  <a:pt x="23" y="218"/>
                </a:cubicBezTo>
                <a:cubicBezTo>
                  <a:pt x="22" y="219"/>
                  <a:pt x="21" y="220"/>
                  <a:pt x="19" y="221"/>
                </a:cubicBezTo>
                <a:cubicBezTo>
                  <a:pt x="17" y="222"/>
                  <a:pt x="14" y="223"/>
                  <a:pt x="11" y="223"/>
                </a:cubicBezTo>
                <a:cubicBezTo>
                  <a:pt x="7" y="223"/>
                  <a:pt x="4" y="222"/>
                  <a:pt x="2" y="220"/>
                </a:cubicBezTo>
                <a:cubicBezTo>
                  <a:pt x="0" y="218"/>
                  <a:pt x="0" y="216"/>
                  <a:pt x="0" y="215"/>
                </a:cubicBezTo>
                <a:cubicBezTo>
                  <a:pt x="0" y="213"/>
                  <a:pt x="3" y="196"/>
                  <a:pt x="11" y="164"/>
                </a:cubicBezTo>
                <a:cubicBezTo>
                  <a:pt x="19" y="133"/>
                  <a:pt x="27" y="102"/>
                  <a:pt x="34" y="71"/>
                </a:cubicBezTo>
                <a:lnTo>
                  <a:pt x="46" y="24"/>
                </a:lnTo>
                <a:cubicBezTo>
                  <a:pt x="46" y="21"/>
                  <a:pt x="45" y="20"/>
                  <a:pt x="44" y="19"/>
                </a:cubicBezTo>
                <a:cubicBezTo>
                  <a:pt x="42" y="19"/>
                  <a:pt x="38" y="18"/>
                  <a:pt x="31" y="18"/>
                </a:cubicBezTo>
                <a:lnTo>
                  <a:pt x="30" y="18"/>
                </a:lnTo>
                <a:cubicBezTo>
                  <a:pt x="28" y="18"/>
                  <a:pt x="26" y="18"/>
                  <a:pt x="26" y="18"/>
                </a:cubicBezTo>
                <a:cubicBezTo>
                  <a:pt x="25" y="18"/>
                  <a:pt x="24" y="17"/>
                  <a:pt x="24" y="17"/>
                </a:cubicBezTo>
                <a:cubicBezTo>
                  <a:pt x="23" y="16"/>
                  <a:pt x="22" y="15"/>
                  <a:pt x="23" y="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2" name=""/>
          <p:cNvSpPr/>
          <p:nvPr/>
        </p:nvSpPr>
        <p:spPr>
          <a:xfrm>
            <a:off x="5255280" y="4759920"/>
            <a:ext cx="140400" cy="156240"/>
          </a:xfrm>
          <a:custGeom>
            <a:avLst/>
            <a:gdLst/>
            <a:ahLst/>
            <a:rect l="0" t="0" r="r" b="b"/>
            <a:pathLst>
              <a:path w="390" h="434">
                <a:moveTo>
                  <a:pt x="124" y="29"/>
                </a:moveTo>
                <a:cubicBezTo>
                  <a:pt x="110" y="29"/>
                  <a:pt x="102" y="28"/>
                  <a:pt x="102" y="27"/>
                </a:cubicBezTo>
                <a:cubicBezTo>
                  <a:pt x="101" y="26"/>
                  <a:pt x="101" y="24"/>
                  <a:pt x="101" y="22"/>
                </a:cubicBezTo>
                <a:cubicBezTo>
                  <a:pt x="101" y="11"/>
                  <a:pt x="103" y="5"/>
                  <a:pt x="108" y="1"/>
                </a:cubicBezTo>
                <a:cubicBezTo>
                  <a:pt x="109" y="0"/>
                  <a:pt x="112" y="0"/>
                  <a:pt x="117" y="0"/>
                </a:cubicBezTo>
                <a:cubicBezTo>
                  <a:pt x="140" y="1"/>
                  <a:pt x="167" y="2"/>
                  <a:pt x="198" y="2"/>
                </a:cubicBezTo>
                <a:cubicBezTo>
                  <a:pt x="257" y="2"/>
                  <a:pt x="291" y="1"/>
                  <a:pt x="300" y="0"/>
                </a:cubicBezTo>
                <a:lnTo>
                  <a:pt x="308" y="0"/>
                </a:lnTo>
                <a:cubicBezTo>
                  <a:pt x="310" y="3"/>
                  <a:pt x="312" y="5"/>
                  <a:pt x="312" y="6"/>
                </a:cubicBezTo>
                <a:cubicBezTo>
                  <a:pt x="312" y="7"/>
                  <a:pt x="311" y="11"/>
                  <a:pt x="310" y="17"/>
                </a:cubicBezTo>
                <a:cubicBezTo>
                  <a:pt x="308" y="23"/>
                  <a:pt x="306" y="27"/>
                  <a:pt x="305" y="29"/>
                </a:cubicBezTo>
                <a:lnTo>
                  <a:pt x="281" y="29"/>
                </a:lnTo>
                <a:cubicBezTo>
                  <a:pt x="251" y="30"/>
                  <a:pt x="234" y="31"/>
                  <a:pt x="229" y="35"/>
                </a:cubicBezTo>
                <a:cubicBezTo>
                  <a:pt x="226" y="37"/>
                  <a:pt x="223" y="42"/>
                  <a:pt x="220" y="53"/>
                </a:cubicBezTo>
                <a:cubicBezTo>
                  <a:pt x="217" y="63"/>
                  <a:pt x="203" y="118"/>
                  <a:pt x="178" y="220"/>
                </a:cubicBezTo>
                <a:cubicBezTo>
                  <a:pt x="171" y="247"/>
                  <a:pt x="164" y="276"/>
                  <a:pt x="157" y="307"/>
                </a:cubicBezTo>
                <a:cubicBezTo>
                  <a:pt x="149" y="338"/>
                  <a:pt x="143" y="361"/>
                  <a:pt x="139" y="376"/>
                </a:cubicBezTo>
                <a:lnTo>
                  <a:pt x="134" y="400"/>
                </a:lnTo>
                <a:cubicBezTo>
                  <a:pt x="134" y="402"/>
                  <a:pt x="136" y="403"/>
                  <a:pt x="139" y="403"/>
                </a:cubicBezTo>
                <a:cubicBezTo>
                  <a:pt x="143" y="403"/>
                  <a:pt x="156" y="403"/>
                  <a:pt x="177" y="404"/>
                </a:cubicBezTo>
                <a:lnTo>
                  <a:pt x="188" y="404"/>
                </a:lnTo>
                <a:cubicBezTo>
                  <a:pt x="201" y="404"/>
                  <a:pt x="212" y="404"/>
                  <a:pt x="220" y="403"/>
                </a:cubicBezTo>
                <a:cubicBezTo>
                  <a:pt x="228" y="403"/>
                  <a:pt x="238" y="401"/>
                  <a:pt x="251" y="399"/>
                </a:cubicBezTo>
                <a:cubicBezTo>
                  <a:pt x="263" y="396"/>
                  <a:pt x="274" y="393"/>
                  <a:pt x="282" y="387"/>
                </a:cubicBezTo>
                <a:cubicBezTo>
                  <a:pt x="291" y="381"/>
                  <a:pt x="300" y="374"/>
                  <a:pt x="310" y="365"/>
                </a:cubicBezTo>
                <a:cubicBezTo>
                  <a:pt x="320" y="356"/>
                  <a:pt x="329" y="344"/>
                  <a:pt x="337" y="330"/>
                </a:cubicBezTo>
                <a:cubicBezTo>
                  <a:pt x="345" y="318"/>
                  <a:pt x="351" y="303"/>
                  <a:pt x="357" y="288"/>
                </a:cubicBezTo>
                <a:cubicBezTo>
                  <a:pt x="363" y="272"/>
                  <a:pt x="366" y="263"/>
                  <a:pt x="368" y="261"/>
                </a:cubicBezTo>
                <a:cubicBezTo>
                  <a:pt x="370" y="260"/>
                  <a:pt x="373" y="259"/>
                  <a:pt x="378" y="259"/>
                </a:cubicBezTo>
                <a:lnTo>
                  <a:pt x="386" y="259"/>
                </a:lnTo>
                <a:cubicBezTo>
                  <a:pt x="389" y="263"/>
                  <a:pt x="390" y="265"/>
                  <a:pt x="390" y="266"/>
                </a:cubicBezTo>
                <a:cubicBezTo>
                  <a:pt x="390" y="267"/>
                  <a:pt x="386" y="280"/>
                  <a:pt x="378" y="304"/>
                </a:cubicBezTo>
                <a:cubicBezTo>
                  <a:pt x="369" y="328"/>
                  <a:pt x="360" y="353"/>
                  <a:pt x="350" y="380"/>
                </a:cubicBezTo>
                <a:cubicBezTo>
                  <a:pt x="339" y="407"/>
                  <a:pt x="333" y="423"/>
                  <a:pt x="332" y="427"/>
                </a:cubicBezTo>
                <a:cubicBezTo>
                  <a:pt x="332" y="429"/>
                  <a:pt x="331" y="431"/>
                  <a:pt x="330" y="431"/>
                </a:cubicBezTo>
                <a:cubicBezTo>
                  <a:pt x="329" y="432"/>
                  <a:pt x="326" y="432"/>
                  <a:pt x="320" y="433"/>
                </a:cubicBezTo>
                <a:cubicBezTo>
                  <a:pt x="314" y="434"/>
                  <a:pt x="305" y="434"/>
                  <a:pt x="293" y="434"/>
                </a:cubicBezTo>
                <a:cubicBezTo>
                  <a:pt x="288" y="434"/>
                  <a:pt x="272" y="434"/>
                  <a:pt x="244" y="434"/>
                </a:cubicBezTo>
                <a:cubicBezTo>
                  <a:pt x="217" y="434"/>
                  <a:pt x="191" y="433"/>
                  <a:pt x="166" y="433"/>
                </a:cubicBezTo>
                <a:lnTo>
                  <a:pt x="53" y="433"/>
                </a:lnTo>
                <a:cubicBezTo>
                  <a:pt x="18" y="433"/>
                  <a:pt x="0" y="431"/>
                  <a:pt x="0" y="427"/>
                </a:cubicBezTo>
                <a:cubicBezTo>
                  <a:pt x="0" y="424"/>
                  <a:pt x="1" y="421"/>
                  <a:pt x="2" y="418"/>
                </a:cubicBezTo>
                <a:cubicBezTo>
                  <a:pt x="4" y="410"/>
                  <a:pt x="6" y="405"/>
                  <a:pt x="8" y="405"/>
                </a:cubicBezTo>
                <a:cubicBezTo>
                  <a:pt x="10" y="404"/>
                  <a:pt x="13" y="404"/>
                  <a:pt x="17" y="404"/>
                </a:cubicBezTo>
                <a:lnTo>
                  <a:pt x="21" y="404"/>
                </a:lnTo>
                <a:cubicBezTo>
                  <a:pt x="33" y="404"/>
                  <a:pt x="45" y="403"/>
                  <a:pt x="59" y="402"/>
                </a:cubicBezTo>
                <a:cubicBezTo>
                  <a:pt x="65" y="401"/>
                  <a:pt x="69" y="398"/>
                  <a:pt x="71" y="394"/>
                </a:cubicBezTo>
                <a:cubicBezTo>
                  <a:pt x="72" y="393"/>
                  <a:pt x="88" y="333"/>
                  <a:pt x="117" y="218"/>
                </a:cubicBezTo>
                <a:cubicBezTo>
                  <a:pt x="146" y="102"/>
                  <a:pt x="160" y="41"/>
                  <a:pt x="160" y="35"/>
                </a:cubicBezTo>
                <a:cubicBezTo>
                  <a:pt x="160" y="32"/>
                  <a:pt x="148" y="30"/>
                  <a:pt x="124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3" name=""/>
          <p:cNvSpPr/>
          <p:nvPr/>
        </p:nvSpPr>
        <p:spPr>
          <a:xfrm>
            <a:off x="5479200" y="48319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4" name=""/>
          <p:cNvSpPr/>
          <p:nvPr/>
        </p:nvSpPr>
        <p:spPr>
          <a:xfrm>
            <a:off x="5787000" y="4609800"/>
            <a:ext cx="78840" cy="152280"/>
          </a:xfrm>
          <a:custGeom>
            <a:avLst/>
            <a:gdLst/>
            <a:ahLst/>
            <a:rect l="0" t="0" r="r" b="b"/>
            <a:pathLst>
              <a:path w="219" h="423">
                <a:moveTo>
                  <a:pt x="83" y="57"/>
                </a:moveTo>
                <a:lnTo>
                  <a:pt x="74" y="60"/>
                </a:lnTo>
                <a:cubicBezTo>
                  <a:pt x="68" y="62"/>
                  <a:pt x="60" y="64"/>
                  <a:pt x="49" y="66"/>
                </a:cubicBezTo>
                <a:cubicBezTo>
                  <a:pt x="38" y="69"/>
                  <a:pt x="26" y="70"/>
                  <a:pt x="12" y="71"/>
                </a:cubicBezTo>
                <a:lnTo>
                  <a:pt x="0" y="71"/>
                </a:lnTo>
                <a:lnTo>
                  <a:pt x="0" y="42"/>
                </a:lnTo>
                <a:lnTo>
                  <a:pt x="12" y="42"/>
                </a:lnTo>
                <a:cubicBezTo>
                  <a:pt x="32" y="41"/>
                  <a:pt x="50" y="38"/>
                  <a:pt x="67" y="31"/>
                </a:cubicBezTo>
                <a:cubicBezTo>
                  <a:pt x="84" y="26"/>
                  <a:pt x="97" y="21"/>
                  <a:pt x="104" y="16"/>
                </a:cubicBezTo>
                <a:cubicBezTo>
                  <a:pt x="110" y="12"/>
                  <a:pt x="116" y="7"/>
                  <a:pt x="121" y="2"/>
                </a:cubicBezTo>
                <a:cubicBezTo>
                  <a:pt x="122" y="1"/>
                  <a:pt x="125" y="0"/>
                  <a:pt x="129" y="0"/>
                </a:cubicBezTo>
                <a:cubicBezTo>
                  <a:pt x="133" y="0"/>
                  <a:pt x="136" y="2"/>
                  <a:pt x="140" y="4"/>
                </a:cubicBezTo>
                <a:lnTo>
                  <a:pt x="140" y="194"/>
                </a:lnTo>
                <a:lnTo>
                  <a:pt x="140" y="384"/>
                </a:lnTo>
                <a:cubicBezTo>
                  <a:pt x="143" y="387"/>
                  <a:pt x="146" y="389"/>
                  <a:pt x="148" y="390"/>
                </a:cubicBezTo>
                <a:cubicBezTo>
                  <a:pt x="150" y="390"/>
                  <a:pt x="155" y="391"/>
                  <a:pt x="163" y="392"/>
                </a:cubicBezTo>
                <a:cubicBezTo>
                  <a:pt x="171" y="393"/>
                  <a:pt x="184" y="393"/>
                  <a:pt x="202" y="393"/>
                </a:cubicBezTo>
                <a:lnTo>
                  <a:pt x="219" y="393"/>
                </a:lnTo>
                <a:lnTo>
                  <a:pt x="219" y="423"/>
                </a:lnTo>
                <a:lnTo>
                  <a:pt x="212" y="423"/>
                </a:lnTo>
                <a:cubicBezTo>
                  <a:pt x="203" y="421"/>
                  <a:pt x="170" y="421"/>
                  <a:pt x="111" y="421"/>
                </a:cubicBezTo>
                <a:cubicBezTo>
                  <a:pt x="53" y="421"/>
                  <a:pt x="20" y="421"/>
                  <a:pt x="11" y="423"/>
                </a:cubicBezTo>
                <a:lnTo>
                  <a:pt x="3" y="423"/>
                </a:lnTo>
                <a:lnTo>
                  <a:pt x="3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1" y="393"/>
                  <a:pt x="56" y="393"/>
                  <a:pt x="60" y="393"/>
                </a:cubicBezTo>
                <a:cubicBezTo>
                  <a:pt x="64" y="392"/>
                  <a:pt x="67" y="392"/>
                  <a:pt x="70" y="391"/>
                </a:cubicBezTo>
                <a:cubicBezTo>
                  <a:pt x="73" y="390"/>
                  <a:pt x="75" y="390"/>
                  <a:pt x="75" y="390"/>
                </a:cubicBezTo>
                <a:cubicBezTo>
                  <a:pt x="75" y="390"/>
                  <a:pt x="77" y="389"/>
                  <a:pt x="79" y="386"/>
                </a:cubicBezTo>
                <a:cubicBezTo>
                  <a:pt x="81" y="384"/>
                  <a:pt x="82" y="384"/>
                  <a:pt x="83" y="384"/>
                </a:cubicBezTo>
                <a:lnTo>
                  <a:pt x="83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5" name=""/>
          <p:cNvSpPr/>
          <p:nvPr/>
        </p:nvSpPr>
        <p:spPr>
          <a:xfrm>
            <a:off x="5761440" y="4970880"/>
            <a:ext cx="127800" cy="103680"/>
          </a:xfrm>
          <a:custGeom>
            <a:avLst/>
            <a:gdLst/>
            <a:ahLst/>
            <a:rect l="0" t="0" r="r" b="b"/>
            <a:pathLst>
              <a:path w="355" h="288">
                <a:moveTo>
                  <a:pt x="0" y="99"/>
                </a:moveTo>
                <a:cubicBezTo>
                  <a:pt x="1" y="97"/>
                  <a:pt x="2" y="93"/>
                  <a:pt x="2" y="89"/>
                </a:cubicBezTo>
                <a:cubicBezTo>
                  <a:pt x="3" y="85"/>
                  <a:pt x="6" y="77"/>
                  <a:pt x="10" y="65"/>
                </a:cubicBezTo>
                <a:cubicBezTo>
                  <a:pt x="14" y="52"/>
                  <a:pt x="18" y="42"/>
                  <a:pt x="23" y="34"/>
                </a:cubicBezTo>
                <a:cubicBezTo>
                  <a:pt x="27" y="26"/>
                  <a:pt x="34" y="19"/>
                  <a:pt x="43" y="11"/>
                </a:cubicBezTo>
                <a:cubicBezTo>
                  <a:pt x="53" y="3"/>
                  <a:pt x="64" y="0"/>
                  <a:pt x="74" y="0"/>
                </a:cubicBezTo>
                <a:cubicBezTo>
                  <a:pt x="89" y="0"/>
                  <a:pt x="101" y="4"/>
                  <a:pt x="112" y="12"/>
                </a:cubicBezTo>
                <a:cubicBezTo>
                  <a:pt x="122" y="19"/>
                  <a:pt x="128" y="26"/>
                  <a:pt x="130" y="33"/>
                </a:cubicBezTo>
                <a:cubicBezTo>
                  <a:pt x="133" y="40"/>
                  <a:pt x="134" y="44"/>
                  <a:pt x="134" y="46"/>
                </a:cubicBezTo>
                <a:cubicBezTo>
                  <a:pt x="134" y="47"/>
                  <a:pt x="134" y="48"/>
                  <a:pt x="135" y="48"/>
                </a:cubicBezTo>
                <a:lnTo>
                  <a:pt x="142" y="41"/>
                </a:lnTo>
                <a:cubicBezTo>
                  <a:pt x="168" y="14"/>
                  <a:pt x="197" y="0"/>
                  <a:pt x="230" y="0"/>
                </a:cubicBezTo>
                <a:cubicBezTo>
                  <a:pt x="253" y="0"/>
                  <a:pt x="271" y="6"/>
                  <a:pt x="285" y="17"/>
                </a:cubicBezTo>
                <a:cubicBezTo>
                  <a:pt x="299" y="29"/>
                  <a:pt x="306" y="45"/>
                  <a:pt x="306" y="68"/>
                </a:cubicBezTo>
                <a:cubicBezTo>
                  <a:pt x="307" y="90"/>
                  <a:pt x="299" y="123"/>
                  <a:pt x="282" y="168"/>
                </a:cubicBezTo>
                <a:cubicBezTo>
                  <a:pt x="266" y="212"/>
                  <a:pt x="258" y="239"/>
                  <a:pt x="258" y="248"/>
                </a:cubicBezTo>
                <a:cubicBezTo>
                  <a:pt x="258" y="259"/>
                  <a:pt x="262" y="264"/>
                  <a:pt x="269" y="264"/>
                </a:cubicBezTo>
                <a:cubicBezTo>
                  <a:pt x="272" y="264"/>
                  <a:pt x="273" y="264"/>
                  <a:pt x="275" y="264"/>
                </a:cubicBezTo>
                <a:cubicBezTo>
                  <a:pt x="287" y="262"/>
                  <a:pt x="298" y="254"/>
                  <a:pt x="308" y="240"/>
                </a:cubicBezTo>
                <a:cubicBezTo>
                  <a:pt x="317" y="226"/>
                  <a:pt x="325" y="209"/>
                  <a:pt x="330" y="189"/>
                </a:cubicBezTo>
                <a:cubicBezTo>
                  <a:pt x="331" y="186"/>
                  <a:pt x="335" y="184"/>
                  <a:pt x="342" y="184"/>
                </a:cubicBezTo>
                <a:cubicBezTo>
                  <a:pt x="351" y="184"/>
                  <a:pt x="355" y="186"/>
                  <a:pt x="355" y="189"/>
                </a:cubicBezTo>
                <a:cubicBezTo>
                  <a:pt x="355" y="190"/>
                  <a:pt x="354" y="193"/>
                  <a:pt x="352" y="199"/>
                </a:cubicBezTo>
                <a:cubicBezTo>
                  <a:pt x="349" y="211"/>
                  <a:pt x="344" y="223"/>
                  <a:pt x="339" y="235"/>
                </a:cubicBezTo>
                <a:cubicBezTo>
                  <a:pt x="333" y="246"/>
                  <a:pt x="323" y="258"/>
                  <a:pt x="309" y="270"/>
                </a:cubicBezTo>
                <a:cubicBezTo>
                  <a:pt x="296" y="282"/>
                  <a:pt x="281" y="288"/>
                  <a:pt x="266" y="287"/>
                </a:cubicBezTo>
                <a:cubicBezTo>
                  <a:pt x="246" y="287"/>
                  <a:pt x="232" y="281"/>
                  <a:pt x="223" y="270"/>
                </a:cubicBezTo>
                <a:cubicBezTo>
                  <a:pt x="214" y="259"/>
                  <a:pt x="210" y="247"/>
                  <a:pt x="210" y="235"/>
                </a:cubicBezTo>
                <a:cubicBezTo>
                  <a:pt x="210" y="227"/>
                  <a:pt x="217" y="201"/>
                  <a:pt x="232" y="159"/>
                </a:cubicBezTo>
                <a:cubicBezTo>
                  <a:pt x="247" y="116"/>
                  <a:pt x="255" y="84"/>
                  <a:pt x="256" y="62"/>
                </a:cubicBezTo>
                <a:cubicBezTo>
                  <a:pt x="256" y="37"/>
                  <a:pt x="246" y="24"/>
                  <a:pt x="228" y="24"/>
                </a:cubicBezTo>
                <a:lnTo>
                  <a:pt x="225" y="24"/>
                </a:lnTo>
                <a:cubicBezTo>
                  <a:pt x="188" y="24"/>
                  <a:pt x="158" y="46"/>
                  <a:pt x="133" y="89"/>
                </a:cubicBezTo>
                <a:lnTo>
                  <a:pt x="129" y="97"/>
                </a:lnTo>
                <a:lnTo>
                  <a:pt x="108" y="182"/>
                </a:lnTo>
                <a:cubicBezTo>
                  <a:pt x="94" y="237"/>
                  <a:pt x="86" y="266"/>
                  <a:pt x="84" y="271"/>
                </a:cubicBezTo>
                <a:cubicBezTo>
                  <a:pt x="78" y="282"/>
                  <a:pt x="69" y="288"/>
                  <a:pt x="55" y="288"/>
                </a:cubicBezTo>
                <a:cubicBezTo>
                  <a:pt x="50" y="288"/>
                  <a:pt x="46" y="286"/>
                  <a:pt x="42" y="284"/>
                </a:cubicBezTo>
                <a:cubicBezTo>
                  <a:pt x="39" y="281"/>
                  <a:pt x="37" y="279"/>
                  <a:pt x="35" y="276"/>
                </a:cubicBezTo>
                <a:cubicBezTo>
                  <a:pt x="34" y="274"/>
                  <a:pt x="34" y="272"/>
                  <a:pt x="34" y="270"/>
                </a:cubicBezTo>
                <a:cubicBezTo>
                  <a:pt x="34" y="265"/>
                  <a:pt x="42" y="230"/>
                  <a:pt x="59" y="167"/>
                </a:cubicBezTo>
                <a:cubicBezTo>
                  <a:pt x="75" y="104"/>
                  <a:pt x="83" y="69"/>
                  <a:pt x="84" y="64"/>
                </a:cubicBezTo>
                <a:cubicBezTo>
                  <a:pt x="85" y="61"/>
                  <a:pt x="85" y="56"/>
                  <a:pt x="85" y="48"/>
                </a:cubicBezTo>
                <a:cubicBezTo>
                  <a:pt x="85" y="32"/>
                  <a:pt x="80" y="24"/>
                  <a:pt x="70" y="24"/>
                </a:cubicBezTo>
                <a:cubicBezTo>
                  <a:pt x="53" y="24"/>
                  <a:pt x="39" y="45"/>
                  <a:pt x="29" y="88"/>
                </a:cubicBezTo>
                <a:cubicBezTo>
                  <a:pt x="26" y="96"/>
                  <a:pt x="25" y="101"/>
                  <a:pt x="25" y="101"/>
                </a:cubicBezTo>
                <a:cubicBezTo>
                  <a:pt x="24" y="104"/>
                  <a:pt x="20" y="105"/>
                  <a:pt x="13" y="105"/>
                </a:cubicBezTo>
                <a:lnTo>
                  <a:pt x="4" y="105"/>
                </a:lnTo>
                <a:cubicBezTo>
                  <a:pt x="2" y="102"/>
                  <a:pt x="0" y="101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6" name=""/>
          <p:cNvSpPr/>
          <p:nvPr/>
        </p:nvSpPr>
        <p:spPr>
          <a:xfrm>
            <a:off x="5734080" y="4851720"/>
            <a:ext cx="182520" cy="14040"/>
          </a:xfrm>
          <a:custGeom>
            <a:avLst/>
            <a:gdLst/>
            <a:ahLst/>
            <a:rect l="0" t="0" r="r" b="b"/>
            <a:pathLst>
              <a:path w="507" h="39">
                <a:moveTo>
                  <a:pt x="0" y="39"/>
                </a:moveTo>
                <a:lnTo>
                  <a:pt x="507" y="39"/>
                </a:lnTo>
                <a:lnTo>
                  <a:pt x="507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7" name=""/>
          <p:cNvSpPr/>
          <p:nvPr/>
        </p:nvSpPr>
        <p:spPr>
          <a:xfrm>
            <a:off x="5949360" y="4759920"/>
            <a:ext cx="188640" cy="155880"/>
          </a:xfrm>
          <a:custGeom>
            <a:avLst/>
            <a:gdLst/>
            <a:ahLst/>
            <a:rect l="0" t="0" r="r" b="b"/>
            <a:pathLst>
              <a:path w="524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1"/>
                  <a:pt x="0" y="426"/>
                </a:cubicBezTo>
                <a:cubicBezTo>
                  <a:pt x="0" y="424"/>
                  <a:pt x="1" y="421"/>
                  <a:pt x="2" y="416"/>
                </a:cubicBezTo>
                <a:cubicBezTo>
                  <a:pt x="4" y="410"/>
                  <a:pt x="5" y="407"/>
                  <a:pt x="7" y="406"/>
                </a:cubicBezTo>
                <a:cubicBezTo>
                  <a:pt x="8" y="405"/>
                  <a:pt x="12" y="404"/>
                  <a:pt x="19" y="404"/>
                </a:cubicBezTo>
                <a:cubicBezTo>
                  <a:pt x="55" y="403"/>
                  <a:pt x="83" y="392"/>
                  <a:pt x="104" y="371"/>
                </a:cubicBezTo>
                <a:cubicBezTo>
                  <a:pt x="108" y="367"/>
                  <a:pt x="133" y="339"/>
                  <a:pt x="177" y="290"/>
                </a:cubicBezTo>
                <a:cubicBezTo>
                  <a:pt x="222" y="241"/>
                  <a:pt x="244" y="217"/>
                  <a:pt x="244" y="216"/>
                </a:cubicBezTo>
                <a:cubicBezTo>
                  <a:pt x="198" y="99"/>
                  <a:pt x="174" y="39"/>
                  <a:pt x="172" y="37"/>
                </a:cubicBezTo>
                <a:cubicBezTo>
                  <a:pt x="168" y="32"/>
                  <a:pt x="154" y="30"/>
                  <a:pt x="132" y="29"/>
                </a:cubicBezTo>
                <a:lnTo>
                  <a:pt x="114" y="29"/>
                </a:lnTo>
                <a:cubicBezTo>
                  <a:pt x="111" y="27"/>
                  <a:pt x="110" y="25"/>
                  <a:pt x="110" y="24"/>
                </a:cubicBezTo>
                <a:cubicBezTo>
                  <a:pt x="110" y="23"/>
                  <a:pt x="111" y="19"/>
                  <a:pt x="111" y="12"/>
                </a:cubicBezTo>
                <a:cubicBezTo>
                  <a:pt x="113" y="7"/>
                  <a:pt x="115" y="3"/>
                  <a:pt x="118" y="0"/>
                </a:cubicBezTo>
                <a:lnTo>
                  <a:pt x="127" y="0"/>
                </a:lnTo>
                <a:cubicBezTo>
                  <a:pt x="141" y="1"/>
                  <a:pt x="167" y="1"/>
                  <a:pt x="203" y="1"/>
                </a:cubicBezTo>
                <a:cubicBezTo>
                  <a:pt x="217" y="1"/>
                  <a:pt x="230" y="1"/>
                  <a:pt x="242" y="1"/>
                </a:cubicBezTo>
                <a:cubicBezTo>
                  <a:pt x="254" y="1"/>
                  <a:pt x="263" y="1"/>
                  <a:pt x="270" y="1"/>
                </a:cubicBezTo>
                <a:cubicBezTo>
                  <a:pt x="277" y="0"/>
                  <a:pt x="282" y="0"/>
                  <a:pt x="283" y="1"/>
                </a:cubicBezTo>
                <a:cubicBezTo>
                  <a:pt x="290" y="1"/>
                  <a:pt x="294" y="3"/>
                  <a:pt x="294" y="8"/>
                </a:cubicBezTo>
                <a:cubicBezTo>
                  <a:pt x="294" y="8"/>
                  <a:pt x="293" y="11"/>
                  <a:pt x="292" y="16"/>
                </a:cubicBezTo>
                <a:cubicBezTo>
                  <a:pt x="291" y="22"/>
                  <a:pt x="289" y="26"/>
                  <a:pt x="288" y="27"/>
                </a:cubicBezTo>
                <a:cubicBezTo>
                  <a:pt x="287" y="29"/>
                  <a:pt x="283" y="29"/>
                  <a:pt x="278" y="29"/>
                </a:cubicBezTo>
                <a:cubicBezTo>
                  <a:pt x="265" y="30"/>
                  <a:pt x="253" y="34"/>
                  <a:pt x="244" y="40"/>
                </a:cubicBezTo>
                <a:lnTo>
                  <a:pt x="292" y="163"/>
                </a:lnTo>
                <a:lnTo>
                  <a:pt x="326" y="125"/>
                </a:lnTo>
                <a:cubicBezTo>
                  <a:pt x="370" y="78"/>
                  <a:pt x="392" y="51"/>
                  <a:pt x="392" y="46"/>
                </a:cubicBezTo>
                <a:cubicBezTo>
                  <a:pt x="392" y="39"/>
                  <a:pt x="387" y="33"/>
                  <a:pt x="377" y="30"/>
                </a:cubicBezTo>
                <a:cubicBezTo>
                  <a:pt x="375" y="30"/>
                  <a:pt x="372" y="30"/>
                  <a:pt x="369" y="29"/>
                </a:cubicBezTo>
                <a:cubicBezTo>
                  <a:pt x="363" y="29"/>
                  <a:pt x="359" y="27"/>
                  <a:pt x="359" y="22"/>
                </a:cubicBezTo>
                <a:cubicBezTo>
                  <a:pt x="359" y="21"/>
                  <a:pt x="360" y="18"/>
                  <a:pt x="361" y="12"/>
                </a:cubicBezTo>
                <a:cubicBezTo>
                  <a:pt x="362" y="7"/>
                  <a:pt x="364" y="3"/>
                  <a:pt x="367" y="0"/>
                </a:cubicBezTo>
                <a:lnTo>
                  <a:pt x="375" y="0"/>
                </a:lnTo>
                <a:cubicBezTo>
                  <a:pt x="375" y="0"/>
                  <a:pt x="380" y="0"/>
                  <a:pt x="390" y="0"/>
                </a:cubicBezTo>
                <a:cubicBezTo>
                  <a:pt x="400" y="0"/>
                  <a:pt x="412" y="0"/>
                  <a:pt x="425" y="1"/>
                </a:cubicBezTo>
                <a:cubicBezTo>
                  <a:pt x="437" y="2"/>
                  <a:pt x="447" y="2"/>
                  <a:pt x="451" y="2"/>
                </a:cubicBezTo>
                <a:cubicBezTo>
                  <a:pt x="489" y="2"/>
                  <a:pt x="510" y="1"/>
                  <a:pt x="514" y="0"/>
                </a:cubicBezTo>
                <a:lnTo>
                  <a:pt x="519" y="0"/>
                </a:lnTo>
                <a:cubicBezTo>
                  <a:pt x="522" y="3"/>
                  <a:pt x="524" y="5"/>
                  <a:pt x="524" y="7"/>
                </a:cubicBezTo>
                <a:cubicBezTo>
                  <a:pt x="523" y="18"/>
                  <a:pt x="520" y="25"/>
                  <a:pt x="516" y="29"/>
                </a:cubicBezTo>
                <a:lnTo>
                  <a:pt x="506" y="29"/>
                </a:lnTo>
                <a:cubicBezTo>
                  <a:pt x="491" y="30"/>
                  <a:pt x="479" y="31"/>
                  <a:pt x="467" y="35"/>
                </a:cubicBezTo>
                <a:cubicBezTo>
                  <a:pt x="456" y="38"/>
                  <a:pt x="447" y="42"/>
                  <a:pt x="441" y="46"/>
                </a:cubicBezTo>
                <a:cubicBezTo>
                  <a:pt x="434" y="49"/>
                  <a:pt x="429" y="53"/>
                  <a:pt x="425" y="57"/>
                </a:cubicBezTo>
                <a:lnTo>
                  <a:pt x="418" y="63"/>
                </a:lnTo>
                <a:cubicBezTo>
                  <a:pt x="418" y="62"/>
                  <a:pt x="398" y="84"/>
                  <a:pt x="358" y="128"/>
                </a:cubicBezTo>
                <a:lnTo>
                  <a:pt x="303" y="189"/>
                </a:lnTo>
                <a:cubicBezTo>
                  <a:pt x="303" y="190"/>
                  <a:pt x="310" y="206"/>
                  <a:pt x="323" y="240"/>
                </a:cubicBezTo>
                <a:cubicBezTo>
                  <a:pt x="336" y="273"/>
                  <a:pt x="349" y="307"/>
                  <a:pt x="364" y="342"/>
                </a:cubicBezTo>
                <a:cubicBezTo>
                  <a:pt x="378" y="378"/>
                  <a:pt x="386" y="396"/>
                  <a:pt x="387" y="398"/>
                </a:cubicBezTo>
                <a:cubicBezTo>
                  <a:pt x="391" y="401"/>
                  <a:pt x="404" y="403"/>
                  <a:pt x="426" y="404"/>
                </a:cubicBezTo>
                <a:cubicBezTo>
                  <a:pt x="442" y="404"/>
                  <a:pt x="449" y="406"/>
                  <a:pt x="449" y="410"/>
                </a:cubicBezTo>
                <a:cubicBezTo>
                  <a:pt x="449" y="410"/>
                  <a:pt x="448" y="413"/>
                  <a:pt x="448" y="418"/>
                </a:cubicBezTo>
                <a:cubicBezTo>
                  <a:pt x="446" y="425"/>
                  <a:pt x="444" y="429"/>
                  <a:pt x="443" y="430"/>
                </a:cubicBezTo>
                <a:cubicBezTo>
                  <a:pt x="442" y="432"/>
                  <a:pt x="438" y="432"/>
                  <a:pt x="433" y="432"/>
                </a:cubicBezTo>
                <a:cubicBezTo>
                  <a:pt x="432" y="432"/>
                  <a:pt x="425" y="432"/>
                  <a:pt x="413" y="432"/>
                </a:cubicBezTo>
                <a:cubicBezTo>
                  <a:pt x="400" y="432"/>
                  <a:pt x="381" y="432"/>
                  <a:pt x="356" y="432"/>
                </a:cubicBezTo>
                <a:cubicBezTo>
                  <a:pt x="331" y="432"/>
                  <a:pt x="311" y="432"/>
                  <a:pt x="297" y="432"/>
                </a:cubicBezTo>
                <a:cubicBezTo>
                  <a:pt x="284" y="432"/>
                  <a:pt x="277" y="432"/>
                  <a:pt x="275" y="432"/>
                </a:cubicBezTo>
                <a:cubicBezTo>
                  <a:pt x="268" y="432"/>
                  <a:pt x="265" y="430"/>
                  <a:pt x="265" y="427"/>
                </a:cubicBezTo>
                <a:cubicBezTo>
                  <a:pt x="265" y="426"/>
                  <a:pt x="265" y="423"/>
                  <a:pt x="266" y="417"/>
                </a:cubicBezTo>
                <a:cubicBezTo>
                  <a:pt x="267" y="413"/>
                  <a:pt x="267" y="410"/>
                  <a:pt x="268" y="408"/>
                </a:cubicBezTo>
                <a:cubicBezTo>
                  <a:pt x="269" y="407"/>
                  <a:pt x="270" y="406"/>
                  <a:pt x="271" y="405"/>
                </a:cubicBezTo>
                <a:cubicBezTo>
                  <a:pt x="273" y="405"/>
                  <a:pt x="275" y="404"/>
                  <a:pt x="277" y="404"/>
                </a:cubicBezTo>
                <a:cubicBezTo>
                  <a:pt x="280" y="403"/>
                  <a:pt x="283" y="403"/>
                  <a:pt x="287" y="403"/>
                </a:cubicBezTo>
                <a:cubicBezTo>
                  <a:pt x="292" y="403"/>
                  <a:pt x="297" y="402"/>
                  <a:pt x="304" y="399"/>
                </a:cubicBezTo>
                <a:cubicBezTo>
                  <a:pt x="311" y="395"/>
                  <a:pt x="314" y="393"/>
                  <a:pt x="314" y="393"/>
                </a:cubicBezTo>
                <a:cubicBezTo>
                  <a:pt x="314" y="393"/>
                  <a:pt x="304" y="368"/>
                  <a:pt x="285" y="318"/>
                </a:cubicBezTo>
                <a:lnTo>
                  <a:pt x="255" y="243"/>
                </a:lnTo>
                <a:cubicBezTo>
                  <a:pt x="176" y="329"/>
                  <a:pt x="135" y="375"/>
                  <a:pt x="133" y="380"/>
                </a:cubicBezTo>
                <a:cubicBezTo>
                  <a:pt x="131" y="383"/>
                  <a:pt x="130" y="386"/>
                  <a:pt x="130" y="387"/>
                </a:cubicBezTo>
                <a:cubicBezTo>
                  <a:pt x="130" y="395"/>
                  <a:pt x="137" y="401"/>
                  <a:pt x="149" y="403"/>
                </a:cubicBezTo>
                <a:cubicBezTo>
                  <a:pt x="149" y="403"/>
                  <a:pt x="150" y="403"/>
                  <a:pt x="153" y="403"/>
                </a:cubicBezTo>
                <a:cubicBezTo>
                  <a:pt x="155" y="403"/>
                  <a:pt x="156" y="403"/>
                  <a:pt x="156" y="404"/>
                </a:cubicBezTo>
                <a:cubicBezTo>
                  <a:pt x="158" y="404"/>
                  <a:pt x="158" y="404"/>
                  <a:pt x="159" y="404"/>
                </a:cubicBezTo>
                <a:cubicBezTo>
                  <a:pt x="159" y="404"/>
                  <a:pt x="160" y="404"/>
                  <a:pt x="161" y="405"/>
                </a:cubicBezTo>
                <a:cubicBezTo>
                  <a:pt x="162" y="405"/>
                  <a:pt x="162" y="406"/>
                  <a:pt x="163" y="406"/>
                </a:cubicBezTo>
                <a:cubicBezTo>
                  <a:pt x="163" y="407"/>
                  <a:pt x="163" y="409"/>
                  <a:pt x="163" y="411"/>
                </a:cubicBezTo>
                <a:cubicBezTo>
                  <a:pt x="163" y="415"/>
                  <a:pt x="163" y="418"/>
                  <a:pt x="162" y="421"/>
                </a:cubicBezTo>
                <a:cubicBezTo>
                  <a:pt x="161" y="426"/>
                  <a:pt x="160" y="430"/>
                  <a:pt x="158" y="430"/>
                </a:cubicBezTo>
                <a:cubicBezTo>
                  <a:pt x="157" y="431"/>
                  <a:pt x="154" y="432"/>
                  <a:pt x="149" y="432"/>
                </a:cubicBezTo>
                <a:cubicBezTo>
                  <a:pt x="148" y="432"/>
                  <a:pt x="144" y="432"/>
                  <a:pt x="137" y="432"/>
                </a:cubicBezTo>
                <a:cubicBezTo>
                  <a:pt x="131" y="432"/>
                  <a:pt x="122" y="432"/>
                  <a:pt x="111" y="432"/>
                </a:cubicBezTo>
                <a:cubicBezTo>
                  <a:pt x="99" y="431"/>
                  <a:pt x="87" y="431"/>
                  <a:pt x="74" y="432"/>
                </a:cubicBezTo>
                <a:cubicBezTo>
                  <a:pt x="41" y="432"/>
                  <a:pt x="20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8" name=""/>
          <p:cNvSpPr/>
          <p:nvPr/>
        </p:nvSpPr>
        <p:spPr>
          <a:xfrm>
            <a:off x="6159960" y="4712400"/>
            <a:ext cx="110520" cy="109440"/>
          </a:xfrm>
          <a:custGeom>
            <a:avLst/>
            <a:gdLst/>
            <a:ahLst/>
            <a:rect l="0" t="0" r="r" b="b"/>
            <a:pathLst>
              <a:path w="307" h="304">
                <a:moveTo>
                  <a:pt x="9" y="108"/>
                </a:moveTo>
                <a:cubicBezTo>
                  <a:pt x="3" y="108"/>
                  <a:pt x="0" y="107"/>
                  <a:pt x="0" y="105"/>
                </a:cubicBezTo>
                <a:cubicBezTo>
                  <a:pt x="0" y="103"/>
                  <a:pt x="3" y="95"/>
                  <a:pt x="7" y="80"/>
                </a:cubicBezTo>
                <a:cubicBezTo>
                  <a:pt x="12" y="65"/>
                  <a:pt x="17" y="50"/>
                  <a:pt x="23" y="34"/>
                </a:cubicBezTo>
                <a:lnTo>
                  <a:pt x="30" y="12"/>
                </a:lnTo>
                <a:cubicBezTo>
                  <a:pt x="32" y="6"/>
                  <a:pt x="34" y="3"/>
                  <a:pt x="36" y="0"/>
                </a:cubicBezTo>
                <a:lnTo>
                  <a:pt x="246" y="0"/>
                </a:lnTo>
                <a:lnTo>
                  <a:pt x="286" y="0"/>
                </a:lnTo>
                <a:cubicBezTo>
                  <a:pt x="296" y="0"/>
                  <a:pt x="302" y="0"/>
                  <a:pt x="303" y="1"/>
                </a:cubicBezTo>
                <a:cubicBezTo>
                  <a:pt x="305" y="1"/>
                  <a:pt x="306" y="2"/>
                  <a:pt x="307" y="5"/>
                </a:cubicBezTo>
                <a:cubicBezTo>
                  <a:pt x="307" y="6"/>
                  <a:pt x="304" y="23"/>
                  <a:pt x="299" y="57"/>
                </a:cubicBezTo>
                <a:cubicBezTo>
                  <a:pt x="294" y="89"/>
                  <a:pt x="291" y="105"/>
                  <a:pt x="290" y="105"/>
                </a:cubicBezTo>
                <a:cubicBezTo>
                  <a:pt x="290" y="107"/>
                  <a:pt x="288" y="108"/>
                  <a:pt x="282" y="108"/>
                </a:cubicBezTo>
                <a:cubicBezTo>
                  <a:pt x="279" y="108"/>
                  <a:pt x="277" y="108"/>
                  <a:pt x="277" y="108"/>
                </a:cubicBezTo>
                <a:cubicBezTo>
                  <a:pt x="276" y="108"/>
                  <a:pt x="275" y="108"/>
                  <a:pt x="274" y="106"/>
                </a:cubicBezTo>
                <a:lnTo>
                  <a:pt x="273" y="105"/>
                </a:lnTo>
                <a:cubicBezTo>
                  <a:pt x="273" y="103"/>
                  <a:pt x="274" y="96"/>
                  <a:pt x="276" y="85"/>
                </a:cubicBezTo>
                <a:cubicBezTo>
                  <a:pt x="277" y="73"/>
                  <a:pt x="278" y="64"/>
                  <a:pt x="278" y="57"/>
                </a:cubicBezTo>
                <a:cubicBezTo>
                  <a:pt x="278" y="46"/>
                  <a:pt x="276" y="38"/>
                  <a:pt x="273" y="33"/>
                </a:cubicBezTo>
                <a:cubicBezTo>
                  <a:pt x="269" y="27"/>
                  <a:pt x="260" y="24"/>
                  <a:pt x="248" y="22"/>
                </a:cubicBezTo>
                <a:cubicBezTo>
                  <a:pt x="246" y="21"/>
                  <a:pt x="238" y="21"/>
                  <a:pt x="222" y="21"/>
                </a:cubicBezTo>
                <a:cubicBezTo>
                  <a:pt x="208" y="21"/>
                  <a:pt x="200" y="21"/>
                  <a:pt x="196" y="21"/>
                </a:cubicBezTo>
                <a:cubicBezTo>
                  <a:pt x="193" y="21"/>
                  <a:pt x="190" y="23"/>
                  <a:pt x="188" y="25"/>
                </a:cubicBezTo>
                <a:cubicBezTo>
                  <a:pt x="188" y="25"/>
                  <a:pt x="177" y="68"/>
                  <a:pt x="156" y="150"/>
                </a:cubicBezTo>
                <a:cubicBezTo>
                  <a:pt x="135" y="233"/>
                  <a:pt x="125" y="276"/>
                  <a:pt x="125" y="277"/>
                </a:cubicBezTo>
                <a:cubicBezTo>
                  <a:pt x="125" y="281"/>
                  <a:pt x="138" y="283"/>
                  <a:pt x="164" y="283"/>
                </a:cubicBezTo>
                <a:cubicBezTo>
                  <a:pt x="174" y="283"/>
                  <a:pt x="180" y="283"/>
                  <a:pt x="183" y="284"/>
                </a:cubicBezTo>
                <a:cubicBezTo>
                  <a:pt x="185" y="284"/>
                  <a:pt x="187" y="285"/>
                  <a:pt x="187" y="288"/>
                </a:cubicBezTo>
                <a:cubicBezTo>
                  <a:pt x="187" y="289"/>
                  <a:pt x="186" y="291"/>
                  <a:pt x="185" y="294"/>
                </a:cubicBezTo>
                <a:cubicBezTo>
                  <a:pt x="184" y="299"/>
                  <a:pt x="183" y="302"/>
                  <a:pt x="181" y="303"/>
                </a:cubicBezTo>
                <a:lnTo>
                  <a:pt x="180" y="304"/>
                </a:lnTo>
                <a:cubicBezTo>
                  <a:pt x="180" y="304"/>
                  <a:pt x="179" y="304"/>
                  <a:pt x="177" y="304"/>
                </a:cubicBezTo>
                <a:cubicBezTo>
                  <a:pt x="176" y="304"/>
                  <a:pt x="168" y="304"/>
                  <a:pt x="154" y="303"/>
                </a:cubicBezTo>
                <a:cubicBezTo>
                  <a:pt x="140" y="303"/>
                  <a:pt x="119" y="303"/>
                  <a:pt x="93" y="303"/>
                </a:cubicBezTo>
                <a:cubicBezTo>
                  <a:pt x="54" y="303"/>
                  <a:pt x="30" y="303"/>
                  <a:pt x="19" y="304"/>
                </a:cubicBezTo>
                <a:lnTo>
                  <a:pt x="13" y="304"/>
                </a:lnTo>
                <a:cubicBezTo>
                  <a:pt x="11" y="302"/>
                  <a:pt x="10" y="301"/>
                  <a:pt x="10" y="300"/>
                </a:cubicBezTo>
                <a:cubicBezTo>
                  <a:pt x="10" y="299"/>
                  <a:pt x="10" y="296"/>
                  <a:pt x="11" y="292"/>
                </a:cubicBezTo>
                <a:cubicBezTo>
                  <a:pt x="12" y="288"/>
                  <a:pt x="14" y="285"/>
                  <a:pt x="15" y="283"/>
                </a:cubicBezTo>
                <a:lnTo>
                  <a:pt x="28" y="283"/>
                </a:lnTo>
                <a:lnTo>
                  <a:pt x="33" y="283"/>
                </a:lnTo>
                <a:cubicBezTo>
                  <a:pt x="57" y="283"/>
                  <a:pt x="71" y="282"/>
                  <a:pt x="75" y="279"/>
                </a:cubicBezTo>
                <a:cubicBezTo>
                  <a:pt x="76" y="279"/>
                  <a:pt x="76" y="279"/>
                  <a:pt x="76" y="279"/>
                </a:cubicBezTo>
                <a:cubicBezTo>
                  <a:pt x="78" y="278"/>
                  <a:pt x="79" y="275"/>
                  <a:pt x="81" y="270"/>
                </a:cubicBezTo>
                <a:cubicBezTo>
                  <a:pt x="82" y="265"/>
                  <a:pt x="88" y="241"/>
                  <a:pt x="99" y="200"/>
                </a:cubicBezTo>
                <a:cubicBezTo>
                  <a:pt x="104" y="179"/>
                  <a:pt x="108" y="163"/>
                  <a:pt x="111" y="150"/>
                </a:cubicBezTo>
                <a:cubicBezTo>
                  <a:pt x="133" y="68"/>
                  <a:pt x="143" y="25"/>
                  <a:pt x="143" y="23"/>
                </a:cubicBezTo>
                <a:cubicBezTo>
                  <a:pt x="143" y="22"/>
                  <a:pt x="139" y="21"/>
                  <a:pt x="130" y="21"/>
                </a:cubicBezTo>
                <a:lnTo>
                  <a:pt x="116" y="21"/>
                </a:lnTo>
                <a:cubicBezTo>
                  <a:pt x="96" y="21"/>
                  <a:pt x="82" y="22"/>
                  <a:pt x="76" y="24"/>
                </a:cubicBezTo>
                <a:cubicBezTo>
                  <a:pt x="63" y="27"/>
                  <a:pt x="52" y="33"/>
                  <a:pt x="45" y="42"/>
                </a:cubicBezTo>
                <a:cubicBezTo>
                  <a:pt x="37" y="52"/>
                  <a:pt x="29" y="70"/>
                  <a:pt x="21" y="95"/>
                </a:cubicBezTo>
                <a:cubicBezTo>
                  <a:pt x="19" y="102"/>
                  <a:pt x="17" y="105"/>
                  <a:pt x="16" y="107"/>
                </a:cubicBezTo>
                <a:cubicBezTo>
                  <a:pt x="15" y="108"/>
                  <a:pt x="13" y="108"/>
                  <a:pt x="10" y="108"/>
                </a:cubicBezTo>
                <a:lnTo>
                  <a:pt x="9" y="1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9" name=""/>
          <p:cNvSpPr/>
          <p:nvPr/>
        </p:nvSpPr>
        <p:spPr>
          <a:xfrm>
            <a:off x="6302880" y="47448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4"/>
                  <a:pt x="21" y="165"/>
                </a:cubicBezTo>
                <a:cubicBezTo>
                  <a:pt x="26" y="146"/>
                  <a:pt x="34" y="128"/>
                  <a:pt x="44" y="110"/>
                </a:cubicBezTo>
                <a:cubicBezTo>
                  <a:pt x="54" y="92"/>
                  <a:pt x="62" y="77"/>
                  <a:pt x="68" y="67"/>
                </a:cubicBezTo>
                <a:cubicBezTo>
                  <a:pt x="74" y="57"/>
                  <a:pt x="83" y="46"/>
                  <a:pt x="96" y="34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0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7"/>
                  <a:pt x="115" y="52"/>
                </a:cubicBezTo>
                <a:cubicBezTo>
                  <a:pt x="105" y="67"/>
                  <a:pt x="95" y="85"/>
                  <a:pt x="83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49" y="231"/>
                  <a:pt x="46" y="271"/>
                  <a:pt x="46" y="316"/>
                </a:cubicBezTo>
                <a:cubicBezTo>
                  <a:pt x="46" y="361"/>
                  <a:pt x="49" y="401"/>
                  <a:pt x="57" y="438"/>
                </a:cubicBezTo>
                <a:cubicBezTo>
                  <a:pt x="64" y="475"/>
                  <a:pt x="72" y="504"/>
                  <a:pt x="82" y="526"/>
                </a:cubicBezTo>
                <a:cubicBezTo>
                  <a:pt x="94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4" y="582"/>
                  <a:pt x="45" y="537"/>
                  <a:pt x="27" y="484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0" name=""/>
          <p:cNvSpPr/>
          <p:nvPr/>
        </p:nvSpPr>
        <p:spPr>
          <a:xfrm>
            <a:off x="6361200" y="4814640"/>
            <a:ext cx="122040" cy="145440"/>
          </a:xfrm>
          <a:custGeom>
            <a:avLst/>
            <a:gdLst/>
            <a:ahLst/>
            <a:rect l="0" t="0" r="r" b="b"/>
            <a:pathLst>
              <a:path w="339" h="404">
                <a:moveTo>
                  <a:pt x="39" y="99"/>
                </a:moveTo>
                <a:cubicBezTo>
                  <a:pt x="39" y="98"/>
                  <a:pt x="40" y="97"/>
                  <a:pt x="40" y="94"/>
                </a:cubicBezTo>
                <a:cubicBezTo>
                  <a:pt x="40" y="91"/>
                  <a:pt x="41" y="87"/>
                  <a:pt x="43" y="80"/>
                </a:cubicBezTo>
                <a:cubicBezTo>
                  <a:pt x="45" y="72"/>
                  <a:pt x="47" y="66"/>
                  <a:pt x="49" y="60"/>
                </a:cubicBezTo>
                <a:cubicBezTo>
                  <a:pt x="52" y="54"/>
                  <a:pt x="55" y="47"/>
                  <a:pt x="59" y="39"/>
                </a:cubicBezTo>
                <a:cubicBezTo>
                  <a:pt x="63" y="31"/>
                  <a:pt x="67" y="25"/>
                  <a:pt x="72" y="20"/>
                </a:cubicBezTo>
                <a:cubicBezTo>
                  <a:pt x="77" y="15"/>
                  <a:pt x="83" y="11"/>
                  <a:pt x="89" y="6"/>
                </a:cubicBezTo>
                <a:cubicBezTo>
                  <a:pt x="95" y="2"/>
                  <a:pt x="102" y="0"/>
                  <a:pt x="110" y="0"/>
                </a:cubicBezTo>
                <a:cubicBezTo>
                  <a:pt x="142" y="0"/>
                  <a:pt x="162" y="14"/>
                  <a:pt x="171" y="41"/>
                </a:cubicBezTo>
                <a:lnTo>
                  <a:pt x="177" y="35"/>
                </a:lnTo>
                <a:cubicBezTo>
                  <a:pt x="203" y="12"/>
                  <a:pt x="228" y="0"/>
                  <a:pt x="252" y="0"/>
                </a:cubicBezTo>
                <a:cubicBezTo>
                  <a:pt x="279" y="0"/>
                  <a:pt x="300" y="10"/>
                  <a:pt x="316" y="30"/>
                </a:cubicBezTo>
                <a:cubicBezTo>
                  <a:pt x="332" y="50"/>
                  <a:pt x="339" y="74"/>
                  <a:pt x="339" y="103"/>
                </a:cubicBezTo>
                <a:cubicBezTo>
                  <a:pt x="339" y="149"/>
                  <a:pt x="323" y="191"/>
                  <a:pt x="291" y="229"/>
                </a:cubicBezTo>
                <a:cubicBezTo>
                  <a:pt x="259" y="268"/>
                  <a:pt x="223" y="287"/>
                  <a:pt x="183" y="287"/>
                </a:cubicBezTo>
                <a:cubicBezTo>
                  <a:pt x="173" y="287"/>
                  <a:pt x="165" y="286"/>
                  <a:pt x="158" y="284"/>
                </a:cubicBezTo>
                <a:cubicBezTo>
                  <a:pt x="153" y="281"/>
                  <a:pt x="149" y="278"/>
                  <a:pt x="143" y="274"/>
                </a:cubicBezTo>
                <a:cubicBezTo>
                  <a:pt x="138" y="270"/>
                  <a:pt x="134" y="266"/>
                  <a:pt x="131" y="263"/>
                </a:cubicBezTo>
                <a:lnTo>
                  <a:pt x="127" y="258"/>
                </a:lnTo>
                <a:cubicBezTo>
                  <a:pt x="127" y="259"/>
                  <a:pt x="122" y="277"/>
                  <a:pt x="113" y="313"/>
                </a:cubicBezTo>
                <a:cubicBezTo>
                  <a:pt x="104" y="350"/>
                  <a:pt x="100" y="368"/>
                  <a:pt x="100" y="368"/>
                </a:cubicBezTo>
                <a:cubicBezTo>
                  <a:pt x="100" y="371"/>
                  <a:pt x="102" y="372"/>
                  <a:pt x="105" y="373"/>
                </a:cubicBezTo>
                <a:cubicBezTo>
                  <a:pt x="108" y="373"/>
                  <a:pt x="116" y="374"/>
                  <a:pt x="128" y="375"/>
                </a:cubicBezTo>
                <a:lnTo>
                  <a:pt x="144" y="375"/>
                </a:lnTo>
                <a:cubicBezTo>
                  <a:pt x="147" y="378"/>
                  <a:pt x="148" y="379"/>
                  <a:pt x="148" y="380"/>
                </a:cubicBezTo>
                <a:cubicBezTo>
                  <a:pt x="148" y="381"/>
                  <a:pt x="147" y="385"/>
                  <a:pt x="146" y="392"/>
                </a:cubicBezTo>
                <a:cubicBezTo>
                  <a:pt x="145" y="397"/>
                  <a:pt x="143" y="400"/>
                  <a:pt x="142" y="401"/>
                </a:cubicBezTo>
                <a:cubicBezTo>
                  <a:pt x="141" y="402"/>
                  <a:pt x="138" y="403"/>
                  <a:pt x="134" y="404"/>
                </a:cubicBezTo>
                <a:cubicBezTo>
                  <a:pt x="133" y="404"/>
                  <a:pt x="131" y="404"/>
                  <a:pt x="127" y="404"/>
                </a:cubicBezTo>
                <a:cubicBezTo>
                  <a:pt x="123" y="404"/>
                  <a:pt x="116" y="403"/>
                  <a:pt x="106" y="403"/>
                </a:cubicBezTo>
                <a:cubicBezTo>
                  <a:pt x="95" y="403"/>
                  <a:pt x="82" y="402"/>
                  <a:pt x="65" y="402"/>
                </a:cubicBezTo>
                <a:cubicBezTo>
                  <a:pt x="36" y="402"/>
                  <a:pt x="17" y="403"/>
                  <a:pt x="9" y="404"/>
                </a:cubicBezTo>
                <a:lnTo>
                  <a:pt x="4" y="404"/>
                </a:lnTo>
                <a:cubicBezTo>
                  <a:pt x="1" y="401"/>
                  <a:pt x="0" y="398"/>
                  <a:pt x="0" y="397"/>
                </a:cubicBezTo>
                <a:cubicBezTo>
                  <a:pt x="0" y="385"/>
                  <a:pt x="3" y="378"/>
                  <a:pt x="8" y="375"/>
                </a:cubicBezTo>
                <a:lnTo>
                  <a:pt x="20" y="375"/>
                </a:lnTo>
                <a:cubicBezTo>
                  <a:pt x="35" y="374"/>
                  <a:pt x="43" y="372"/>
                  <a:pt x="45" y="367"/>
                </a:cubicBezTo>
                <a:cubicBezTo>
                  <a:pt x="46" y="364"/>
                  <a:pt x="59" y="314"/>
                  <a:pt x="85" y="216"/>
                </a:cubicBezTo>
                <a:cubicBezTo>
                  <a:pt x="109" y="118"/>
                  <a:pt x="122" y="65"/>
                  <a:pt x="123" y="59"/>
                </a:cubicBezTo>
                <a:cubicBezTo>
                  <a:pt x="124" y="57"/>
                  <a:pt x="124" y="54"/>
                  <a:pt x="124" y="50"/>
                </a:cubicBezTo>
                <a:cubicBezTo>
                  <a:pt x="124" y="33"/>
                  <a:pt x="119" y="24"/>
                  <a:pt x="108" y="24"/>
                </a:cubicBezTo>
                <a:cubicBezTo>
                  <a:pt x="99" y="24"/>
                  <a:pt x="91" y="30"/>
                  <a:pt x="85" y="42"/>
                </a:cubicBezTo>
                <a:cubicBezTo>
                  <a:pt x="78" y="53"/>
                  <a:pt x="72" y="66"/>
                  <a:pt x="69" y="80"/>
                </a:cubicBezTo>
                <a:cubicBezTo>
                  <a:pt x="66" y="95"/>
                  <a:pt x="63" y="103"/>
                  <a:pt x="62" y="104"/>
                </a:cubicBezTo>
                <a:cubicBezTo>
                  <a:pt x="61" y="105"/>
                  <a:pt x="57" y="105"/>
                  <a:pt x="51" y="105"/>
                </a:cubicBezTo>
                <a:lnTo>
                  <a:pt x="43" y="105"/>
                </a:lnTo>
                <a:cubicBezTo>
                  <a:pt x="40" y="103"/>
                  <a:pt x="39" y="101"/>
                  <a:pt x="39" y="99"/>
                </a:cubicBezTo>
                <a:moveTo>
                  <a:pt x="138" y="216"/>
                </a:moveTo>
                <a:cubicBezTo>
                  <a:pt x="147" y="249"/>
                  <a:pt x="163" y="265"/>
                  <a:pt x="185" y="265"/>
                </a:cubicBezTo>
                <a:cubicBezTo>
                  <a:pt x="197" y="265"/>
                  <a:pt x="209" y="260"/>
                  <a:pt x="221" y="250"/>
                </a:cubicBezTo>
                <a:cubicBezTo>
                  <a:pt x="233" y="240"/>
                  <a:pt x="243" y="228"/>
                  <a:pt x="250" y="213"/>
                </a:cubicBezTo>
                <a:cubicBezTo>
                  <a:pt x="258" y="199"/>
                  <a:pt x="266" y="176"/>
                  <a:pt x="273" y="145"/>
                </a:cubicBezTo>
                <a:cubicBezTo>
                  <a:pt x="281" y="114"/>
                  <a:pt x="285" y="90"/>
                  <a:pt x="285" y="74"/>
                </a:cubicBezTo>
                <a:lnTo>
                  <a:pt x="285" y="71"/>
                </a:lnTo>
                <a:cubicBezTo>
                  <a:pt x="285" y="39"/>
                  <a:pt x="272" y="24"/>
                  <a:pt x="247" y="24"/>
                </a:cubicBezTo>
                <a:cubicBezTo>
                  <a:pt x="242" y="24"/>
                  <a:pt x="237" y="25"/>
                  <a:pt x="233" y="26"/>
                </a:cubicBezTo>
                <a:cubicBezTo>
                  <a:pt x="228" y="27"/>
                  <a:pt x="223" y="29"/>
                  <a:pt x="219" y="31"/>
                </a:cubicBezTo>
                <a:cubicBezTo>
                  <a:pt x="214" y="34"/>
                  <a:pt x="210" y="37"/>
                  <a:pt x="206" y="40"/>
                </a:cubicBezTo>
                <a:cubicBezTo>
                  <a:pt x="202" y="43"/>
                  <a:pt x="199" y="46"/>
                  <a:pt x="195" y="49"/>
                </a:cubicBezTo>
                <a:cubicBezTo>
                  <a:pt x="192" y="53"/>
                  <a:pt x="189" y="56"/>
                  <a:pt x="186" y="59"/>
                </a:cubicBezTo>
                <a:cubicBezTo>
                  <a:pt x="183" y="62"/>
                  <a:pt x="181" y="65"/>
                  <a:pt x="179" y="68"/>
                </a:cubicBezTo>
                <a:cubicBezTo>
                  <a:pt x="177" y="70"/>
                  <a:pt x="175" y="73"/>
                  <a:pt x="174" y="74"/>
                </a:cubicBezTo>
                <a:lnTo>
                  <a:pt x="172" y="76"/>
                </a:lnTo>
                <a:cubicBezTo>
                  <a:pt x="172" y="77"/>
                  <a:pt x="171" y="80"/>
                  <a:pt x="170" y="85"/>
                </a:cubicBezTo>
                <a:cubicBezTo>
                  <a:pt x="169" y="91"/>
                  <a:pt x="166" y="101"/>
                  <a:pt x="163" y="114"/>
                </a:cubicBezTo>
                <a:cubicBezTo>
                  <a:pt x="160" y="127"/>
                  <a:pt x="157" y="138"/>
                  <a:pt x="154" y="147"/>
                </a:cubicBezTo>
                <a:cubicBezTo>
                  <a:pt x="143" y="192"/>
                  <a:pt x="138" y="215"/>
                  <a:pt x="138" y="2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1" name=""/>
          <p:cNvSpPr/>
          <p:nvPr/>
        </p:nvSpPr>
        <p:spPr>
          <a:xfrm>
            <a:off x="6414840" y="475380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6"/>
                </a:moveTo>
                <a:lnTo>
                  <a:pt x="86" y="0"/>
                </a:lnTo>
                <a:lnTo>
                  <a:pt x="92" y="5"/>
                </a:lnTo>
                <a:cubicBezTo>
                  <a:pt x="147" y="58"/>
                  <a:pt x="175" y="85"/>
                  <a:pt x="175" y="86"/>
                </a:cubicBezTo>
                <a:lnTo>
                  <a:pt x="158" y="104"/>
                </a:lnTo>
                <a:cubicBezTo>
                  <a:pt x="157" y="104"/>
                  <a:pt x="145" y="93"/>
                  <a:pt x="121" y="72"/>
                </a:cubicBezTo>
                <a:lnTo>
                  <a:pt x="88" y="43"/>
                </a:lnTo>
                <a:lnTo>
                  <a:pt x="52" y="73"/>
                </a:lnTo>
                <a:cubicBezTo>
                  <a:pt x="47" y="78"/>
                  <a:pt x="41" y="83"/>
                  <a:pt x="36" y="88"/>
                </a:cubicBezTo>
                <a:cubicBezTo>
                  <a:pt x="30" y="93"/>
                  <a:pt x="26" y="97"/>
                  <a:pt x="22" y="100"/>
                </a:cubicBezTo>
                <a:lnTo>
                  <a:pt x="17" y="103"/>
                </a:lnTo>
                <a:cubicBezTo>
                  <a:pt x="17" y="104"/>
                  <a:pt x="13" y="101"/>
                  <a:pt x="8" y="95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2" name=""/>
          <p:cNvSpPr/>
          <p:nvPr/>
        </p:nvSpPr>
        <p:spPr>
          <a:xfrm>
            <a:off x="6499800" y="4838040"/>
            <a:ext cx="73440" cy="113760"/>
          </a:xfrm>
          <a:custGeom>
            <a:avLst/>
            <a:gdLst/>
            <a:ahLst/>
            <a:rect l="0" t="0" r="r" b="b"/>
            <a:pathLst>
              <a:path w="204" h="316">
                <a:moveTo>
                  <a:pt x="32" y="21"/>
                </a:moveTo>
                <a:cubicBezTo>
                  <a:pt x="32" y="18"/>
                  <a:pt x="33" y="14"/>
                  <a:pt x="34" y="10"/>
                </a:cubicBezTo>
                <a:cubicBezTo>
                  <a:pt x="35" y="6"/>
                  <a:pt x="37" y="4"/>
                  <a:pt x="39" y="4"/>
                </a:cubicBezTo>
                <a:cubicBezTo>
                  <a:pt x="40" y="4"/>
                  <a:pt x="50" y="4"/>
                  <a:pt x="72" y="2"/>
                </a:cubicBezTo>
                <a:cubicBezTo>
                  <a:pt x="93" y="1"/>
                  <a:pt x="104" y="0"/>
                  <a:pt x="104" y="0"/>
                </a:cubicBezTo>
                <a:cubicBezTo>
                  <a:pt x="108" y="0"/>
                  <a:pt x="110" y="1"/>
                  <a:pt x="110" y="3"/>
                </a:cubicBezTo>
                <a:cubicBezTo>
                  <a:pt x="110" y="5"/>
                  <a:pt x="102" y="36"/>
                  <a:pt x="87" y="97"/>
                </a:cubicBezTo>
                <a:cubicBezTo>
                  <a:pt x="72" y="156"/>
                  <a:pt x="65" y="186"/>
                  <a:pt x="65" y="188"/>
                </a:cubicBezTo>
                <a:cubicBezTo>
                  <a:pt x="71" y="185"/>
                  <a:pt x="75" y="182"/>
                  <a:pt x="78" y="180"/>
                </a:cubicBezTo>
                <a:cubicBezTo>
                  <a:pt x="85" y="174"/>
                  <a:pt x="95" y="165"/>
                  <a:pt x="109" y="152"/>
                </a:cubicBezTo>
                <a:cubicBezTo>
                  <a:pt x="123" y="138"/>
                  <a:pt x="134" y="129"/>
                  <a:pt x="141" y="124"/>
                </a:cubicBezTo>
                <a:cubicBezTo>
                  <a:pt x="153" y="116"/>
                  <a:pt x="164" y="112"/>
                  <a:pt x="175" y="112"/>
                </a:cubicBezTo>
                <a:cubicBezTo>
                  <a:pt x="184" y="112"/>
                  <a:pt x="191" y="115"/>
                  <a:pt x="196" y="121"/>
                </a:cubicBezTo>
                <a:cubicBezTo>
                  <a:pt x="201" y="126"/>
                  <a:pt x="204" y="134"/>
                  <a:pt x="204" y="145"/>
                </a:cubicBezTo>
                <a:cubicBezTo>
                  <a:pt x="204" y="152"/>
                  <a:pt x="203" y="159"/>
                  <a:pt x="201" y="164"/>
                </a:cubicBezTo>
                <a:cubicBezTo>
                  <a:pt x="199" y="169"/>
                  <a:pt x="196" y="172"/>
                  <a:pt x="192" y="175"/>
                </a:cubicBezTo>
                <a:cubicBezTo>
                  <a:pt x="189" y="177"/>
                  <a:pt x="186" y="179"/>
                  <a:pt x="183" y="180"/>
                </a:cubicBezTo>
                <a:cubicBezTo>
                  <a:pt x="180" y="181"/>
                  <a:pt x="178" y="181"/>
                  <a:pt x="175" y="181"/>
                </a:cubicBezTo>
                <a:cubicBezTo>
                  <a:pt x="169" y="181"/>
                  <a:pt x="164" y="179"/>
                  <a:pt x="161" y="176"/>
                </a:cubicBezTo>
                <a:cubicBezTo>
                  <a:pt x="157" y="173"/>
                  <a:pt x="155" y="169"/>
                  <a:pt x="155" y="163"/>
                </a:cubicBezTo>
                <a:cubicBezTo>
                  <a:pt x="155" y="156"/>
                  <a:pt x="158" y="150"/>
                  <a:pt x="162" y="145"/>
                </a:cubicBezTo>
                <a:cubicBezTo>
                  <a:pt x="167" y="140"/>
                  <a:pt x="172" y="137"/>
                  <a:pt x="177" y="135"/>
                </a:cubicBezTo>
                <a:lnTo>
                  <a:pt x="184" y="134"/>
                </a:lnTo>
                <a:cubicBezTo>
                  <a:pt x="180" y="131"/>
                  <a:pt x="177" y="129"/>
                  <a:pt x="173" y="129"/>
                </a:cubicBezTo>
                <a:lnTo>
                  <a:pt x="171" y="129"/>
                </a:lnTo>
                <a:cubicBezTo>
                  <a:pt x="162" y="130"/>
                  <a:pt x="152" y="133"/>
                  <a:pt x="143" y="140"/>
                </a:cubicBezTo>
                <a:cubicBezTo>
                  <a:pt x="134" y="147"/>
                  <a:pt x="123" y="156"/>
                  <a:pt x="110" y="169"/>
                </a:cubicBezTo>
                <a:cubicBezTo>
                  <a:pt x="97" y="181"/>
                  <a:pt x="87" y="190"/>
                  <a:pt x="80" y="196"/>
                </a:cubicBezTo>
                <a:cubicBezTo>
                  <a:pt x="81" y="196"/>
                  <a:pt x="83" y="197"/>
                  <a:pt x="87" y="197"/>
                </a:cubicBezTo>
                <a:cubicBezTo>
                  <a:pt x="91" y="198"/>
                  <a:pt x="94" y="199"/>
                  <a:pt x="98" y="200"/>
                </a:cubicBezTo>
                <a:cubicBezTo>
                  <a:pt x="101" y="201"/>
                  <a:pt x="105" y="202"/>
                  <a:pt x="109" y="203"/>
                </a:cubicBezTo>
                <a:cubicBezTo>
                  <a:pt x="115" y="205"/>
                  <a:pt x="119" y="207"/>
                  <a:pt x="122" y="210"/>
                </a:cubicBezTo>
                <a:cubicBezTo>
                  <a:pt x="126" y="213"/>
                  <a:pt x="129" y="215"/>
                  <a:pt x="132" y="218"/>
                </a:cubicBezTo>
                <a:cubicBezTo>
                  <a:pt x="135" y="220"/>
                  <a:pt x="138" y="224"/>
                  <a:pt x="140" y="229"/>
                </a:cubicBezTo>
                <a:cubicBezTo>
                  <a:pt x="142" y="235"/>
                  <a:pt x="143" y="240"/>
                  <a:pt x="142" y="244"/>
                </a:cubicBezTo>
                <a:cubicBezTo>
                  <a:pt x="142" y="249"/>
                  <a:pt x="142" y="255"/>
                  <a:pt x="140" y="262"/>
                </a:cubicBezTo>
                <a:cubicBezTo>
                  <a:pt x="139" y="271"/>
                  <a:pt x="138" y="277"/>
                  <a:pt x="137" y="281"/>
                </a:cubicBezTo>
                <a:cubicBezTo>
                  <a:pt x="137" y="293"/>
                  <a:pt x="141" y="299"/>
                  <a:pt x="150" y="299"/>
                </a:cubicBezTo>
                <a:cubicBezTo>
                  <a:pt x="164" y="299"/>
                  <a:pt x="175" y="281"/>
                  <a:pt x="184" y="245"/>
                </a:cubicBezTo>
                <a:cubicBezTo>
                  <a:pt x="185" y="243"/>
                  <a:pt x="188" y="241"/>
                  <a:pt x="193" y="241"/>
                </a:cubicBezTo>
                <a:lnTo>
                  <a:pt x="195" y="241"/>
                </a:lnTo>
                <a:cubicBezTo>
                  <a:pt x="200" y="241"/>
                  <a:pt x="202" y="243"/>
                  <a:pt x="202" y="245"/>
                </a:cubicBezTo>
                <a:cubicBezTo>
                  <a:pt x="202" y="247"/>
                  <a:pt x="202" y="249"/>
                  <a:pt x="201" y="252"/>
                </a:cubicBezTo>
                <a:cubicBezTo>
                  <a:pt x="189" y="295"/>
                  <a:pt x="171" y="316"/>
                  <a:pt x="148" y="316"/>
                </a:cubicBezTo>
                <a:cubicBezTo>
                  <a:pt x="135" y="316"/>
                  <a:pt x="124" y="312"/>
                  <a:pt x="116" y="304"/>
                </a:cubicBezTo>
                <a:cubicBezTo>
                  <a:pt x="106" y="296"/>
                  <a:pt x="102" y="285"/>
                  <a:pt x="102" y="271"/>
                </a:cubicBezTo>
                <a:cubicBezTo>
                  <a:pt x="102" y="265"/>
                  <a:pt x="102" y="260"/>
                  <a:pt x="103" y="256"/>
                </a:cubicBezTo>
                <a:cubicBezTo>
                  <a:pt x="104" y="252"/>
                  <a:pt x="105" y="248"/>
                  <a:pt x="105" y="245"/>
                </a:cubicBezTo>
                <a:cubicBezTo>
                  <a:pt x="105" y="238"/>
                  <a:pt x="103" y="233"/>
                  <a:pt x="98" y="228"/>
                </a:cubicBezTo>
                <a:cubicBezTo>
                  <a:pt x="94" y="223"/>
                  <a:pt x="89" y="220"/>
                  <a:pt x="83" y="218"/>
                </a:cubicBezTo>
                <a:cubicBezTo>
                  <a:pt x="77" y="216"/>
                  <a:pt x="71" y="214"/>
                  <a:pt x="68" y="213"/>
                </a:cubicBezTo>
                <a:cubicBezTo>
                  <a:pt x="64" y="212"/>
                  <a:pt x="61" y="211"/>
                  <a:pt x="60" y="211"/>
                </a:cubicBezTo>
                <a:lnTo>
                  <a:pt x="59" y="211"/>
                </a:lnTo>
                <a:cubicBezTo>
                  <a:pt x="55" y="224"/>
                  <a:pt x="52" y="236"/>
                  <a:pt x="49" y="248"/>
                </a:cubicBezTo>
                <a:cubicBezTo>
                  <a:pt x="47" y="259"/>
                  <a:pt x="44" y="269"/>
                  <a:pt x="43" y="275"/>
                </a:cubicBezTo>
                <a:cubicBezTo>
                  <a:pt x="41" y="280"/>
                  <a:pt x="40" y="286"/>
                  <a:pt x="39" y="291"/>
                </a:cubicBezTo>
                <a:cubicBezTo>
                  <a:pt x="38" y="297"/>
                  <a:pt x="37" y="300"/>
                  <a:pt x="36" y="302"/>
                </a:cubicBezTo>
                <a:cubicBezTo>
                  <a:pt x="35" y="304"/>
                  <a:pt x="34" y="306"/>
                  <a:pt x="33" y="308"/>
                </a:cubicBezTo>
                <a:cubicBezTo>
                  <a:pt x="32" y="310"/>
                  <a:pt x="30" y="311"/>
                  <a:pt x="28" y="312"/>
                </a:cubicBezTo>
                <a:cubicBezTo>
                  <a:pt x="24" y="314"/>
                  <a:pt x="20" y="316"/>
                  <a:pt x="15" y="316"/>
                </a:cubicBezTo>
                <a:cubicBezTo>
                  <a:pt x="10" y="316"/>
                  <a:pt x="6" y="314"/>
                  <a:pt x="4" y="311"/>
                </a:cubicBezTo>
                <a:cubicBezTo>
                  <a:pt x="1" y="308"/>
                  <a:pt x="0" y="306"/>
                  <a:pt x="0" y="304"/>
                </a:cubicBezTo>
                <a:cubicBezTo>
                  <a:pt x="0" y="301"/>
                  <a:pt x="5" y="277"/>
                  <a:pt x="16" y="231"/>
                </a:cubicBezTo>
                <a:cubicBezTo>
                  <a:pt x="27" y="186"/>
                  <a:pt x="38" y="142"/>
                  <a:pt x="49" y="99"/>
                </a:cubicBezTo>
                <a:lnTo>
                  <a:pt x="65" y="34"/>
                </a:lnTo>
                <a:cubicBezTo>
                  <a:pt x="66" y="31"/>
                  <a:pt x="65" y="28"/>
                  <a:pt x="62" y="27"/>
                </a:cubicBezTo>
                <a:cubicBezTo>
                  <a:pt x="60" y="26"/>
                  <a:pt x="54" y="26"/>
                  <a:pt x="45" y="25"/>
                </a:cubicBezTo>
                <a:lnTo>
                  <a:pt x="43" y="25"/>
                </a:lnTo>
                <a:cubicBezTo>
                  <a:pt x="40" y="25"/>
                  <a:pt x="38" y="25"/>
                  <a:pt x="37" y="25"/>
                </a:cubicBezTo>
                <a:cubicBezTo>
                  <a:pt x="36" y="25"/>
                  <a:pt x="35" y="25"/>
                  <a:pt x="34" y="24"/>
                </a:cubicBezTo>
                <a:cubicBezTo>
                  <a:pt x="32" y="23"/>
                  <a:pt x="32" y="22"/>
                  <a:pt x="32" y="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3" name=""/>
          <p:cNvSpPr/>
          <p:nvPr/>
        </p:nvSpPr>
        <p:spPr>
          <a:xfrm>
            <a:off x="6656760" y="4853880"/>
            <a:ext cx="139320" cy="9720"/>
          </a:xfrm>
          <a:custGeom>
            <a:avLst/>
            <a:gdLst/>
            <a:ahLst/>
            <a:rect l="0" t="0" r="r" b="b"/>
            <a:pathLst>
              <a:path w="387" h="27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8"/>
                  <a:pt x="3" y="3"/>
                  <a:pt x="9" y="0"/>
                </a:cubicBezTo>
                <a:lnTo>
                  <a:pt x="378" y="0"/>
                </a:lnTo>
                <a:cubicBezTo>
                  <a:pt x="384" y="4"/>
                  <a:pt x="387" y="9"/>
                  <a:pt x="387" y="14"/>
                </a:cubicBezTo>
                <a:cubicBezTo>
                  <a:pt x="387" y="19"/>
                  <a:pt x="384" y="23"/>
                  <a:pt x="378" y="27"/>
                </a:cubicBezTo>
                <a:lnTo>
                  <a:pt x="9" y="27"/>
                </a:lnTo>
                <a:cubicBezTo>
                  <a:pt x="3" y="24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4" name=""/>
          <p:cNvSpPr/>
          <p:nvPr/>
        </p:nvSpPr>
        <p:spPr>
          <a:xfrm>
            <a:off x="6869880" y="4759920"/>
            <a:ext cx="79920" cy="156240"/>
          </a:xfrm>
          <a:custGeom>
            <a:avLst/>
            <a:gdLst/>
            <a:ahLst/>
            <a:rect l="0" t="0" r="r" b="b"/>
            <a:pathLst>
              <a:path w="222" h="434">
                <a:moveTo>
                  <a:pt x="0" y="11"/>
                </a:moveTo>
                <a:cubicBezTo>
                  <a:pt x="0" y="7"/>
                  <a:pt x="3" y="3"/>
                  <a:pt x="7" y="0"/>
                </a:cubicBezTo>
                <a:lnTo>
                  <a:pt x="215" y="0"/>
                </a:lnTo>
                <a:cubicBezTo>
                  <a:pt x="220" y="3"/>
                  <a:pt x="222" y="7"/>
                  <a:pt x="222" y="11"/>
                </a:cubicBezTo>
                <a:cubicBezTo>
                  <a:pt x="222" y="18"/>
                  <a:pt x="214" y="22"/>
                  <a:pt x="198" y="22"/>
                </a:cubicBezTo>
                <a:cubicBezTo>
                  <a:pt x="180" y="23"/>
                  <a:pt x="170" y="27"/>
                  <a:pt x="166" y="32"/>
                </a:cubicBezTo>
                <a:cubicBezTo>
                  <a:pt x="164" y="35"/>
                  <a:pt x="164" y="96"/>
                  <a:pt x="164" y="216"/>
                </a:cubicBezTo>
                <a:cubicBezTo>
                  <a:pt x="164" y="336"/>
                  <a:pt x="164" y="398"/>
                  <a:pt x="166" y="401"/>
                </a:cubicBezTo>
                <a:cubicBezTo>
                  <a:pt x="169" y="405"/>
                  <a:pt x="172" y="407"/>
                  <a:pt x="175" y="408"/>
                </a:cubicBezTo>
                <a:cubicBezTo>
                  <a:pt x="179" y="409"/>
                  <a:pt x="187" y="410"/>
                  <a:pt x="198" y="411"/>
                </a:cubicBezTo>
                <a:cubicBezTo>
                  <a:pt x="214" y="411"/>
                  <a:pt x="222" y="415"/>
                  <a:pt x="222" y="423"/>
                </a:cubicBezTo>
                <a:cubicBezTo>
                  <a:pt x="222" y="427"/>
                  <a:pt x="220" y="431"/>
                  <a:pt x="215" y="434"/>
                </a:cubicBezTo>
                <a:lnTo>
                  <a:pt x="7" y="434"/>
                </a:lnTo>
                <a:cubicBezTo>
                  <a:pt x="3" y="432"/>
                  <a:pt x="0" y="428"/>
                  <a:pt x="0" y="423"/>
                </a:cubicBezTo>
                <a:cubicBezTo>
                  <a:pt x="0" y="415"/>
                  <a:pt x="8" y="411"/>
                  <a:pt x="25" y="411"/>
                </a:cubicBezTo>
                <a:cubicBezTo>
                  <a:pt x="35" y="410"/>
                  <a:pt x="43" y="409"/>
                  <a:pt x="47" y="408"/>
                </a:cubicBezTo>
                <a:cubicBezTo>
                  <a:pt x="50" y="407"/>
                  <a:pt x="53" y="405"/>
                  <a:pt x="56" y="401"/>
                </a:cubicBezTo>
                <a:cubicBezTo>
                  <a:pt x="58" y="397"/>
                  <a:pt x="59" y="335"/>
                  <a:pt x="59" y="216"/>
                </a:cubicBezTo>
                <a:cubicBezTo>
                  <a:pt x="59" y="97"/>
                  <a:pt x="58" y="36"/>
                  <a:pt x="56" y="32"/>
                </a:cubicBezTo>
                <a:cubicBezTo>
                  <a:pt x="53" y="27"/>
                  <a:pt x="43" y="23"/>
                  <a:pt x="25" y="22"/>
                </a:cubicBezTo>
                <a:cubicBezTo>
                  <a:pt x="8" y="22"/>
                  <a:pt x="0" y="18"/>
                  <a:pt x="0" y="11"/>
                </a:cubicBezTo>
                <a:moveTo>
                  <a:pt x="145" y="411"/>
                </a:moveTo>
                <a:cubicBezTo>
                  <a:pt x="144" y="409"/>
                  <a:pt x="143" y="407"/>
                  <a:pt x="143" y="407"/>
                </a:cubicBezTo>
                <a:cubicBezTo>
                  <a:pt x="143" y="407"/>
                  <a:pt x="143" y="404"/>
                  <a:pt x="142" y="399"/>
                </a:cubicBezTo>
                <a:cubicBezTo>
                  <a:pt x="141" y="394"/>
                  <a:pt x="141" y="388"/>
                  <a:pt x="141" y="380"/>
                </a:cubicBezTo>
                <a:cubicBezTo>
                  <a:pt x="141" y="372"/>
                  <a:pt x="141" y="361"/>
                  <a:pt x="141" y="344"/>
                </a:cubicBezTo>
                <a:lnTo>
                  <a:pt x="141" y="216"/>
                </a:lnTo>
                <a:cubicBezTo>
                  <a:pt x="141" y="94"/>
                  <a:pt x="141" y="31"/>
                  <a:pt x="142" y="28"/>
                </a:cubicBezTo>
                <a:lnTo>
                  <a:pt x="145" y="22"/>
                </a:lnTo>
                <a:lnTo>
                  <a:pt x="76" y="22"/>
                </a:lnTo>
                <a:cubicBezTo>
                  <a:pt x="79" y="28"/>
                  <a:pt x="80" y="39"/>
                  <a:pt x="81" y="55"/>
                </a:cubicBezTo>
                <a:cubicBezTo>
                  <a:pt x="81" y="71"/>
                  <a:pt x="82" y="125"/>
                  <a:pt x="82" y="216"/>
                </a:cubicBezTo>
                <a:cubicBezTo>
                  <a:pt x="82" y="308"/>
                  <a:pt x="82" y="362"/>
                  <a:pt x="81" y="378"/>
                </a:cubicBezTo>
                <a:cubicBezTo>
                  <a:pt x="81" y="395"/>
                  <a:pt x="79" y="405"/>
                  <a:pt x="76" y="411"/>
                </a:cubicBezTo>
                <a:lnTo>
                  <a:pt x="145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5" name=""/>
          <p:cNvSpPr/>
          <p:nvPr/>
        </p:nvSpPr>
        <p:spPr>
          <a:xfrm>
            <a:off x="6964920" y="4878360"/>
            <a:ext cx="76680" cy="104760"/>
          </a:xfrm>
          <a:custGeom>
            <a:avLst/>
            <a:gdLst/>
            <a:ahLst/>
            <a:rect l="0" t="0" r="r" b="b"/>
            <a:pathLst>
              <a:path w="213" h="291">
                <a:moveTo>
                  <a:pt x="0" y="70"/>
                </a:moveTo>
                <a:cubicBezTo>
                  <a:pt x="0" y="65"/>
                  <a:pt x="2" y="58"/>
                  <a:pt x="7" y="48"/>
                </a:cubicBezTo>
                <a:cubicBezTo>
                  <a:pt x="11" y="38"/>
                  <a:pt x="18" y="27"/>
                  <a:pt x="28" y="16"/>
                </a:cubicBezTo>
                <a:cubicBezTo>
                  <a:pt x="38" y="5"/>
                  <a:pt x="49" y="0"/>
                  <a:pt x="62" y="0"/>
                </a:cubicBezTo>
                <a:cubicBezTo>
                  <a:pt x="75" y="0"/>
                  <a:pt x="84" y="4"/>
                  <a:pt x="92" y="11"/>
                </a:cubicBezTo>
                <a:cubicBezTo>
                  <a:pt x="99" y="17"/>
                  <a:pt x="103" y="27"/>
                  <a:pt x="103" y="39"/>
                </a:cubicBezTo>
                <a:cubicBezTo>
                  <a:pt x="103" y="45"/>
                  <a:pt x="102" y="48"/>
                  <a:pt x="102" y="49"/>
                </a:cubicBezTo>
                <a:cubicBezTo>
                  <a:pt x="102" y="49"/>
                  <a:pt x="100" y="56"/>
                  <a:pt x="95" y="69"/>
                </a:cubicBezTo>
                <a:cubicBezTo>
                  <a:pt x="90" y="82"/>
                  <a:pt x="85" y="96"/>
                  <a:pt x="80" y="112"/>
                </a:cubicBezTo>
                <a:cubicBezTo>
                  <a:pt x="75" y="129"/>
                  <a:pt x="73" y="141"/>
                  <a:pt x="73" y="151"/>
                </a:cubicBezTo>
                <a:cubicBezTo>
                  <a:pt x="73" y="164"/>
                  <a:pt x="75" y="173"/>
                  <a:pt x="79" y="179"/>
                </a:cubicBezTo>
                <a:cubicBezTo>
                  <a:pt x="84" y="184"/>
                  <a:pt x="90" y="186"/>
                  <a:pt x="98" y="187"/>
                </a:cubicBezTo>
                <a:cubicBezTo>
                  <a:pt x="105" y="187"/>
                  <a:pt x="111" y="185"/>
                  <a:pt x="117" y="182"/>
                </a:cubicBezTo>
                <a:cubicBezTo>
                  <a:pt x="123" y="179"/>
                  <a:pt x="128" y="174"/>
                  <a:pt x="131" y="171"/>
                </a:cubicBezTo>
                <a:cubicBezTo>
                  <a:pt x="134" y="167"/>
                  <a:pt x="139" y="162"/>
                  <a:pt x="143" y="156"/>
                </a:cubicBezTo>
                <a:cubicBezTo>
                  <a:pt x="143" y="156"/>
                  <a:pt x="144" y="153"/>
                  <a:pt x="146" y="147"/>
                </a:cubicBezTo>
                <a:cubicBezTo>
                  <a:pt x="147" y="141"/>
                  <a:pt x="149" y="132"/>
                  <a:pt x="152" y="121"/>
                </a:cubicBezTo>
                <a:cubicBezTo>
                  <a:pt x="154" y="109"/>
                  <a:pt x="157" y="98"/>
                  <a:pt x="160" y="87"/>
                </a:cubicBezTo>
                <a:cubicBezTo>
                  <a:pt x="172" y="43"/>
                  <a:pt x="178" y="19"/>
                  <a:pt x="179" y="17"/>
                </a:cubicBezTo>
                <a:cubicBezTo>
                  <a:pt x="183" y="9"/>
                  <a:pt x="189" y="5"/>
                  <a:pt x="198" y="5"/>
                </a:cubicBezTo>
                <a:cubicBezTo>
                  <a:pt x="202" y="5"/>
                  <a:pt x="205" y="6"/>
                  <a:pt x="208" y="8"/>
                </a:cubicBezTo>
                <a:cubicBezTo>
                  <a:pt x="210" y="10"/>
                  <a:pt x="212" y="12"/>
                  <a:pt x="213" y="14"/>
                </a:cubicBezTo>
                <a:cubicBezTo>
                  <a:pt x="213" y="15"/>
                  <a:pt x="214" y="16"/>
                  <a:pt x="213" y="18"/>
                </a:cubicBezTo>
                <a:cubicBezTo>
                  <a:pt x="213" y="22"/>
                  <a:pt x="206" y="53"/>
                  <a:pt x="192" y="112"/>
                </a:cubicBezTo>
                <a:cubicBezTo>
                  <a:pt x="177" y="170"/>
                  <a:pt x="169" y="203"/>
                  <a:pt x="167" y="209"/>
                </a:cubicBezTo>
                <a:cubicBezTo>
                  <a:pt x="158" y="234"/>
                  <a:pt x="144" y="254"/>
                  <a:pt x="123" y="268"/>
                </a:cubicBezTo>
                <a:cubicBezTo>
                  <a:pt x="103" y="283"/>
                  <a:pt x="82" y="290"/>
                  <a:pt x="61" y="291"/>
                </a:cubicBezTo>
                <a:cubicBezTo>
                  <a:pt x="47" y="291"/>
                  <a:pt x="35" y="287"/>
                  <a:pt x="25" y="281"/>
                </a:cubicBezTo>
                <a:cubicBezTo>
                  <a:pt x="15" y="274"/>
                  <a:pt x="10" y="264"/>
                  <a:pt x="10" y="251"/>
                </a:cubicBezTo>
                <a:cubicBezTo>
                  <a:pt x="10" y="245"/>
                  <a:pt x="11" y="239"/>
                  <a:pt x="13" y="235"/>
                </a:cubicBezTo>
                <a:cubicBezTo>
                  <a:pt x="15" y="230"/>
                  <a:pt x="18" y="227"/>
                  <a:pt x="22" y="225"/>
                </a:cubicBezTo>
                <a:cubicBezTo>
                  <a:pt x="25" y="223"/>
                  <a:pt x="28" y="221"/>
                  <a:pt x="30" y="220"/>
                </a:cubicBezTo>
                <a:cubicBezTo>
                  <a:pt x="33" y="219"/>
                  <a:pt x="35" y="219"/>
                  <a:pt x="38" y="219"/>
                </a:cubicBezTo>
                <a:cubicBezTo>
                  <a:pt x="52" y="219"/>
                  <a:pt x="59" y="225"/>
                  <a:pt x="59" y="238"/>
                </a:cubicBezTo>
                <a:cubicBezTo>
                  <a:pt x="59" y="244"/>
                  <a:pt x="57" y="249"/>
                  <a:pt x="53" y="253"/>
                </a:cubicBezTo>
                <a:cubicBezTo>
                  <a:pt x="49" y="258"/>
                  <a:pt x="45" y="261"/>
                  <a:pt x="42" y="262"/>
                </a:cubicBezTo>
                <a:cubicBezTo>
                  <a:pt x="39" y="264"/>
                  <a:pt x="37" y="265"/>
                  <a:pt x="36" y="265"/>
                </a:cubicBezTo>
                <a:lnTo>
                  <a:pt x="35" y="265"/>
                </a:lnTo>
                <a:cubicBezTo>
                  <a:pt x="36" y="267"/>
                  <a:pt x="38" y="268"/>
                  <a:pt x="43" y="270"/>
                </a:cubicBezTo>
                <a:cubicBezTo>
                  <a:pt x="49" y="272"/>
                  <a:pt x="55" y="274"/>
                  <a:pt x="60" y="274"/>
                </a:cubicBezTo>
                <a:lnTo>
                  <a:pt x="63" y="274"/>
                </a:lnTo>
                <a:cubicBezTo>
                  <a:pt x="68" y="274"/>
                  <a:pt x="72" y="273"/>
                  <a:pt x="75" y="273"/>
                </a:cubicBezTo>
                <a:cubicBezTo>
                  <a:pt x="85" y="270"/>
                  <a:pt x="94" y="264"/>
                  <a:pt x="102" y="256"/>
                </a:cubicBezTo>
                <a:cubicBezTo>
                  <a:pt x="110" y="247"/>
                  <a:pt x="117" y="238"/>
                  <a:pt x="121" y="228"/>
                </a:cubicBezTo>
                <a:cubicBezTo>
                  <a:pt x="126" y="218"/>
                  <a:pt x="129" y="210"/>
                  <a:pt x="132" y="203"/>
                </a:cubicBezTo>
                <a:cubicBezTo>
                  <a:pt x="134" y="196"/>
                  <a:pt x="135" y="192"/>
                  <a:pt x="135" y="189"/>
                </a:cubicBezTo>
                <a:lnTo>
                  <a:pt x="133" y="191"/>
                </a:lnTo>
                <a:cubicBezTo>
                  <a:pt x="131" y="192"/>
                  <a:pt x="128" y="194"/>
                  <a:pt x="124" y="196"/>
                </a:cubicBezTo>
                <a:cubicBezTo>
                  <a:pt x="120" y="198"/>
                  <a:pt x="116" y="200"/>
                  <a:pt x="112" y="202"/>
                </a:cubicBezTo>
                <a:cubicBezTo>
                  <a:pt x="106" y="203"/>
                  <a:pt x="101" y="204"/>
                  <a:pt x="95" y="204"/>
                </a:cubicBezTo>
                <a:cubicBezTo>
                  <a:pt x="81" y="204"/>
                  <a:pt x="69" y="200"/>
                  <a:pt x="59" y="194"/>
                </a:cubicBezTo>
                <a:cubicBezTo>
                  <a:pt x="47" y="187"/>
                  <a:pt x="40" y="176"/>
                  <a:pt x="37" y="161"/>
                </a:cubicBezTo>
                <a:cubicBezTo>
                  <a:pt x="37" y="159"/>
                  <a:pt x="37" y="154"/>
                  <a:pt x="37" y="147"/>
                </a:cubicBezTo>
                <a:cubicBezTo>
                  <a:pt x="37" y="130"/>
                  <a:pt x="42" y="108"/>
                  <a:pt x="53" y="81"/>
                </a:cubicBezTo>
                <a:cubicBezTo>
                  <a:pt x="64" y="53"/>
                  <a:pt x="69" y="36"/>
                  <a:pt x="69" y="28"/>
                </a:cubicBezTo>
                <a:cubicBezTo>
                  <a:pt x="69" y="25"/>
                  <a:pt x="69" y="23"/>
                  <a:pt x="69" y="22"/>
                </a:cubicBezTo>
                <a:cubicBezTo>
                  <a:pt x="69" y="21"/>
                  <a:pt x="68" y="20"/>
                  <a:pt x="67" y="19"/>
                </a:cubicBezTo>
                <a:cubicBezTo>
                  <a:pt x="66" y="18"/>
                  <a:pt x="64" y="17"/>
                  <a:pt x="62" y="17"/>
                </a:cubicBezTo>
                <a:lnTo>
                  <a:pt x="61" y="17"/>
                </a:lnTo>
                <a:cubicBezTo>
                  <a:pt x="54" y="17"/>
                  <a:pt x="46" y="20"/>
                  <a:pt x="41" y="26"/>
                </a:cubicBezTo>
                <a:cubicBezTo>
                  <a:pt x="35" y="31"/>
                  <a:pt x="31" y="37"/>
                  <a:pt x="27" y="44"/>
                </a:cubicBezTo>
                <a:cubicBezTo>
                  <a:pt x="24" y="51"/>
                  <a:pt x="22" y="57"/>
                  <a:pt x="20" y="63"/>
                </a:cubicBezTo>
                <a:cubicBezTo>
                  <a:pt x="18" y="69"/>
                  <a:pt x="17" y="72"/>
                  <a:pt x="16" y="73"/>
                </a:cubicBezTo>
                <a:cubicBezTo>
                  <a:pt x="16" y="73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0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6" name=""/>
          <p:cNvSpPr/>
          <p:nvPr/>
        </p:nvSpPr>
        <p:spPr>
          <a:xfrm>
            <a:off x="7049520" y="4890600"/>
            <a:ext cx="107640" cy="37800"/>
          </a:xfrm>
          <a:custGeom>
            <a:avLst/>
            <a:gdLst/>
            <a:ahLst/>
            <a:rect l="0" t="0" r="r" b="b"/>
            <a:pathLst>
              <a:path w="299" h="105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6" y="2"/>
                  <a:pt x="299" y="5"/>
                  <a:pt x="299" y="9"/>
                </a:cubicBezTo>
                <a:cubicBezTo>
                  <a:pt x="299" y="12"/>
                  <a:pt x="296" y="15"/>
                  <a:pt x="292" y="17"/>
                </a:cubicBezTo>
                <a:lnTo>
                  <a:pt x="149" y="18"/>
                </a:lnTo>
                <a:lnTo>
                  <a:pt x="7" y="18"/>
                </a:lnTo>
                <a:cubicBezTo>
                  <a:pt x="2" y="16"/>
                  <a:pt x="0" y="13"/>
                  <a:pt x="0" y="9"/>
                </a:cubicBezTo>
                <a:moveTo>
                  <a:pt x="0" y="96"/>
                </a:moveTo>
                <a:cubicBezTo>
                  <a:pt x="0" y="92"/>
                  <a:pt x="2" y="88"/>
                  <a:pt x="7" y="87"/>
                </a:cubicBezTo>
                <a:lnTo>
                  <a:pt x="292" y="87"/>
                </a:lnTo>
                <a:cubicBezTo>
                  <a:pt x="296" y="89"/>
                  <a:pt x="299" y="93"/>
                  <a:pt x="299" y="96"/>
                </a:cubicBezTo>
                <a:cubicBezTo>
                  <a:pt x="299" y="100"/>
                  <a:pt x="296" y="103"/>
                  <a:pt x="292" y="105"/>
                </a:cubicBezTo>
                <a:lnTo>
                  <a:pt x="6" y="105"/>
                </a:lnTo>
                <a:cubicBezTo>
                  <a:pt x="2" y="103"/>
                  <a:pt x="0" y="100"/>
                  <a:pt x="0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7" name=""/>
          <p:cNvSpPr/>
          <p:nvPr/>
        </p:nvSpPr>
        <p:spPr>
          <a:xfrm>
            <a:off x="7173360" y="4838040"/>
            <a:ext cx="73800" cy="113760"/>
          </a:xfrm>
          <a:custGeom>
            <a:avLst/>
            <a:gdLst/>
            <a:ahLst/>
            <a:rect l="0" t="0" r="r" b="b"/>
            <a:pathLst>
              <a:path w="205" h="316">
                <a:moveTo>
                  <a:pt x="33" y="21"/>
                </a:moveTo>
                <a:cubicBezTo>
                  <a:pt x="33" y="18"/>
                  <a:pt x="33" y="14"/>
                  <a:pt x="35" y="10"/>
                </a:cubicBezTo>
                <a:cubicBezTo>
                  <a:pt x="36" y="6"/>
                  <a:pt x="37" y="4"/>
                  <a:pt x="40" y="4"/>
                </a:cubicBezTo>
                <a:cubicBezTo>
                  <a:pt x="40" y="4"/>
                  <a:pt x="51" y="4"/>
                  <a:pt x="73" y="2"/>
                </a:cubicBezTo>
                <a:cubicBezTo>
                  <a:pt x="94" y="1"/>
                  <a:pt x="105" y="0"/>
                  <a:pt x="106" y="0"/>
                </a:cubicBezTo>
                <a:cubicBezTo>
                  <a:pt x="109" y="0"/>
                  <a:pt x="111" y="1"/>
                  <a:pt x="111" y="3"/>
                </a:cubicBezTo>
                <a:cubicBezTo>
                  <a:pt x="111" y="5"/>
                  <a:pt x="104" y="36"/>
                  <a:pt x="89" y="97"/>
                </a:cubicBezTo>
                <a:cubicBezTo>
                  <a:pt x="74" y="156"/>
                  <a:pt x="65" y="186"/>
                  <a:pt x="65" y="188"/>
                </a:cubicBezTo>
                <a:cubicBezTo>
                  <a:pt x="72" y="185"/>
                  <a:pt x="76" y="182"/>
                  <a:pt x="79" y="180"/>
                </a:cubicBezTo>
                <a:cubicBezTo>
                  <a:pt x="86" y="174"/>
                  <a:pt x="97" y="165"/>
                  <a:pt x="110" y="152"/>
                </a:cubicBezTo>
                <a:cubicBezTo>
                  <a:pt x="124" y="138"/>
                  <a:pt x="134" y="129"/>
                  <a:pt x="141" y="124"/>
                </a:cubicBezTo>
                <a:cubicBezTo>
                  <a:pt x="153" y="116"/>
                  <a:pt x="165" y="112"/>
                  <a:pt x="175" y="112"/>
                </a:cubicBezTo>
                <a:cubicBezTo>
                  <a:pt x="184" y="112"/>
                  <a:pt x="191" y="115"/>
                  <a:pt x="196" y="121"/>
                </a:cubicBezTo>
                <a:cubicBezTo>
                  <a:pt x="202" y="126"/>
                  <a:pt x="204" y="134"/>
                  <a:pt x="205" y="145"/>
                </a:cubicBezTo>
                <a:cubicBezTo>
                  <a:pt x="205" y="152"/>
                  <a:pt x="203" y="159"/>
                  <a:pt x="201" y="164"/>
                </a:cubicBezTo>
                <a:cubicBezTo>
                  <a:pt x="199" y="169"/>
                  <a:pt x="196" y="172"/>
                  <a:pt x="193" y="175"/>
                </a:cubicBezTo>
                <a:cubicBezTo>
                  <a:pt x="189" y="177"/>
                  <a:pt x="186" y="179"/>
                  <a:pt x="183" y="180"/>
                </a:cubicBezTo>
                <a:cubicBezTo>
                  <a:pt x="181" y="181"/>
                  <a:pt x="178" y="181"/>
                  <a:pt x="175" y="181"/>
                </a:cubicBezTo>
                <a:cubicBezTo>
                  <a:pt x="169" y="181"/>
                  <a:pt x="165" y="179"/>
                  <a:pt x="161" y="176"/>
                </a:cubicBezTo>
                <a:cubicBezTo>
                  <a:pt x="158" y="173"/>
                  <a:pt x="156" y="169"/>
                  <a:pt x="156" y="163"/>
                </a:cubicBezTo>
                <a:cubicBezTo>
                  <a:pt x="156" y="156"/>
                  <a:pt x="158" y="150"/>
                  <a:pt x="163" y="145"/>
                </a:cubicBezTo>
                <a:cubicBezTo>
                  <a:pt x="168" y="140"/>
                  <a:pt x="172" y="137"/>
                  <a:pt x="177" y="135"/>
                </a:cubicBezTo>
                <a:lnTo>
                  <a:pt x="184" y="134"/>
                </a:lnTo>
                <a:cubicBezTo>
                  <a:pt x="181" y="131"/>
                  <a:pt x="177" y="129"/>
                  <a:pt x="174" y="129"/>
                </a:cubicBezTo>
                <a:lnTo>
                  <a:pt x="172" y="129"/>
                </a:lnTo>
                <a:cubicBezTo>
                  <a:pt x="162" y="130"/>
                  <a:pt x="153" y="133"/>
                  <a:pt x="144" y="140"/>
                </a:cubicBezTo>
                <a:cubicBezTo>
                  <a:pt x="134" y="147"/>
                  <a:pt x="124" y="156"/>
                  <a:pt x="111" y="169"/>
                </a:cubicBezTo>
                <a:cubicBezTo>
                  <a:pt x="99" y="181"/>
                  <a:pt x="89" y="190"/>
                  <a:pt x="82" y="196"/>
                </a:cubicBezTo>
                <a:cubicBezTo>
                  <a:pt x="82" y="196"/>
                  <a:pt x="84" y="197"/>
                  <a:pt x="88" y="197"/>
                </a:cubicBezTo>
                <a:cubicBezTo>
                  <a:pt x="92" y="198"/>
                  <a:pt x="96" y="199"/>
                  <a:pt x="99" y="200"/>
                </a:cubicBezTo>
                <a:cubicBezTo>
                  <a:pt x="102" y="201"/>
                  <a:pt x="106" y="202"/>
                  <a:pt x="111" y="203"/>
                </a:cubicBezTo>
                <a:cubicBezTo>
                  <a:pt x="115" y="205"/>
                  <a:pt x="119" y="207"/>
                  <a:pt x="123" y="210"/>
                </a:cubicBezTo>
                <a:cubicBezTo>
                  <a:pt x="126" y="213"/>
                  <a:pt x="130" y="215"/>
                  <a:pt x="133" y="218"/>
                </a:cubicBezTo>
                <a:cubicBezTo>
                  <a:pt x="136" y="220"/>
                  <a:pt x="138" y="224"/>
                  <a:pt x="140" y="229"/>
                </a:cubicBezTo>
                <a:cubicBezTo>
                  <a:pt x="142" y="235"/>
                  <a:pt x="143" y="240"/>
                  <a:pt x="143" y="244"/>
                </a:cubicBezTo>
                <a:cubicBezTo>
                  <a:pt x="143" y="249"/>
                  <a:pt x="142" y="255"/>
                  <a:pt x="141" y="262"/>
                </a:cubicBezTo>
                <a:cubicBezTo>
                  <a:pt x="139" y="271"/>
                  <a:pt x="138" y="277"/>
                  <a:pt x="138" y="281"/>
                </a:cubicBezTo>
                <a:cubicBezTo>
                  <a:pt x="138" y="293"/>
                  <a:pt x="142" y="299"/>
                  <a:pt x="150" y="299"/>
                </a:cubicBezTo>
                <a:cubicBezTo>
                  <a:pt x="164" y="299"/>
                  <a:pt x="176" y="281"/>
                  <a:pt x="185" y="245"/>
                </a:cubicBezTo>
                <a:cubicBezTo>
                  <a:pt x="185" y="243"/>
                  <a:pt x="188" y="241"/>
                  <a:pt x="194" y="241"/>
                </a:cubicBezTo>
                <a:lnTo>
                  <a:pt x="196" y="241"/>
                </a:lnTo>
                <a:cubicBezTo>
                  <a:pt x="200" y="241"/>
                  <a:pt x="203" y="243"/>
                  <a:pt x="203" y="245"/>
                </a:cubicBezTo>
                <a:cubicBezTo>
                  <a:pt x="203" y="247"/>
                  <a:pt x="202" y="249"/>
                  <a:pt x="201" y="252"/>
                </a:cubicBezTo>
                <a:cubicBezTo>
                  <a:pt x="189" y="295"/>
                  <a:pt x="172" y="316"/>
                  <a:pt x="149" y="316"/>
                </a:cubicBezTo>
                <a:cubicBezTo>
                  <a:pt x="135" y="316"/>
                  <a:pt x="124" y="312"/>
                  <a:pt x="116" y="304"/>
                </a:cubicBezTo>
                <a:cubicBezTo>
                  <a:pt x="108" y="296"/>
                  <a:pt x="103" y="285"/>
                  <a:pt x="103" y="271"/>
                </a:cubicBezTo>
                <a:cubicBezTo>
                  <a:pt x="103" y="265"/>
                  <a:pt x="104" y="260"/>
                  <a:pt x="105" y="256"/>
                </a:cubicBezTo>
                <a:cubicBezTo>
                  <a:pt x="106" y="252"/>
                  <a:pt x="106" y="248"/>
                  <a:pt x="106" y="245"/>
                </a:cubicBezTo>
                <a:cubicBezTo>
                  <a:pt x="106" y="238"/>
                  <a:pt x="104" y="233"/>
                  <a:pt x="100" y="228"/>
                </a:cubicBezTo>
                <a:cubicBezTo>
                  <a:pt x="96" y="223"/>
                  <a:pt x="91" y="220"/>
                  <a:pt x="84" y="218"/>
                </a:cubicBezTo>
                <a:cubicBezTo>
                  <a:pt x="78" y="216"/>
                  <a:pt x="73" y="214"/>
                  <a:pt x="68" y="213"/>
                </a:cubicBezTo>
                <a:cubicBezTo>
                  <a:pt x="64" y="212"/>
                  <a:pt x="61" y="211"/>
                  <a:pt x="60" y="211"/>
                </a:cubicBezTo>
                <a:lnTo>
                  <a:pt x="59" y="211"/>
                </a:lnTo>
                <a:cubicBezTo>
                  <a:pt x="56" y="224"/>
                  <a:pt x="52" y="236"/>
                  <a:pt x="50" y="248"/>
                </a:cubicBezTo>
                <a:cubicBezTo>
                  <a:pt x="47" y="259"/>
                  <a:pt x="45" y="269"/>
                  <a:pt x="43" y="275"/>
                </a:cubicBezTo>
                <a:cubicBezTo>
                  <a:pt x="42" y="280"/>
                  <a:pt x="41" y="286"/>
                  <a:pt x="39" y="291"/>
                </a:cubicBezTo>
                <a:cubicBezTo>
                  <a:pt x="38" y="297"/>
                  <a:pt x="37" y="300"/>
                  <a:pt x="36" y="302"/>
                </a:cubicBezTo>
                <a:cubicBezTo>
                  <a:pt x="35" y="304"/>
                  <a:pt x="34" y="306"/>
                  <a:pt x="33" y="308"/>
                </a:cubicBezTo>
                <a:cubicBezTo>
                  <a:pt x="32" y="310"/>
                  <a:pt x="30" y="311"/>
                  <a:pt x="28" y="312"/>
                </a:cubicBezTo>
                <a:cubicBezTo>
                  <a:pt x="24" y="314"/>
                  <a:pt x="20" y="316"/>
                  <a:pt x="16" y="316"/>
                </a:cubicBezTo>
                <a:cubicBezTo>
                  <a:pt x="11" y="316"/>
                  <a:pt x="7" y="314"/>
                  <a:pt x="4" y="311"/>
                </a:cubicBezTo>
                <a:cubicBezTo>
                  <a:pt x="1" y="308"/>
                  <a:pt x="0" y="306"/>
                  <a:pt x="0" y="304"/>
                </a:cubicBezTo>
                <a:cubicBezTo>
                  <a:pt x="0" y="301"/>
                  <a:pt x="6" y="277"/>
                  <a:pt x="17" y="231"/>
                </a:cubicBezTo>
                <a:cubicBezTo>
                  <a:pt x="28" y="186"/>
                  <a:pt x="39" y="142"/>
                  <a:pt x="49" y="99"/>
                </a:cubicBezTo>
                <a:lnTo>
                  <a:pt x="66" y="34"/>
                </a:lnTo>
                <a:cubicBezTo>
                  <a:pt x="66" y="31"/>
                  <a:pt x="65" y="28"/>
                  <a:pt x="63" y="27"/>
                </a:cubicBezTo>
                <a:cubicBezTo>
                  <a:pt x="60" y="26"/>
                  <a:pt x="54" y="26"/>
                  <a:pt x="45" y="25"/>
                </a:cubicBezTo>
                <a:lnTo>
                  <a:pt x="43" y="25"/>
                </a:lnTo>
                <a:cubicBezTo>
                  <a:pt x="40" y="25"/>
                  <a:pt x="38" y="25"/>
                  <a:pt x="37" y="25"/>
                </a:cubicBezTo>
                <a:cubicBezTo>
                  <a:pt x="36" y="25"/>
                  <a:pt x="35" y="25"/>
                  <a:pt x="34" y="24"/>
                </a:cubicBezTo>
                <a:cubicBezTo>
                  <a:pt x="33" y="23"/>
                  <a:pt x="32" y="22"/>
                  <a:pt x="33" y="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8" name=""/>
          <p:cNvSpPr/>
          <p:nvPr/>
        </p:nvSpPr>
        <p:spPr>
          <a:xfrm>
            <a:off x="7273440" y="47448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7" y="95"/>
                  <a:pt x="125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2" y="426"/>
                  <a:pt x="137" y="449"/>
                  <a:pt x="131" y="467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7" y="542"/>
                  <a:pt x="89" y="556"/>
                  <a:pt x="83" y="565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6" y="609"/>
                  <a:pt x="39" y="616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3" y="622"/>
                  <a:pt x="7" y="617"/>
                </a:cubicBezTo>
                <a:cubicBezTo>
                  <a:pt x="72" y="549"/>
                  <a:pt x="105" y="449"/>
                  <a:pt x="105" y="316"/>
                </a:cubicBezTo>
                <a:cubicBezTo>
                  <a:pt x="105" y="184"/>
                  <a:pt x="72" y="83"/>
                  <a:pt x="7" y="16"/>
                </a:cubicBezTo>
                <a:cubicBezTo>
                  <a:pt x="3" y="10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9" name=""/>
          <p:cNvSpPr/>
          <p:nvPr/>
        </p:nvSpPr>
        <p:spPr>
          <a:xfrm>
            <a:off x="952200" y="5352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0" name=""/>
          <p:cNvSpPr txBox="1"/>
          <p:nvPr/>
        </p:nvSpPr>
        <p:spPr>
          <a:xfrm>
            <a:off x="1128600" y="4209120"/>
            <a:ext cx="94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Градиент: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1" name=""/>
          <p:cNvSpPr/>
          <p:nvPr/>
        </p:nvSpPr>
        <p:spPr>
          <a:xfrm>
            <a:off x="5130360" y="5284080"/>
            <a:ext cx="188280" cy="155880"/>
          </a:xfrm>
          <a:custGeom>
            <a:avLst/>
            <a:gdLst/>
            <a:ahLst/>
            <a:rect l="0" t="0" r="r" b="b"/>
            <a:pathLst>
              <a:path w="523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1"/>
                  <a:pt x="0" y="426"/>
                </a:cubicBezTo>
                <a:cubicBezTo>
                  <a:pt x="0" y="425"/>
                  <a:pt x="0" y="421"/>
                  <a:pt x="2" y="416"/>
                </a:cubicBezTo>
                <a:cubicBezTo>
                  <a:pt x="3" y="410"/>
                  <a:pt x="5" y="407"/>
                  <a:pt x="6" y="406"/>
                </a:cubicBezTo>
                <a:cubicBezTo>
                  <a:pt x="7" y="405"/>
                  <a:pt x="11" y="405"/>
                  <a:pt x="18" y="404"/>
                </a:cubicBezTo>
                <a:cubicBezTo>
                  <a:pt x="54" y="403"/>
                  <a:pt x="83" y="392"/>
                  <a:pt x="103" y="371"/>
                </a:cubicBezTo>
                <a:cubicBezTo>
                  <a:pt x="109" y="367"/>
                  <a:pt x="133" y="341"/>
                  <a:pt x="178" y="292"/>
                </a:cubicBezTo>
                <a:cubicBezTo>
                  <a:pt x="222" y="243"/>
                  <a:pt x="245" y="218"/>
                  <a:pt x="244" y="217"/>
                </a:cubicBezTo>
                <a:cubicBezTo>
                  <a:pt x="198" y="99"/>
                  <a:pt x="174" y="39"/>
                  <a:pt x="172" y="37"/>
                </a:cubicBezTo>
                <a:cubicBezTo>
                  <a:pt x="168" y="32"/>
                  <a:pt x="155" y="30"/>
                  <a:pt x="132" y="29"/>
                </a:cubicBezTo>
                <a:lnTo>
                  <a:pt x="115" y="29"/>
                </a:lnTo>
                <a:cubicBezTo>
                  <a:pt x="112" y="27"/>
                  <a:pt x="111" y="25"/>
                  <a:pt x="111" y="24"/>
                </a:cubicBezTo>
                <a:cubicBezTo>
                  <a:pt x="111" y="24"/>
                  <a:pt x="111" y="20"/>
                  <a:pt x="112" y="12"/>
                </a:cubicBezTo>
                <a:cubicBezTo>
                  <a:pt x="114" y="7"/>
                  <a:pt x="116" y="3"/>
                  <a:pt x="118" y="0"/>
                </a:cubicBezTo>
                <a:lnTo>
                  <a:pt x="127" y="0"/>
                </a:lnTo>
                <a:cubicBezTo>
                  <a:pt x="142" y="1"/>
                  <a:pt x="167" y="2"/>
                  <a:pt x="204" y="2"/>
                </a:cubicBezTo>
                <a:cubicBezTo>
                  <a:pt x="218" y="2"/>
                  <a:pt x="230" y="2"/>
                  <a:pt x="242" y="2"/>
                </a:cubicBezTo>
                <a:cubicBezTo>
                  <a:pt x="254" y="2"/>
                  <a:pt x="264" y="1"/>
                  <a:pt x="271" y="1"/>
                </a:cubicBezTo>
                <a:cubicBezTo>
                  <a:pt x="278" y="1"/>
                  <a:pt x="282" y="1"/>
                  <a:pt x="283" y="1"/>
                </a:cubicBezTo>
                <a:cubicBezTo>
                  <a:pt x="291" y="1"/>
                  <a:pt x="294" y="3"/>
                  <a:pt x="294" y="8"/>
                </a:cubicBezTo>
                <a:cubicBezTo>
                  <a:pt x="294" y="8"/>
                  <a:pt x="294" y="11"/>
                  <a:pt x="293" y="16"/>
                </a:cubicBezTo>
                <a:cubicBezTo>
                  <a:pt x="291" y="23"/>
                  <a:pt x="290" y="26"/>
                  <a:pt x="288" y="28"/>
                </a:cubicBezTo>
                <a:cubicBezTo>
                  <a:pt x="287" y="29"/>
                  <a:pt x="284" y="29"/>
                  <a:pt x="278" y="29"/>
                </a:cubicBezTo>
                <a:cubicBezTo>
                  <a:pt x="265" y="31"/>
                  <a:pt x="254" y="34"/>
                  <a:pt x="244" y="40"/>
                </a:cubicBezTo>
                <a:lnTo>
                  <a:pt x="293" y="163"/>
                </a:lnTo>
                <a:lnTo>
                  <a:pt x="326" y="126"/>
                </a:lnTo>
                <a:cubicBezTo>
                  <a:pt x="371" y="78"/>
                  <a:pt x="393" y="52"/>
                  <a:pt x="393" y="47"/>
                </a:cubicBezTo>
                <a:cubicBezTo>
                  <a:pt x="393" y="39"/>
                  <a:pt x="388" y="34"/>
                  <a:pt x="378" y="31"/>
                </a:cubicBezTo>
                <a:cubicBezTo>
                  <a:pt x="375" y="31"/>
                  <a:pt x="373" y="30"/>
                  <a:pt x="369" y="29"/>
                </a:cubicBezTo>
                <a:cubicBezTo>
                  <a:pt x="363" y="29"/>
                  <a:pt x="360" y="27"/>
                  <a:pt x="360" y="23"/>
                </a:cubicBezTo>
                <a:cubicBezTo>
                  <a:pt x="360" y="22"/>
                  <a:pt x="360" y="18"/>
                  <a:pt x="361" y="12"/>
                </a:cubicBezTo>
                <a:cubicBezTo>
                  <a:pt x="363" y="7"/>
                  <a:pt x="365" y="3"/>
                  <a:pt x="367" y="0"/>
                </a:cubicBezTo>
                <a:lnTo>
                  <a:pt x="375" y="0"/>
                </a:lnTo>
                <a:cubicBezTo>
                  <a:pt x="375" y="0"/>
                  <a:pt x="381" y="0"/>
                  <a:pt x="391" y="0"/>
                </a:cubicBezTo>
                <a:cubicBezTo>
                  <a:pt x="401" y="0"/>
                  <a:pt x="412" y="1"/>
                  <a:pt x="425" y="2"/>
                </a:cubicBezTo>
                <a:cubicBezTo>
                  <a:pt x="438" y="3"/>
                  <a:pt x="446" y="3"/>
                  <a:pt x="451" y="2"/>
                </a:cubicBezTo>
                <a:cubicBezTo>
                  <a:pt x="489" y="2"/>
                  <a:pt x="510" y="2"/>
                  <a:pt x="514" y="0"/>
                </a:cubicBezTo>
                <a:lnTo>
                  <a:pt x="519" y="0"/>
                </a:lnTo>
                <a:cubicBezTo>
                  <a:pt x="522" y="3"/>
                  <a:pt x="523" y="6"/>
                  <a:pt x="523" y="7"/>
                </a:cubicBezTo>
                <a:cubicBezTo>
                  <a:pt x="522" y="18"/>
                  <a:pt x="520" y="25"/>
                  <a:pt x="515" y="29"/>
                </a:cubicBezTo>
                <a:lnTo>
                  <a:pt x="505" y="29"/>
                </a:lnTo>
                <a:cubicBezTo>
                  <a:pt x="491" y="30"/>
                  <a:pt x="478" y="32"/>
                  <a:pt x="467" y="35"/>
                </a:cubicBezTo>
                <a:cubicBezTo>
                  <a:pt x="455" y="39"/>
                  <a:pt x="447" y="42"/>
                  <a:pt x="441" y="46"/>
                </a:cubicBezTo>
                <a:cubicBezTo>
                  <a:pt x="435" y="50"/>
                  <a:pt x="430" y="54"/>
                  <a:pt x="426" y="57"/>
                </a:cubicBezTo>
                <a:lnTo>
                  <a:pt x="419" y="63"/>
                </a:lnTo>
                <a:cubicBezTo>
                  <a:pt x="419" y="63"/>
                  <a:pt x="399" y="85"/>
                  <a:pt x="359" y="129"/>
                </a:cubicBezTo>
                <a:lnTo>
                  <a:pt x="304" y="189"/>
                </a:lnTo>
                <a:cubicBezTo>
                  <a:pt x="304" y="190"/>
                  <a:pt x="310" y="208"/>
                  <a:pt x="323" y="241"/>
                </a:cubicBezTo>
                <a:cubicBezTo>
                  <a:pt x="336" y="274"/>
                  <a:pt x="350" y="309"/>
                  <a:pt x="364" y="344"/>
                </a:cubicBezTo>
                <a:cubicBezTo>
                  <a:pt x="379" y="379"/>
                  <a:pt x="386" y="397"/>
                  <a:pt x="388" y="398"/>
                </a:cubicBezTo>
                <a:cubicBezTo>
                  <a:pt x="392" y="402"/>
                  <a:pt x="405" y="404"/>
                  <a:pt x="426" y="404"/>
                </a:cubicBezTo>
                <a:cubicBezTo>
                  <a:pt x="441" y="404"/>
                  <a:pt x="448" y="406"/>
                  <a:pt x="448" y="410"/>
                </a:cubicBezTo>
                <a:cubicBezTo>
                  <a:pt x="448" y="411"/>
                  <a:pt x="448" y="414"/>
                  <a:pt x="447" y="419"/>
                </a:cubicBezTo>
                <a:cubicBezTo>
                  <a:pt x="445" y="426"/>
                  <a:pt x="444" y="430"/>
                  <a:pt x="443" y="431"/>
                </a:cubicBezTo>
                <a:cubicBezTo>
                  <a:pt x="441" y="432"/>
                  <a:pt x="439" y="433"/>
                  <a:pt x="434" y="433"/>
                </a:cubicBezTo>
                <a:cubicBezTo>
                  <a:pt x="433" y="433"/>
                  <a:pt x="426" y="433"/>
                  <a:pt x="413" y="433"/>
                </a:cubicBezTo>
                <a:cubicBezTo>
                  <a:pt x="400" y="433"/>
                  <a:pt x="382" y="432"/>
                  <a:pt x="357" y="432"/>
                </a:cubicBezTo>
                <a:cubicBezTo>
                  <a:pt x="331" y="432"/>
                  <a:pt x="311" y="432"/>
                  <a:pt x="298" y="432"/>
                </a:cubicBezTo>
                <a:cubicBezTo>
                  <a:pt x="284" y="432"/>
                  <a:pt x="277" y="432"/>
                  <a:pt x="276" y="433"/>
                </a:cubicBezTo>
                <a:cubicBezTo>
                  <a:pt x="269" y="433"/>
                  <a:pt x="265" y="431"/>
                  <a:pt x="265" y="427"/>
                </a:cubicBezTo>
                <a:cubicBezTo>
                  <a:pt x="265" y="427"/>
                  <a:pt x="265" y="423"/>
                  <a:pt x="266" y="418"/>
                </a:cubicBezTo>
                <a:cubicBezTo>
                  <a:pt x="267" y="413"/>
                  <a:pt x="268" y="410"/>
                  <a:pt x="269" y="409"/>
                </a:cubicBezTo>
                <a:cubicBezTo>
                  <a:pt x="270" y="407"/>
                  <a:pt x="271" y="406"/>
                  <a:pt x="272" y="406"/>
                </a:cubicBezTo>
                <a:cubicBezTo>
                  <a:pt x="273" y="405"/>
                  <a:pt x="275" y="405"/>
                  <a:pt x="278" y="404"/>
                </a:cubicBezTo>
                <a:cubicBezTo>
                  <a:pt x="280" y="404"/>
                  <a:pt x="284" y="404"/>
                  <a:pt x="288" y="404"/>
                </a:cubicBezTo>
                <a:cubicBezTo>
                  <a:pt x="292" y="404"/>
                  <a:pt x="298" y="402"/>
                  <a:pt x="304" y="399"/>
                </a:cubicBezTo>
                <a:cubicBezTo>
                  <a:pt x="311" y="396"/>
                  <a:pt x="315" y="394"/>
                  <a:pt x="315" y="393"/>
                </a:cubicBezTo>
                <a:cubicBezTo>
                  <a:pt x="315" y="393"/>
                  <a:pt x="305" y="368"/>
                  <a:pt x="285" y="319"/>
                </a:cubicBezTo>
                <a:lnTo>
                  <a:pt x="256" y="244"/>
                </a:lnTo>
                <a:cubicBezTo>
                  <a:pt x="176" y="330"/>
                  <a:pt x="136" y="376"/>
                  <a:pt x="133" y="380"/>
                </a:cubicBezTo>
                <a:cubicBezTo>
                  <a:pt x="132" y="384"/>
                  <a:pt x="131" y="386"/>
                  <a:pt x="131" y="388"/>
                </a:cubicBezTo>
                <a:cubicBezTo>
                  <a:pt x="131" y="396"/>
                  <a:pt x="137" y="401"/>
                  <a:pt x="149" y="404"/>
                </a:cubicBezTo>
                <a:cubicBezTo>
                  <a:pt x="150" y="404"/>
                  <a:pt x="151" y="404"/>
                  <a:pt x="153" y="404"/>
                </a:cubicBezTo>
                <a:cubicBezTo>
                  <a:pt x="155" y="404"/>
                  <a:pt x="156" y="404"/>
                  <a:pt x="157" y="404"/>
                </a:cubicBezTo>
                <a:cubicBezTo>
                  <a:pt x="158" y="404"/>
                  <a:pt x="159" y="404"/>
                  <a:pt x="159" y="404"/>
                </a:cubicBezTo>
                <a:cubicBezTo>
                  <a:pt x="160" y="404"/>
                  <a:pt x="160" y="404"/>
                  <a:pt x="161" y="405"/>
                </a:cubicBezTo>
                <a:cubicBezTo>
                  <a:pt x="162" y="405"/>
                  <a:pt x="163" y="406"/>
                  <a:pt x="163" y="407"/>
                </a:cubicBezTo>
                <a:cubicBezTo>
                  <a:pt x="164" y="408"/>
                  <a:pt x="164" y="409"/>
                  <a:pt x="164" y="411"/>
                </a:cubicBezTo>
                <a:cubicBezTo>
                  <a:pt x="164" y="415"/>
                  <a:pt x="163" y="418"/>
                  <a:pt x="163" y="421"/>
                </a:cubicBezTo>
                <a:cubicBezTo>
                  <a:pt x="161" y="427"/>
                  <a:pt x="160" y="430"/>
                  <a:pt x="159" y="431"/>
                </a:cubicBezTo>
                <a:cubicBezTo>
                  <a:pt x="158" y="432"/>
                  <a:pt x="154" y="432"/>
                  <a:pt x="149" y="433"/>
                </a:cubicBezTo>
                <a:cubicBezTo>
                  <a:pt x="148" y="433"/>
                  <a:pt x="144" y="433"/>
                  <a:pt x="138" y="433"/>
                </a:cubicBezTo>
                <a:cubicBezTo>
                  <a:pt x="132" y="433"/>
                  <a:pt x="123" y="432"/>
                  <a:pt x="111" y="432"/>
                </a:cubicBezTo>
                <a:cubicBezTo>
                  <a:pt x="99" y="432"/>
                  <a:pt x="87" y="432"/>
                  <a:pt x="73" y="432"/>
                </a:cubicBezTo>
                <a:cubicBezTo>
                  <a:pt x="40" y="432"/>
                  <a:pt x="19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2" name=""/>
          <p:cNvSpPr/>
          <p:nvPr/>
        </p:nvSpPr>
        <p:spPr>
          <a:xfrm>
            <a:off x="5340960" y="5248080"/>
            <a:ext cx="110160" cy="109440"/>
          </a:xfrm>
          <a:custGeom>
            <a:avLst/>
            <a:gdLst/>
            <a:ahLst/>
            <a:rect l="0" t="0" r="r" b="b"/>
            <a:pathLst>
              <a:path w="306" h="304">
                <a:moveTo>
                  <a:pt x="8" y="108"/>
                </a:moveTo>
                <a:cubicBezTo>
                  <a:pt x="3" y="108"/>
                  <a:pt x="0" y="107"/>
                  <a:pt x="0" y="105"/>
                </a:cubicBezTo>
                <a:cubicBezTo>
                  <a:pt x="0" y="103"/>
                  <a:pt x="2" y="95"/>
                  <a:pt x="7" y="80"/>
                </a:cubicBezTo>
                <a:cubicBezTo>
                  <a:pt x="12" y="64"/>
                  <a:pt x="17" y="49"/>
                  <a:pt x="22" y="34"/>
                </a:cubicBezTo>
                <a:lnTo>
                  <a:pt x="30" y="12"/>
                </a:lnTo>
                <a:cubicBezTo>
                  <a:pt x="31" y="6"/>
                  <a:pt x="33" y="2"/>
                  <a:pt x="35" y="0"/>
                </a:cubicBezTo>
                <a:lnTo>
                  <a:pt x="245" y="0"/>
                </a:lnTo>
                <a:lnTo>
                  <a:pt x="286" y="0"/>
                </a:lnTo>
                <a:cubicBezTo>
                  <a:pt x="295" y="0"/>
                  <a:pt x="301" y="0"/>
                  <a:pt x="303" y="1"/>
                </a:cubicBezTo>
                <a:cubicBezTo>
                  <a:pt x="305" y="1"/>
                  <a:pt x="306" y="2"/>
                  <a:pt x="306" y="5"/>
                </a:cubicBezTo>
                <a:cubicBezTo>
                  <a:pt x="306" y="6"/>
                  <a:pt x="304" y="23"/>
                  <a:pt x="298" y="56"/>
                </a:cubicBezTo>
                <a:cubicBezTo>
                  <a:pt x="293" y="89"/>
                  <a:pt x="291" y="105"/>
                  <a:pt x="290" y="105"/>
                </a:cubicBezTo>
                <a:cubicBezTo>
                  <a:pt x="290" y="107"/>
                  <a:pt x="287" y="108"/>
                  <a:pt x="281" y="108"/>
                </a:cubicBezTo>
                <a:cubicBezTo>
                  <a:pt x="279" y="108"/>
                  <a:pt x="277" y="108"/>
                  <a:pt x="276" y="108"/>
                </a:cubicBezTo>
                <a:cubicBezTo>
                  <a:pt x="275" y="108"/>
                  <a:pt x="274" y="108"/>
                  <a:pt x="273" y="106"/>
                </a:cubicBezTo>
                <a:lnTo>
                  <a:pt x="273" y="105"/>
                </a:lnTo>
                <a:cubicBezTo>
                  <a:pt x="273" y="103"/>
                  <a:pt x="273" y="96"/>
                  <a:pt x="275" y="85"/>
                </a:cubicBezTo>
                <a:cubicBezTo>
                  <a:pt x="277" y="73"/>
                  <a:pt x="278" y="63"/>
                  <a:pt x="278" y="56"/>
                </a:cubicBezTo>
                <a:cubicBezTo>
                  <a:pt x="278" y="46"/>
                  <a:pt x="276" y="38"/>
                  <a:pt x="272" y="33"/>
                </a:cubicBezTo>
                <a:cubicBezTo>
                  <a:pt x="268" y="27"/>
                  <a:pt x="259" y="24"/>
                  <a:pt x="247" y="22"/>
                </a:cubicBezTo>
                <a:cubicBezTo>
                  <a:pt x="245" y="21"/>
                  <a:pt x="236" y="21"/>
                  <a:pt x="221" y="21"/>
                </a:cubicBezTo>
                <a:cubicBezTo>
                  <a:pt x="207" y="21"/>
                  <a:pt x="198" y="21"/>
                  <a:pt x="195" y="21"/>
                </a:cubicBezTo>
                <a:cubicBezTo>
                  <a:pt x="191" y="21"/>
                  <a:pt x="188" y="23"/>
                  <a:pt x="187" y="25"/>
                </a:cubicBezTo>
                <a:cubicBezTo>
                  <a:pt x="186" y="25"/>
                  <a:pt x="176" y="67"/>
                  <a:pt x="155" y="150"/>
                </a:cubicBezTo>
                <a:cubicBezTo>
                  <a:pt x="134" y="233"/>
                  <a:pt x="124" y="275"/>
                  <a:pt x="124" y="277"/>
                </a:cubicBezTo>
                <a:cubicBezTo>
                  <a:pt x="124" y="281"/>
                  <a:pt x="137" y="283"/>
                  <a:pt x="163" y="283"/>
                </a:cubicBezTo>
                <a:cubicBezTo>
                  <a:pt x="172" y="283"/>
                  <a:pt x="179" y="283"/>
                  <a:pt x="181" y="284"/>
                </a:cubicBezTo>
                <a:cubicBezTo>
                  <a:pt x="184" y="284"/>
                  <a:pt x="185" y="285"/>
                  <a:pt x="185" y="288"/>
                </a:cubicBezTo>
                <a:cubicBezTo>
                  <a:pt x="185" y="289"/>
                  <a:pt x="185" y="291"/>
                  <a:pt x="184" y="294"/>
                </a:cubicBezTo>
                <a:cubicBezTo>
                  <a:pt x="183" y="299"/>
                  <a:pt x="181" y="302"/>
                  <a:pt x="180" y="303"/>
                </a:cubicBezTo>
                <a:lnTo>
                  <a:pt x="179" y="304"/>
                </a:lnTo>
                <a:cubicBezTo>
                  <a:pt x="178" y="304"/>
                  <a:pt x="177" y="304"/>
                  <a:pt x="176" y="304"/>
                </a:cubicBezTo>
                <a:cubicBezTo>
                  <a:pt x="174" y="304"/>
                  <a:pt x="167" y="304"/>
                  <a:pt x="153" y="303"/>
                </a:cubicBezTo>
                <a:cubicBezTo>
                  <a:pt x="139" y="303"/>
                  <a:pt x="118" y="303"/>
                  <a:pt x="92" y="303"/>
                </a:cubicBezTo>
                <a:cubicBezTo>
                  <a:pt x="54" y="303"/>
                  <a:pt x="29" y="303"/>
                  <a:pt x="19" y="304"/>
                </a:cubicBezTo>
                <a:lnTo>
                  <a:pt x="12" y="304"/>
                </a:lnTo>
                <a:cubicBezTo>
                  <a:pt x="10" y="302"/>
                  <a:pt x="10" y="301"/>
                  <a:pt x="10" y="300"/>
                </a:cubicBezTo>
                <a:cubicBezTo>
                  <a:pt x="10" y="299"/>
                  <a:pt x="10" y="296"/>
                  <a:pt x="10" y="292"/>
                </a:cubicBezTo>
                <a:cubicBezTo>
                  <a:pt x="12" y="288"/>
                  <a:pt x="13" y="285"/>
                  <a:pt x="15" y="283"/>
                </a:cubicBezTo>
                <a:lnTo>
                  <a:pt x="27" y="283"/>
                </a:lnTo>
                <a:lnTo>
                  <a:pt x="32" y="283"/>
                </a:lnTo>
                <a:cubicBezTo>
                  <a:pt x="56" y="283"/>
                  <a:pt x="70" y="282"/>
                  <a:pt x="75" y="279"/>
                </a:cubicBezTo>
                <a:lnTo>
                  <a:pt x="76" y="279"/>
                </a:lnTo>
                <a:cubicBezTo>
                  <a:pt x="77" y="278"/>
                  <a:pt x="79" y="275"/>
                  <a:pt x="80" y="270"/>
                </a:cubicBezTo>
                <a:cubicBezTo>
                  <a:pt x="82" y="265"/>
                  <a:pt x="88" y="241"/>
                  <a:pt x="98" y="200"/>
                </a:cubicBezTo>
                <a:cubicBezTo>
                  <a:pt x="103" y="179"/>
                  <a:pt x="107" y="163"/>
                  <a:pt x="111" y="150"/>
                </a:cubicBezTo>
                <a:cubicBezTo>
                  <a:pt x="131" y="67"/>
                  <a:pt x="142" y="25"/>
                  <a:pt x="142" y="23"/>
                </a:cubicBezTo>
                <a:cubicBezTo>
                  <a:pt x="142" y="22"/>
                  <a:pt x="138" y="21"/>
                  <a:pt x="129" y="21"/>
                </a:cubicBezTo>
                <a:lnTo>
                  <a:pt x="115" y="21"/>
                </a:lnTo>
                <a:cubicBezTo>
                  <a:pt x="95" y="21"/>
                  <a:pt x="82" y="22"/>
                  <a:pt x="76" y="24"/>
                </a:cubicBezTo>
                <a:cubicBezTo>
                  <a:pt x="62" y="27"/>
                  <a:pt x="52" y="33"/>
                  <a:pt x="44" y="42"/>
                </a:cubicBezTo>
                <a:cubicBezTo>
                  <a:pt x="37" y="51"/>
                  <a:pt x="29" y="70"/>
                  <a:pt x="20" y="95"/>
                </a:cubicBezTo>
                <a:cubicBezTo>
                  <a:pt x="18" y="102"/>
                  <a:pt x="17" y="105"/>
                  <a:pt x="16" y="107"/>
                </a:cubicBezTo>
                <a:cubicBezTo>
                  <a:pt x="15" y="108"/>
                  <a:pt x="13" y="108"/>
                  <a:pt x="10" y="108"/>
                </a:cubicBezTo>
                <a:lnTo>
                  <a:pt x="8" y="1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3" name=""/>
          <p:cNvSpPr/>
          <p:nvPr/>
        </p:nvSpPr>
        <p:spPr>
          <a:xfrm>
            <a:off x="5483520" y="52689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1"/>
                  <a:pt x="7" y="234"/>
                </a:cubicBezTo>
                <a:cubicBezTo>
                  <a:pt x="11" y="207"/>
                  <a:pt x="16" y="185"/>
                  <a:pt x="21" y="166"/>
                </a:cubicBezTo>
                <a:cubicBezTo>
                  <a:pt x="27" y="147"/>
                  <a:pt x="34" y="128"/>
                  <a:pt x="44" y="110"/>
                </a:cubicBezTo>
                <a:cubicBezTo>
                  <a:pt x="55" y="92"/>
                  <a:pt x="63" y="78"/>
                  <a:pt x="68" y="68"/>
                </a:cubicBezTo>
                <a:cubicBezTo>
                  <a:pt x="74" y="58"/>
                  <a:pt x="83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1"/>
                  <a:pt x="142" y="19"/>
                </a:cubicBezTo>
                <a:cubicBezTo>
                  <a:pt x="134" y="27"/>
                  <a:pt x="126" y="38"/>
                  <a:pt x="116" y="53"/>
                </a:cubicBezTo>
                <a:cubicBezTo>
                  <a:pt x="106" y="67"/>
                  <a:pt x="94" y="85"/>
                  <a:pt x="84" y="107"/>
                </a:cubicBezTo>
                <a:cubicBezTo>
                  <a:pt x="73" y="128"/>
                  <a:pt x="64" y="158"/>
                  <a:pt x="57" y="194"/>
                </a:cubicBezTo>
                <a:cubicBezTo>
                  <a:pt x="50" y="232"/>
                  <a:pt x="46" y="273"/>
                  <a:pt x="46" y="317"/>
                </a:cubicBezTo>
                <a:cubicBezTo>
                  <a:pt x="46" y="362"/>
                  <a:pt x="50" y="402"/>
                  <a:pt x="57" y="439"/>
                </a:cubicBezTo>
                <a:cubicBezTo>
                  <a:pt x="64" y="475"/>
                  <a:pt x="73" y="504"/>
                  <a:pt x="83" y="527"/>
                </a:cubicBezTo>
                <a:cubicBezTo>
                  <a:pt x="93" y="549"/>
                  <a:pt x="104" y="567"/>
                  <a:pt x="115" y="581"/>
                </a:cubicBezTo>
                <a:cubicBezTo>
                  <a:pt x="126" y="595"/>
                  <a:pt x="134" y="606"/>
                  <a:pt x="142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2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4" y="582"/>
                  <a:pt x="46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4" name=""/>
          <p:cNvSpPr/>
          <p:nvPr/>
        </p:nvSpPr>
        <p:spPr>
          <a:xfrm>
            <a:off x="5541840" y="533916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40" y="97"/>
                  <a:pt x="40" y="95"/>
                  <a:pt x="41" y="93"/>
                </a:cubicBezTo>
                <a:cubicBezTo>
                  <a:pt x="41" y="91"/>
                  <a:pt x="42" y="86"/>
                  <a:pt x="44" y="79"/>
                </a:cubicBezTo>
                <a:cubicBezTo>
                  <a:pt x="45" y="72"/>
                  <a:pt x="48" y="65"/>
                  <a:pt x="50" y="59"/>
                </a:cubicBezTo>
                <a:cubicBezTo>
                  <a:pt x="53" y="53"/>
                  <a:pt x="56" y="46"/>
                  <a:pt x="60" y="38"/>
                </a:cubicBezTo>
                <a:cubicBezTo>
                  <a:pt x="63" y="30"/>
                  <a:pt x="68" y="24"/>
                  <a:pt x="72" y="19"/>
                </a:cubicBezTo>
                <a:cubicBezTo>
                  <a:pt x="77" y="15"/>
                  <a:pt x="82" y="10"/>
                  <a:pt x="89" y="6"/>
                </a:cubicBezTo>
                <a:cubicBezTo>
                  <a:pt x="95" y="1"/>
                  <a:pt x="102" y="-1"/>
                  <a:pt x="109" y="0"/>
                </a:cubicBezTo>
                <a:cubicBezTo>
                  <a:pt x="141" y="0"/>
                  <a:pt x="161" y="13"/>
                  <a:pt x="170" y="40"/>
                </a:cubicBezTo>
                <a:lnTo>
                  <a:pt x="177" y="35"/>
                </a:lnTo>
                <a:cubicBezTo>
                  <a:pt x="203" y="11"/>
                  <a:pt x="228" y="0"/>
                  <a:pt x="251" y="0"/>
                </a:cubicBezTo>
                <a:cubicBezTo>
                  <a:pt x="279" y="0"/>
                  <a:pt x="300" y="10"/>
                  <a:pt x="316" y="30"/>
                </a:cubicBezTo>
                <a:cubicBezTo>
                  <a:pt x="332" y="49"/>
                  <a:pt x="340" y="73"/>
                  <a:pt x="340" y="102"/>
                </a:cubicBezTo>
                <a:cubicBezTo>
                  <a:pt x="340" y="147"/>
                  <a:pt x="323" y="189"/>
                  <a:pt x="291" y="227"/>
                </a:cubicBezTo>
                <a:cubicBezTo>
                  <a:pt x="259" y="267"/>
                  <a:pt x="223" y="286"/>
                  <a:pt x="182" y="287"/>
                </a:cubicBezTo>
                <a:cubicBezTo>
                  <a:pt x="173" y="287"/>
                  <a:pt x="165" y="285"/>
                  <a:pt x="158" y="283"/>
                </a:cubicBezTo>
                <a:cubicBezTo>
                  <a:pt x="153" y="281"/>
                  <a:pt x="148" y="278"/>
                  <a:pt x="143" y="273"/>
                </a:cubicBezTo>
                <a:cubicBezTo>
                  <a:pt x="138" y="269"/>
                  <a:pt x="134" y="266"/>
                  <a:pt x="131" y="263"/>
                </a:cubicBezTo>
                <a:lnTo>
                  <a:pt x="127" y="258"/>
                </a:lnTo>
                <a:cubicBezTo>
                  <a:pt x="126" y="258"/>
                  <a:pt x="122" y="276"/>
                  <a:pt x="113" y="313"/>
                </a:cubicBezTo>
                <a:cubicBezTo>
                  <a:pt x="104" y="349"/>
                  <a:pt x="99" y="367"/>
                  <a:pt x="99" y="368"/>
                </a:cubicBezTo>
                <a:cubicBezTo>
                  <a:pt x="99" y="370"/>
                  <a:pt x="101" y="372"/>
                  <a:pt x="104" y="372"/>
                </a:cubicBezTo>
                <a:cubicBezTo>
                  <a:pt x="108" y="372"/>
                  <a:pt x="116" y="373"/>
                  <a:pt x="128" y="374"/>
                </a:cubicBezTo>
                <a:lnTo>
                  <a:pt x="144" y="374"/>
                </a:lnTo>
                <a:cubicBezTo>
                  <a:pt x="146" y="377"/>
                  <a:pt x="147" y="379"/>
                  <a:pt x="147" y="380"/>
                </a:cubicBezTo>
                <a:cubicBezTo>
                  <a:pt x="147" y="380"/>
                  <a:pt x="147" y="384"/>
                  <a:pt x="146" y="391"/>
                </a:cubicBezTo>
                <a:cubicBezTo>
                  <a:pt x="144" y="396"/>
                  <a:pt x="143" y="399"/>
                  <a:pt x="142" y="400"/>
                </a:cubicBezTo>
                <a:cubicBezTo>
                  <a:pt x="140" y="402"/>
                  <a:pt x="138" y="403"/>
                  <a:pt x="134" y="403"/>
                </a:cubicBezTo>
                <a:cubicBezTo>
                  <a:pt x="133" y="403"/>
                  <a:pt x="130" y="403"/>
                  <a:pt x="127" y="403"/>
                </a:cubicBezTo>
                <a:cubicBezTo>
                  <a:pt x="123" y="403"/>
                  <a:pt x="116" y="403"/>
                  <a:pt x="105" y="402"/>
                </a:cubicBezTo>
                <a:cubicBezTo>
                  <a:pt x="95" y="402"/>
                  <a:pt x="81" y="402"/>
                  <a:pt x="66" y="402"/>
                </a:cubicBezTo>
                <a:cubicBezTo>
                  <a:pt x="36" y="402"/>
                  <a:pt x="18" y="402"/>
                  <a:pt x="10" y="403"/>
                </a:cubicBezTo>
                <a:lnTo>
                  <a:pt x="5" y="403"/>
                </a:lnTo>
                <a:cubicBezTo>
                  <a:pt x="2" y="400"/>
                  <a:pt x="0" y="398"/>
                  <a:pt x="0" y="396"/>
                </a:cubicBezTo>
                <a:cubicBezTo>
                  <a:pt x="1" y="385"/>
                  <a:pt x="4" y="377"/>
                  <a:pt x="8" y="374"/>
                </a:cubicBezTo>
                <a:lnTo>
                  <a:pt x="21" y="374"/>
                </a:lnTo>
                <a:cubicBezTo>
                  <a:pt x="35" y="374"/>
                  <a:pt x="44" y="371"/>
                  <a:pt x="46" y="366"/>
                </a:cubicBezTo>
                <a:cubicBezTo>
                  <a:pt x="47" y="364"/>
                  <a:pt x="60" y="313"/>
                  <a:pt x="84" y="214"/>
                </a:cubicBezTo>
                <a:cubicBezTo>
                  <a:pt x="109" y="116"/>
                  <a:pt x="122" y="64"/>
                  <a:pt x="123" y="58"/>
                </a:cubicBezTo>
                <a:cubicBezTo>
                  <a:pt x="123" y="56"/>
                  <a:pt x="123" y="53"/>
                  <a:pt x="123" y="49"/>
                </a:cubicBezTo>
                <a:cubicBezTo>
                  <a:pt x="123" y="32"/>
                  <a:pt x="118" y="23"/>
                  <a:pt x="108" y="23"/>
                </a:cubicBezTo>
                <a:cubicBezTo>
                  <a:pt x="98" y="23"/>
                  <a:pt x="91" y="29"/>
                  <a:pt x="84" y="41"/>
                </a:cubicBezTo>
                <a:cubicBezTo>
                  <a:pt x="78" y="53"/>
                  <a:pt x="73" y="66"/>
                  <a:pt x="70" y="79"/>
                </a:cubicBezTo>
                <a:cubicBezTo>
                  <a:pt x="66" y="93"/>
                  <a:pt x="64" y="101"/>
                  <a:pt x="62" y="102"/>
                </a:cubicBezTo>
                <a:cubicBezTo>
                  <a:pt x="61" y="103"/>
                  <a:pt x="58" y="104"/>
                  <a:pt x="52" y="104"/>
                </a:cubicBezTo>
                <a:lnTo>
                  <a:pt x="43" y="104"/>
                </a:lnTo>
                <a:cubicBezTo>
                  <a:pt x="41" y="101"/>
                  <a:pt x="39" y="99"/>
                  <a:pt x="39" y="98"/>
                </a:cubicBezTo>
                <a:moveTo>
                  <a:pt x="137" y="215"/>
                </a:moveTo>
                <a:cubicBezTo>
                  <a:pt x="147" y="248"/>
                  <a:pt x="162" y="264"/>
                  <a:pt x="184" y="264"/>
                </a:cubicBezTo>
                <a:cubicBezTo>
                  <a:pt x="197" y="264"/>
                  <a:pt x="209" y="259"/>
                  <a:pt x="221" y="249"/>
                </a:cubicBezTo>
                <a:cubicBezTo>
                  <a:pt x="233" y="239"/>
                  <a:pt x="242" y="226"/>
                  <a:pt x="250" y="212"/>
                </a:cubicBezTo>
                <a:cubicBezTo>
                  <a:pt x="257" y="197"/>
                  <a:pt x="265" y="175"/>
                  <a:pt x="273" y="143"/>
                </a:cubicBezTo>
                <a:cubicBezTo>
                  <a:pt x="280" y="112"/>
                  <a:pt x="284" y="89"/>
                  <a:pt x="285" y="74"/>
                </a:cubicBezTo>
                <a:lnTo>
                  <a:pt x="285" y="70"/>
                </a:lnTo>
                <a:cubicBezTo>
                  <a:pt x="285" y="39"/>
                  <a:pt x="272" y="23"/>
                  <a:pt x="246" y="23"/>
                </a:cubicBezTo>
                <a:cubicBezTo>
                  <a:pt x="241" y="23"/>
                  <a:pt x="237" y="24"/>
                  <a:pt x="232" y="25"/>
                </a:cubicBezTo>
                <a:cubicBezTo>
                  <a:pt x="228" y="26"/>
                  <a:pt x="223" y="28"/>
                  <a:pt x="218" y="31"/>
                </a:cubicBezTo>
                <a:cubicBezTo>
                  <a:pt x="214" y="33"/>
                  <a:pt x="209" y="36"/>
                  <a:pt x="206" y="39"/>
                </a:cubicBezTo>
                <a:cubicBezTo>
                  <a:pt x="202" y="42"/>
                  <a:pt x="198" y="45"/>
                  <a:pt x="195" y="49"/>
                </a:cubicBezTo>
                <a:cubicBezTo>
                  <a:pt x="191" y="52"/>
                  <a:pt x="188" y="55"/>
                  <a:pt x="185" y="58"/>
                </a:cubicBezTo>
                <a:cubicBezTo>
                  <a:pt x="182" y="61"/>
                  <a:pt x="180" y="64"/>
                  <a:pt x="178" y="67"/>
                </a:cubicBezTo>
                <a:cubicBezTo>
                  <a:pt x="177" y="70"/>
                  <a:pt x="175" y="72"/>
                  <a:pt x="173" y="73"/>
                </a:cubicBezTo>
                <a:lnTo>
                  <a:pt x="171" y="76"/>
                </a:lnTo>
                <a:cubicBezTo>
                  <a:pt x="171" y="76"/>
                  <a:pt x="171" y="79"/>
                  <a:pt x="170" y="85"/>
                </a:cubicBezTo>
                <a:cubicBezTo>
                  <a:pt x="168" y="90"/>
                  <a:pt x="166" y="99"/>
                  <a:pt x="163" y="112"/>
                </a:cubicBezTo>
                <a:cubicBezTo>
                  <a:pt x="159" y="125"/>
                  <a:pt x="156" y="136"/>
                  <a:pt x="154" y="145"/>
                </a:cubicBezTo>
                <a:cubicBezTo>
                  <a:pt x="143" y="190"/>
                  <a:pt x="137" y="213"/>
                  <a:pt x="137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5" name=""/>
          <p:cNvSpPr/>
          <p:nvPr/>
        </p:nvSpPr>
        <p:spPr>
          <a:xfrm>
            <a:off x="5595480" y="527796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6"/>
                </a:moveTo>
                <a:lnTo>
                  <a:pt x="87" y="0"/>
                </a:lnTo>
                <a:lnTo>
                  <a:pt x="92" y="5"/>
                </a:lnTo>
                <a:cubicBezTo>
                  <a:pt x="148" y="59"/>
                  <a:pt x="175" y="85"/>
                  <a:pt x="175" y="86"/>
                </a:cubicBezTo>
                <a:lnTo>
                  <a:pt x="159" y="104"/>
                </a:lnTo>
                <a:cubicBezTo>
                  <a:pt x="158" y="104"/>
                  <a:pt x="146" y="93"/>
                  <a:pt x="122" y="73"/>
                </a:cubicBezTo>
                <a:lnTo>
                  <a:pt x="87" y="44"/>
                </a:lnTo>
                <a:lnTo>
                  <a:pt x="53" y="73"/>
                </a:lnTo>
                <a:cubicBezTo>
                  <a:pt x="47" y="78"/>
                  <a:pt x="42" y="83"/>
                  <a:pt x="36" y="88"/>
                </a:cubicBezTo>
                <a:cubicBezTo>
                  <a:pt x="31" y="93"/>
                  <a:pt x="26" y="97"/>
                  <a:pt x="23" y="100"/>
                </a:cubicBezTo>
                <a:lnTo>
                  <a:pt x="18" y="104"/>
                </a:lnTo>
                <a:cubicBezTo>
                  <a:pt x="17" y="105"/>
                  <a:pt x="14" y="102"/>
                  <a:pt x="8" y="95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6" name=""/>
          <p:cNvSpPr/>
          <p:nvPr/>
        </p:nvSpPr>
        <p:spPr>
          <a:xfrm>
            <a:off x="5734800" y="537840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0"/>
                </a:moveTo>
                <a:cubicBezTo>
                  <a:pt x="0" y="20"/>
                  <a:pt x="0" y="18"/>
                  <a:pt x="0" y="12"/>
                </a:cubicBezTo>
                <a:cubicBezTo>
                  <a:pt x="0" y="7"/>
                  <a:pt x="3" y="3"/>
                  <a:pt x="9" y="0"/>
                </a:cubicBezTo>
                <a:lnTo>
                  <a:pt x="378" y="0"/>
                </a:lnTo>
                <a:cubicBezTo>
                  <a:pt x="384" y="3"/>
                  <a:pt x="387" y="7"/>
                  <a:pt x="387" y="12"/>
                </a:cubicBezTo>
                <a:cubicBezTo>
                  <a:pt x="387" y="17"/>
                  <a:pt x="384" y="22"/>
                  <a:pt x="378" y="26"/>
                </a:cubicBezTo>
                <a:lnTo>
                  <a:pt x="9" y="26"/>
                </a:lnTo>
                <a:cubicBezTo>
                  <a:pt x="3" y="22"/>
                  <a:pt x="0" y="18"/>
                  <a:pt x="0" y="12"/>
                </a:cubicBezTo>
                <a:lnTo>
                  <a:pt x="0" y="2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7" name=""/>
          <p:cNvSpPr/>
          <p:nvPr/>
        </p:nvSpPr>
        <p:spPr>
          <a:xfrm>
            <a:off x="5948280" y="533916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9"/>
                </a:moveTo>
                <a:cubicBezTo>
                  <a:pt x="0" y="92"/>
                  <a:pt x="3" y="82"/>
                  <a:pt x="10" y="67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70" y="-1"/>
                  <a:pt x="87" y="0"/>
                </a:cubicBezTo>
                <a:cubicBezTo>
                  <a:pt x="104" y="0"/>
                  <a:pt x="118" y="5"/>
                  <a:pt x="130" y="14"/>
                </a:cubicBezTo>
                <a:cubicBezTo>
                  <a:pt x="140" y="24"/>
                  <a:pt x="146" y="38"/>
                  <a:pt x="146" y="55"/>
                </a:cubicBezTo>
                <a:cubicBezTo>
                  <a:pt x="145" y="63"/>
                  <a:pt x="145" y="67"/>
                  <a:pt x="144" y="68"/>
                </a:cubicBezTo>
                <a:cubicBezTo>
                  <a:pt x="144" y="69"/>
                  <a:pt x="141" y="79"/>
                  <a:pt x="134" y="97"/>
                </a:cubicBezTo>
                <a:cubicBezTo>
                  <a:pt x="126" y="116"/>
                  <a:pt x="119" y="137"/>
                  <a:pt x="112" y="160"/>
                </a:cubicBezTo>
                <a:cubicBezTo>
                  <a:pt x="105" y="182"/>
                  <a:pt x="102" y="200"/>
                  <a:pt x="102" y="214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8" y="263"/>
                </a:cubicBezTo>
                <a:cubicBezTo>
                  <a:pt x="148" y="263"/>
                  <a:pt x="157" y="261"/>
                  <a:pt x="166" y="256"/>
                </a:cubicBezTo>
                <a:cubicBezTo>
                  <a:pt x="174" y="252"/>
                  <a:pt x="181" y="247"/>
                  <a:pt x="185" y="242"/>
                </a:cubicBezTo>
                <a:cubicBezTo>
                  <a:pt x="190" y="237"/>
                  <a:pt x="196" y="230"/>
                  <a:pt x="202" y="221"/>
                </a:cubicBezTo>
                <a:cubicBezTo>
                  <a:pt x="202" y="220"/>
                  <a:pt x="203" y="216"/>
                  <a:pt x="205" y="208"/>
                </a:cubicBezTo>
                <a:cubicBezTo>
                  <a:pt x="208" y="200"/>
                  <a:pt x="211" y="188"/>
                  <a:pt x="214" y="171"/>
                </a:cubicBezTo>
                <a:cubicBezTo>
                  <a:pt x="218" y="154"/>
                  <a:pt x="222" y="138"/>
                  <a:pt x="226" y="124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6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2" y="21"/>
                  <a:pt x="302" y="23"/>
                  <a:pt x="302" y="24"/>
                </a:cubicBezTo>
                <a:cubicBezTo>
                  <a:pt x="302" y="30"/>
                  <a:pt x="291" y="74"/>
                  <a:pt x="271" y="158"/>
                </a:cubicBezTo>
                <a:cubicBezTo>
                  <a:pt x="250" y="241"/>
                  <a:pt x="238" y="287"/>
                  <a:pt x="235" y="295"/>
                </a:cubicBezTo>
                <a:cubicBezTo>
                  <a:pt x="223" y="330"/>
                  <a:pt x="203" y="358"/>
                  <a:pt x="174" y="378"/>
                </a:cubicBezTo>
                <a:cubicBezTo>
                  <a:pt x="145" y="399"/>
                  <a:pt x="115" y="410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1" y="325"/>
                  <a:pt x="25" y="320"/>
                  <a:pt x="31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09"/>
                  <a:pt x="50" y="309"/>
                  <a:pt x="54" y="309"/>
                </a:cubicBezTo>
                <a:cubicBezTo>
                  <a:pt x="72" y="309"/>
                  <a:pt x="82" y="318"/>
                  <a:pt x="82" y="335"/>
                </a:cubicBezTo>
                <a:cubicBezTo>
                  <a:pt x="82" y="344"/>
                  <a:pt x="79" y="351"/>
                  <a:pt x="74" y="357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50" y="374"/>
                </a:lnTo>
                <a:cubicBezTo>
                  <a:pt x="50" y="376"/>
                  <a:pt x="54" y="379"/>
                  <a:pt x="62" y="382"/>
                </a:cubicBezTo>
                <a:cubicBezTo>
                  <a:pt x="69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6"/>
                  <a:pt x="105" y="385"/>
                </a:cubicBezTo>
                <a:cubicBezTo>
                  <a:pt x="118" y="381"/>
                  <a:pt x="132" y="373"/>
                  <a:pt x="144" y="361"/>
                </a:cubicBezTo>
                <a:cubicBezTo>
                  <a:pt x="156" y="348"/>
                  <a:pt x="165" y="335"/>
                  <a:pt x="171" y="321"/>
                </a:cubicBezTo>
                <a:cubicBezTo>
                  <a:pt x="178" y="308"/>
                  <a:pt x="182" y="296"/>
                  <a:pt x="186" y="286"/>
                </a:cubicBezTo>
                <a:cubicBezTo>
                  <a:pt x="189" y="276"/>
                  <a:pt x="191" y="270"/>
                  <a:pt x="191" y="267"/>
                </a:cubicBezTo>
                <a:lnTo>
                  <a:pt x="187" y="270"/>
                </a:lnTo>
                <a:cubicBezTo>
                  <a:pt x="185" y="271"/>
                  <a:pt x="181" y="274"/>
                  <a:pt x="175" y="277"/>
                </a:cubicBezTo>
                <a:cubicBezTo>
                  <a:pt x="170" y="279"/>
                  <a:pt x="164" y="282"/>
                  <a:pt x="159" y="284"/>
                </a:cubicBezTo>
                <a:cubicBezTo>
                  <a:pt x="150" y="286"/>
                  <a:pt x="142" y="287"/>
                  <a:pt x="134" y="287"/>
                </a:cubicBezTo>
                <a:cubicBezTo>
                  <a:pt x="114" y="287"/>
                  <a:pt x="97" y="283"/>
                  <a:pt x="82" y="273"/>
                </a:cubicBezTo>
                <a:cubicBezTo>
                  <a:pt x="67" y="264"/>
                  <a:pt x="57" y="249"/>
                  <a:pt x="53" y="228"/>
                </a:cubicBezTo>
                <a:cubicBezTo>
                  <a:pt x="52" y="226"/>
                  <a:pt x="52" y="219"/>
                  <a:pt x="52" y="209"/>
                </a:cubicBezTo>
                <a:cubicBezTo>
                  <a:pt x="52" y="185"/>
                  <a:pt x="59" y="153"/>
                  <a:pt x="74" y="115"/>
                </a:cubicBezTo>
                <a:cubicBezTo>
                  <a:pt x="89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3"/>
                  <a:pt x="39" y="62"/>
                </a:cubicBezTo>
                <a:cubicBezTo>
                  <a:pt x="34" y="71"/>
                  <a:pt x="31" y="80"/>
                  <a:pt x="28" y="88"/>
                </a:cubicBezTo>
                <a:cubicBezTo>
                  <a:pt x="25" y="97"/>
                  <a:pt x="24" y="102"/>
                  <a:pt x="23" y="103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8" name=""/>
          <p:cNvSpPr/>
          <p:nvPr/>
        </p:nvSpPr>
        <p:spPr>
          <a:xfrm>
            <a:off x="6067800" y="52689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5" y="96"/>
                  <a:pt x="124" y="149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6"/>
                  <a:pt x="150" y="374"/>
                  <a:pt x="145" y="400"/>
                </a:cubicBezTo>
                <a:cubicBezTo>
                  <a:pt x="141" y="427"/>
                  <a:pt x="136" y="449"/>
                  <a:pt x="130" y="468"/>
                </a:cubicBezTo>
                <a:cubicBezTo>
                  <a:pt x="124" y="486"/>
                  <a:pt x="117" y="505"/>
                  <a:pt x="106" y="523"/>
                </a:cubicBezTo>
                <a:cubicBezTo>
                  <a:pt x="96" y="542"/>
                  <a:pt x="88" y="556"/>
                  <a:pt x="82" y="566"/>
                </a:cubicBezTo>
                <a:cubicBezTo>
                  <a:pt x="77" y="575"/>
                  <a:pt x="68" y="586"/>
                  <a:pt x="56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0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3"/>
                  <a:pt x="1" y="632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3"/>
                  <a:pt x="7" y="618"/>
                </a:cubicBezTo>
                <a:cubicBezTo>
                  <a:pt x="72" y="550"/>
                  <a:pt x="105" y="450"/>
                  <a:pt x="105" y="317"/>
                </a:cubicBezTo>
                <a:cubicBezTo>
                  <a:pt x="105" y="184"/>
                  <a:pt x="72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9" name=""/>
          <p:cNvSpPr txBox="1"/>
          <p:nvPr/>
        </p:nvSpPr>
        <p:spPr>
          <a:xfrm>
            <a:off x="1128600" y="5266440"/>
            <a:ext cx="4001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Аналогия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 градиентом в бинарном случае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0" name=""/>
          <p:cNvSpPr txBox="1"/>
          <p:nvPr/>
        </p:nvSpPr>
        <p:spPr>
          <a:xfrm>
            <a:off x="6146280" y="5266440"/>
            <a:ext cx="2163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 становится очевидной.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1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7" name=""/>
          <p:cNvSpPr txBox="1"/>
          <p:nvPr/>
        </p:nvSpPr>
        <p:spPr>
          <a:xfrm>
            <a:off x="747720" y="2258280"/>
            <a:ext cx="3364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Несколько меток одновременно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8" name=""/>
          <p:cNvSpPr/>
          <p:nvPr/>
        </p:nvSpPr>
        <p:spPr>
          <a:xfrm>
            <a:off x="952200" y="3495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9" name=""/>
          <p:cNvSpPr txBox="1"/>
          <p:nvPr/>
        </p:nvSpPr>
        <p:spPr>
          <a:xfrm>
            <a:off x="747720" y="2762640"/>
            <a:ext cx="7664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Задача многометковой классификации (Multilabel)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0" name=""/>
          <p:cNvSpPr/>
          <p:nvPr/>
        </p:nvSpPr>
        <p:spPr>
          <a:xfrm>
            <a:off x="952200" y="3828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1" name=""/>
          <p:cNvSpPr/>
          <p:nvPr/>
        </p:nvSpPr>
        <p:spPr>
          <a:xfrm>
            <a:off x="1137960" y="380988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3" y="82"/>
                  <a:pt x="10" y="68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70" y="0"/>
                  <a:pt x="87" y="0"/>
                </a:cubicBezTo>
                <a:cubicBezTo>
                  <a:pt x="104" y="0"/>
                  <a:pt x="118" y="5"/>
                  <a:pt x="129" y="15"/>
                </a:cubicBezTo>
                <a:cubicBezTo>
                  <a:pt x="139" y="24"/>
                  <a:pt x="145" y="38"/>
                  <a:pt x="145" y="55"/>
                </a:cubicBezTo>
                <a:cubicBezTo>
                  <a:pt x="144" y="63"/>
                  <a:pt x="144" y="67"/>
                  <a:pt x="143" y="68"/>
                </a:cubicBezTo>
                <a:cubicBezTo>
                  <a:pt x="143" y="70"/>
                  <a:pt x="140" y="79"/>
                  <a:pt x="133" y="97"/>
                </a:cubicBezTo>
                <a:cubicBezTo>
                  <a:pt x="126" y="115"/>
                  <a:pt x="119" y="136"/>
                  <a:pt x="112" y="159"/>
                </a:cubicBezTo>
                <a:cubicBezTo>
                  <a:pt x="105" y="181"/>
                  <a:pt x="102" y="200"/>
                  <a:pt x="102" y="213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7" y="263"/>
                </a:cubicBezTo>
                <a:cubicBezTo>
                  <a:pt x="147" y="263"/>
                  <a:pt x="156" y="261"/>
                  <a:pt x="165" y="256"/>
                </a:cubicBezTo>
                <a:cubicBezTo>
                  <a:pt x="173" y="252"/>
                  <a:pt x="180" y="247"/>
                  <a:pt x="184" y="242"/>
                </a:cubicBezTo>
                <a:cubicBezTo>
                  <a:pt x="189" y="237"/>
                  <a:pt x="195" y="230"/>
                  <a:pt x="201" y="220"/>
                </a:cubicBezTo>
                <a:cubicBezTo>
                  <a:pt x="201" y="220"/>
                  <a:pt x="202" y="215"/>
                  <a:pt x="204" y="207"/>
                </a:cubicBezTo>
                <a:cubicBezTo>
                  <a:pt x="207" y="199"/>
                  <a:pt x="210" y="187"/>
                  <a:pt x="213" y="170"/>
                </a:cubicBezTo>
                <a:cubicBezTo>
                  <a:pt x="217" y="153"/>
                  <a:pt x="221" y="138"/>
                  <a:pt x="225" y="123"/>
                </a:cubicBezTo>
                <a:cubicBezTo>
                  <a:pt x="241" y="60"/>
                  <a:pt x="250" y="27"/>
                  <a:pt x="252" y="24"/>
                </a:cubicBezTo>
                <a:cubicBezTo>
                  <a:pt x="257" y="13"/>
                  <a:pt x="266" y="7"/>
                  <a:pt x="279" y="7"/>
                </a:cubicBezTo>
                <a:cubicBezTo>
                  <a:pt x="285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0"/>
                  <a:pt x="291" y="74"/>
                  <a:pt x="270" y="157"/>
                </a:cubicBezTo>
                <a:cubicBezTo>
                  <a:pt x="249" y="241"/>
                  <a:pt x="237" y="287"/>
                  <a:pt x="234" y="295"/>
                </a:cubicBezTo>
                <a:cubicBezTo>
                  <a:pt x="222" y="330"/>
                  <a:pt x="202" y="358"/>
                  <a:pt x="173" y="378"/>
                </a:cubicBezTo>
                <a:cubicBezTo>
                  <a:pt x="144" y="399"/>
                  <a:pt x="115" y="410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5"/>
                  <a:pt x="26" y="320"/>
                  <a:pt x="31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09"/>
                  <a:pt x="50" y="309"/>
                  <a:pt x="54" y="309"/>
                </a:cubicBezTo>
                <a:cubicBezTo>
                  <a:pt x="73" y="309"/>
                  <a:pt x="82" y="318"/>
                  <a:pt x="82" y="335"/>
                </a:cubicBezTo>
                <a:cubicBezTo>
                  <a:pt x="82" y="344"/>
                  <a:pt x="79" y="351"/>
                  <a:pt x="74" y="357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2" y="373"/>
                </a:cubicBezTo>
                <a:lnTo>
                  <a:pt x="50" y="374"/>
                </a:lnTo>
                <a:cubicBezTo>
                  <a:pt x="50" y="376"/>
                  <a:pt x="54" y="379"/>
                  <a:pt x="62" y="381"/>
                </a:cubicBezTo>
                <a:cubicBezTo>
                  <a:pt x="69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5"/>
                  <a:pt x="105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5" y="348"/>
                  <a:pt x="164" y="335"/>
                  <a:pt x="170" y="321"/>
                </a:cubicBezTo>
                <a:cubicBezTo>
                  <a:pt x="177" y="308"/>
                  <a:pt x="181" y="296"/>
                  <a:pt x="185" y="286"/>
                </a:cubicBezTo>
                <a:cubicBezTo>
                  <a:pt x="188" y="276"/>
                  <a:pt x="190" y="270"/>
                  <a:pt x="190" y="267"/>
                </a:cubicBezTo>
                <a:lnTo>
                  <a:pt x="186" y="270"/>
                </a:lnTo>
                <a:cubicBezTo>
                  <a:pt x="184" y="271"/>
                  <a:pt x="180" y="274"/>
                  <a:pt x="174" y="277"/>
                </a:cubicBezTo>
                <a:cubicBezTo>
                  <a:pt x="169" y="280"/>
                  <a:pt x="163" y="282"/>
                  <a:pt x="158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4" y="287"/>
                  <a:pt x="97" y="283"/>
                  <a:pt x="82" y="273"/>
                </a:cubicBezTo>
                <a:cubicBezTo>
                  <a:pt x="67" y="264"/>
                  <a:pt x="57" y="249"/>
                  <a:pt x="53" y="228"/>
                </a:cubicBezTo>
                <a:cubicBezTo>
                  <a:pt x="52" y="225"/>
                  <a:pt x="52" y="218"/>
                  <a:pt x="52" y="208"/>
                </a:cubicBezTo>
                <a:cubicBezTo>
                  <a:pt x="52" y="184"/>
                  <a:pt x="60" y="153"/>
                  <a:pt x="74" y="114"/>
                </a:cubicBezTo>
                <a:cubicBezTo>
                  <a:pt x="89" y="75"/>
                  <a:pt x="96" y="50"/>
                  <a:pt x="96" y="40"/>
                </a:cubicBezTo>
                <a:cubicBezTo>
                  <a:pt x="96" y="39"/>
                  <a:pt x="96" y="39"/>
                  <a:pt x="96" y="39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6" y="28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4" y="71"/>
                  <a:pt x="31" y="80"/>
                  <a:pt x="28" y="88"/>
                </a:cubicBezTo>
                <a:cubicBezTo>
                  <a:pt x="26" y="97"/>
                  <a:pt x="24" y="102"/>
                  <a:pt x="23" y="102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2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2" name=""/>
          <p:cNvSpPr/>
          <p:nvPr/>
        </p:nvSpPr>
        <p:spPr>
          <a:xfrm>
            <a:off x="1255680" y="383832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3" y="27"/>
                </a:moveTo>
                <a:cubicBezTo>
                  <a:pt x="73" y="20"/>
                  <a:pt x="77" y="14"/>
                  <a:pt x="82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5"/>
                  <a:pt x="118" y="32"/>
                  <a:pt x="112" y="37"/>
                </a:cubicBezTo>
                <a:cubicBezTo>
                  <a:pt x="106" y="43"/>
                  <a:pt x="100" y="46"/>
                  <a:pt x="93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3" y="34"/>
                  <a:pt x="73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7" y="146"/>
                  <a:pt x="10" y="139"/>
                  <a:pt x="15" y="130"/>
                </a:cubicBezTo>
                <a:cubicBezTo>
                  <a:pt x="19" y="122"/>
                  <a:pt x="26" y="114"/>
                  <a:pt x="34" y="107"/>
                </a:cubicBezTo>
                <a:cubicBezTo>
                  <a:pt x="43" y="101"/>
                  <a:pt x="52" y="97"/>
                  <a:pt x="61" y="98"/>
                </a:cubicBezTo>
                <a:cubicBezTo>
                  <a:pt x="73" y="98"/>
                  <a:pt x="83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2"/>
                  <a:pt x="87" y="188"/>
                  <a:pt x="79" y="208"/>
                </a:cubicBezTo>
                <a:cubicBezTo>
                  <a:pt x="70" y="227"/>
                  <a:pt x="64" y="244"/>
                  <a:pt x="59" y="258"/>
                </a:cubicBezTo>
                <a:cubicBezTo>
                  <a:pt x="58" y="265"/>
                  <a:pt x="57" y="269"/>
                  <a:pt x="57" y="272"/>
                </a:cubicBezTo>
                <a:cubicBezTo>
                  <a:pt x="57" y="280"/>
                  <a:pt x="60" y="284"/>
                  <a:pt x="65" y="284"/>
                </a:cubicBezTo>
                <a:cubicBezTo>
                  <a:pt x="67" y="284"/>
                  <a:pt x="70" y="283"/>
                  <a:pt x="73" y="282"/>
                </a:cubicBezTo>
                <a:cubicBezTo>
                  <a:pt x="77" y="281"/>
                  <a:pt x="81" y="279"/>
                  <a:pt x="85" y="276"/>
                </a:cubicBezTo>
                <a:cubicBezTo>
                  <a:pt x="88" y="273"/>
                  <a:pt x="92" y="267"/>
                  <a:pt x="97" y="260"/>
                </a:cubicBezTo>
                <a:cubicBezTo>
                  <a:pt x="101" y="253"/>
                  <a:pt x="104" y="244"/>
                  <a:pt x="108" y="234"/>
                </a:cubicBezTo>
                <a:cubicBezTo>
                  <a:pt x="109" y="230"/>
                  <a:pt x="109" y="228"/>
                  <a:pt x="110" y="228"/>
                </a:cubicBezTo>
                <a:cubicBezTo>
                  <a:pt x="111" y="227"/>
                  <a:pt x="113" y="227"/>
                  <a:pt x="118" y="227"/>
                </a:cubicBezTo>
                <a:cubicBezTo>
                  <a:pt x="124" y="227"/>
                  <a:pt x="127" y="228"/>
                  <a:pt x="127" y="231"/>
                </a:cubicBezTo>
                <a:cubicBezTo>
                  <a:pt x="127" y="234"/>
                  <a:pt x="125" y="238"/>
                  <a:pt x="123" y="245"/>
                </a:cubicBezTo>
                <a:cubicBezTo>
                  <a:pt x="120" y="252"/>
                  <a:pt x="116" y="260"/>
                  <a:pt x="111" y="268"/>
                </a:cubicBezTo>
                <a:cubicBezTo>
                  <a:pt x="107" y="276"/>
                  <a:pt x="100" y="284"/>
                  <a:pt x="91" y="291"/>
                </a:cubicBezTo>
                <a:cubicBezTo>
                  <a:pt x="83" y="298"/>
                  <a:pt x="72" y="301"/>
                  <a:pt x="63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4"/>
                  <a:pt x="24" y="275"/>
                  <a:pt x="24" y="262"/>
                </a:cubicBezTo>
                <a:cubicBezTo>
                  <a:pt x="24" y="257"/>
                  <a:pt x="24" y="252"/>
                  <a:pt x="26" y="248"/>
                </a:cubicBezTo>
                <a:cubicBezTo>
                  <a:pt x="27" y="243"/>
                  <a:pt x="34" y="226"/>
                  <a:pt x="45" y="197"/>
                </a:cubicBezTo>
                <a:cubicBezTo>
                  <a:pt x="56" y="167"/>
                  <a:pt x="63" y="149"/>
                  <a:pt x="65" y="143"/>
                </a:cubicBezTo>
                <a:cubicBezTo>
                  <a:pt x="67" y="137"/>
                  <a:pt x="68" y="131"/>
                  <a:pt x="68" y="125"/>
                </a:cubicBezTo>
                <a:cubicBezTo>
                  <a:pt x="68" y="118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20"/>
                  <a:pt x="35" y="129"/>
                </a:cubicBezTo>
                <a:cubicBezTo>
                  <a:pt x="27" y="139"/>
                  <a:pt x="22" y="152"/>
                  <a:pt x="18" y="167"/>
                </a:cubicBezTo>
                <a:lnTo>
                  <a:pt x="17" y="168"/>
                </a:lnTo>
                <a:cubicBezTo>
                  <a:pt x="17" y="169"/>
                  <a:pt x="16" y="169"/>
                  <a:pt x="16" y="170"/>
                </a:cubicBezTo>
                <a:cubicBezTo>
                  <a:pt x="15" y="171"/>
                  <a:pt x="15" y="171"/>
                  <a:pt x="14" y="171"/>
                </a:cubicBezTo>
                <a:cubicBezTo>
                  <a:pt x="14" y="171"/>
                  <a:pt x="13" y="171"/>
                  <a:pt x="12" y="171"/>
                </a:cubicBezTo>
                <a:cubicBezTo>
                  <a:pt x="12" y="171"/>
                  <a:pt x="10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3" name=""/>
          <p:cNvSpPr txBox="1"/>
          <p:nvPr/>
        </p:nvSpPr>
        <p:spPr>
          <a:xfrm>
            <a:off x="1128600" y="3408840"/>
            <a:ext cx="762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Каждому объекту может быть приписано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несколько меток (классов)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одновременно.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4" name=""/>
          <p:cNvSpPr/>
          <p:nvPr/>
        </p:nvSpPr>
        <p:spPr>
          <a:xfrm>
            <a:off x="5721840" y="375264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62" y="35"/>
                </a:moveTo>
                <a:cubicBezTo>
                  <a:pt x="162" y="32"/>
                  <a:pt x="150" y="30"/>
                  <a:pt x="126" y="29"/>
                </a:cubicBezTo>
                <a:cubicBezTo>
                  <a:pt x="116" y="29"/>
                  <a:pt x="110" y="29"/>
                  <a:pt x="107" y="29"/>
                </a:cubicBezTo>
                <a:cubicBezTo>
                  <a:pt x="104" y="28"/>
                  <a:pt x="102" y="26"/>
                  <a:pt x="102" y="23"/>
                </a:cubicBezTo>
                <a:cubicBezTo>
                  <a:pt x="102" y="22"/>
                  <a:pt x="103" y="19"/>
                  <a:pt x="103" y="14"/>
                </a:cubicBezTo>
                <a:cubicBezTo>
                  <a:pt x="106" y="6"/>
                  <a:pt x="108" y="1"/>
                  <a:pt x="110" y="1"/>
                </a:cubicBezTo>
                <a:cubicBezTo>
                  <a:pt x="111" y="0"/>
                  <a:pt x="113" y="0"/>
                  <a:pt x="117" y="0"/>
                </a:cubicBezTo>
                <a:lnTo>
                  <a:pt x="120" y="0"/>
                </a:lnTo>
                <a:cubicBezTo>
                  <a:pt x="137" y="1"/>
                  <a:pt x="166" y="1"/>
                  <a:pt x="206" y="1"/>
                </a:cubicBezTo>
                <a:cubicBezTo>
                  <a:pt x="220" y="1"/>
                  <a:pt x="233" y="1"/>
                  <a:pt x="246" y="1"/>
                </a:cubicBezTo>
                <a:cubicBezTo>
                  <a:pt x="258" y="1"/>
                  <a:pt x="267" y="1"/>
                  <a:pt x="274" y="1"/>
                </a:cubicBezTo>
                <a:cubicBezTo>
                  <a:pt x="281" y="0"/>
                  <a:pt x="285" y="0"/>
                  <a:pt x="287" y="1"/>
                </a:cubicBezTo>
                <a:cubicBezTo>
                  <a:pt x="294" y="1"/>
                  <a:pt x="297" y="2"/>
                  <a:pt x="297" y="6"/>
                </a:cubicBezTo>
                <a:cubicBezTo>
                  <a:pt x="297" y="8"/>
                  <a:pt x="297" y="11"/>
                  <a:pt x="296" y="15"/>
                </a:cubicBezTo>
                <a:cubicBezTo>
                  <a:pt x="295" y="15"/>
                  <a:pt x="295" y="17"/>
                  <a:pt x="295" y="18"/>
                </a:cubicBezTo>
                <a:cubicBezTo>
                  <a:pt x="295" y="20"/>
                  <a:pt x="295" y="21"/>
                  <a:pt x="294" y="22"/>
                </a:cubicBezTo>
                <a:cubicBezTo>
                  <a:pt x="294" y="23"/>
                  <a:pt x="293" y="24"/>
                  <a:pt x="293" y="25"/>
                </a:cubicBezTo>
                <a:cubicBezTo>
                  <a:pt x="293" y="26"/>
                  <a:pt x="292" y="26"/>
                  <a:pt x="291" y="27"/>
                </a:cubicBezTo>
                <a:cubicBezTo>
                  <a:pt x="290" y="27"/>
                  <a:pt x="289" y="27"/>
                  <a:pt x="289" y="28"/>
                </a:cubicBezTo>
                <a:cubicBezTo>
                  <a:pt x="288" y="28"/>
                  <a:pt x="286" y="29"/>
                  <a:pt x="284" y="29"/>
                </a:cubicBezTo>
                <a:cubicBezTo>
                  <a:pt x="282" y="29"/>
                  <a:pt x="280" y="29"/>
                  <a:pt x="279" y="29"/>
                </a:cubicBezTo>
                <a:cubicBezTo>
                  <a:pt x="277" y="30"/>
                  <a:pt x="274" y="30"/>
                  <a:pt x="270" y="29"/>
                </a:cubicBezTo>
                <a:cubicBezTo>
                  <a:pt x="253" y="30"/>
                  <a:pt x="242" y="30"/>
                  <a:pt x="237" y="31"/>
                </a:cubicBezTo>
                <a:cubicBezTo>
                  <a:pt x="233" y="32"/>
                  <a:pt x="229" y="34"/>
                  <a:pt x="226" y="38"/>
                </a:cubicBezTo>
                <a:lnTo>
                  <a:pt x="175" y="240"/>
                </a:lnTo>
                <a:cubicBezTo>
                  <a:pt x="175" y="240"/>
                  <a:pt x="214" y="210"/>
                  <a:pt x="291" y="149"/>
                </a:cubicBezTo>
                <a:cubicBezTo>
                  <a:pt x="368" y="87"/>
                  <a:pt x="408" y="56"/>
                  <a:pt x="410" y="54"/>
                </a:cubicBezTo>
                <a:cubicBezTo>
                  <a:pt x="416" y="49"/>
                  <a:pt x="419" y="44"/>
                  <a:pt x="419" y="40"/>
                </a:cubicBezTo>
                <a:cubicBezTo>
                  <a:pt x="419" y="34"/>
                  <a:pt x="414" y="30"/>
                  <a:pt x="403" y="29"/>
                </a:cubicBezTo>
                <a:cubicBezTo>
                  <a:pt x="396" y="29"/>
                  <a:pt x="393" y="27"/>
                  <a:pt x="393" y="22"/>
                </a:cubicBezTo>
                <a:cubicBezTo>
                  <a:pt x="393" y="21"/>
                  <a:pt x="394" y="18"/>
                  <a:pt x="395" y="13"/>
                </a:cubicBezTo>
                <a:cubicBezTo>
                  <a:pt x="396" y="8"/>
                  <a:pt x="397" y="5"/>
                  <a:pt x="398" y="4"/>
                </a:cubicBezTo>
                <a:cubicBezTo>
                  <a:pt x="399" y="2"/>
                  <a:pt x="403" y="1"/>
                  <a:pt x="409" y="1"/>
                </a:cubicBezTo>
                <a:cubicBezTo>
                  <a:pt x="410" y="1"/>
                  <a:pt x="418" y="1"/>
                  <a:pt x="431" y="1"/>
                </a:cubicBezTo>
                <a:cubicBezTo>
                  <a:pt x="444" y="2"/>
                  <a:pt x="461" y="2"/>
                  <a:pt x="481" y="2"/>
                </a:cubicBezTo>
                <a:cubicBezTo>
                  <a:pt x="491" y="2"/>
                  <a:pt x="501" y="2"/>
                  <a:pt x="512" y="1"/>
                </a:cubicBezTo>
                <a:cubicBezTo>
                  <a:pt x="522" y="1"/>
                  <a:pt x="529" y="1"/>
                  <a:pt x="531" y="1"/>
                </a:cubicBezTo>
                <a:cubicBezTo>
                  <a:pt x="539" y="1"/>
                  <a:pt x="543" y="3"/>
                  <a:pt x="543" y="7"/>
                </a:cubicBezTo>
                <a:cubicBezTo>
                  <a:pt x="543" y="16"/>
                  <a:pt x="542" y="23"/>
                  <a:pt x="538" y="26"/>
                </a:cubicBezTo>
                <a:cubicBezTo>
                  <a:pt x="537" y="28"/>
                  <a:pt x="533" y="29"/>
                  <a:pt x="526" y="29"/>
                </a:cubicBezTo>
                <a:cubicBezTo>
                  <a:pt x="495" y="31"/>
                  <a:pt x="466" y="42"/>
                  <a:pt x="440" y="61"/>
                </a:cubicBezTo>
                <a:cubicBezTo>
                  <a:pt x="434" y="66"/>
                  <a:pt x="419" y="77"/>
                  <a:pt x="396" y="94"/>
                </a:cubicBezTo>
                <a:cubicBezTo>
                  <a:pt x="373" y="112"/>
                  <a:pt x="352" y="129"/>
                  <a:pt x="333" y="145"/>
                </a:cubicBezTo>
                <a:lnTo>
                  <a:pt x="303" y="169"/>
                </a:lnTo>
                <a:lnTo>
                  <a:pt x="309" y="182"/>
                </a:lnTo>
                <a:cubicBezTo>
                  <a:pt x="313" y="192"/>
                  <a:pt x="319" y="206"/>
                  <a:pt x="327" y="225"/>
                </a:cubicBezTo>
                <a:cubicBezTo>
                  <a:pt x="335" y="244"/>
                  <a:pt x="342" y="262"/>
                  <a:pt x="349" y="278"/>
                </a:cubicBezTo>
                <a:cubicBezTo>
                  <a:pt x="380" y="353"/>
                  <a:pt x="397" y="392"/>
                  <a:pt x="399" y="394"/>
                </a:cubicBezTo>
                <a:cubicBezTo>
                  <a:pt x="400" y="395"/>
                  <a:pt x="401" y="396"/>
                  <a:pt x="402" y="397"/>
                </a:cubicBezTo>
                <a:cubicBezTo>
                  <a:pt x="408" y="401"/>
                  <a:pt x="419" y="403"/>
                  <a:pt x="435" y="404"/>
                </a:cubicBezTo>
                <a:lnTo>
                  <a:pt x="448" y="404"/>
                </a:lnTo>
                <a:cubicBezTo>
                  <a:pt x="450" y="407"/>
                  <a:pt x="452" y="409"/>
                  <a:pt x="452" y="409"/>
                </a:cubicBezTo>
                <a:cubicBezTo>
                  <a:pt x="452" y="410"/>
                  <a:pt x="451" y="414"/>
                  <a:pt x="450" y="421"/>
                </a:cubicBezTo>
                <a:cubicBezTo>
                  <a:pt x="448" y="426"/>
                  <a:pt x="446" y="430"/>
                  <a:pt x="443" y="433"/>
                </a:cubicBezTo>
                <a:lnTo>
                  <a:pt x="437" y="433"/>
                </a:lnTo>
                <a:cubicBezTo>
                  <a:pt x="420" y="431"/>
                  <a:pt x="400" y="431"/>
                  <a:pt x="376" y="431"/>
                </a:cubicBezTo>
                <a:cubicBezTo>
                  <a:pt x="325" y="431"/>
                  <a:pt x="296" y="431"/>
                  <a:pt x="290" y="433"/>
                </a:cubicBezTo>
                <a:lnTo>
                  <a:pt x="284" y="433"/>
                </a:lnTo>
                <a:cubicBezTo>
                  <a:pt x="281" y="430"/>
                  <a:pt x="280" y="428"/>
                  <a:pt x="280" y="427"/>
                </a:cubicBezTo>
                <a:cubicBezTo>
                  <a:pt x="280" y="426"/>
                  <a:pt x="280" y="422"/>
                  <a:pt x="281" y="416"/>
                </a:cubicBezTo>
                <a:cubicBezTo>
                  <a:pt x="283" y="410"/>
                  <a:pt x="284" y="407"/>
                  <a:pt x="285" y="406"/>
                </a:cubicBezTo>
                <a:cubicBezTo>
                  <a:pt x="286" y="404"/>
                  <a:pt x="288" y="404"/>
                  <a:pt x="292" y="404"/>
                </a:cubicBezTo>
                <a:lnTo>
                  <a:pt x="294" y="404"/>
                </a:lnTo>
                <a:cubicBezTo>
                  <a:pt x="315" y="404"/>
                  <a:pt x="325" y="398"/>
                  <a:pt x="325" y="388"/>
                </a:cubicBezTo>
                <a:cubicBezTo>
                  <a:pt x="325" y="386"/>
                  <a:pt x="320" y="371"/>
                  <a:pt x="308" y="344"/>
                </a:cubicBezTo>
                <a:cubicBezTo>
                  <a:pt x="297" y="316"/>
                  <a:pt x="290" y="300"/>
                  <a:pt x="288" y="296"/>
                </a:cubicBezTo>
                <a:lnTo>
                  <a:pt x="251" y="209"/>
                </a:lnTo>
                <a:lnTo>
                  <a:pt x="208" y="242"/>
                </a:lnTo>
                <a:lnTo>
                  <a:pt x="165" y="276"/>
                </a:lnTo>
                <a:lnTo>
                  <a:pt x="151" y="335"/>
                </a:lnTo>
                <a:cubicBezTo>
                  <a:pt x="141" y="373"/>
                  <a:pt x="136" y="394"/>
                  <a:pt x="136" y="396"/>
                </a:cubicBezTo>
                <a:cubicBezTo>
                  <a:pt x="136" y="399"/>
                  <a:pt x="138" y="401"/>
                  <a:pt x="141" y="402"/>
                </a:cubicBezTo>
                <a:cubicBezTo>
                  <a:pt x="145" y="403"/>
                  <a:pt x="155" y="403"/>
                  <a:pt x="173" y="404"/>
                </a:cubicBezTo>
                <a:lnTo>
                  <a:pt x="193" y="404"/>
                </a:lnTo>
                <a:cubicBezTo>
                  <a:pt x="195" y="407"/>
                  <a:pt x="196" y="410"/>
                  <a:pt x="196" y="411"/>
                </a:cubicBezTo>
                <a:cubicBezTo>
                  <a:pt x="196" y="417"/>
                  <a:pt x="195" y="424"/>
                  <a:pt x="192" y="430"/>
                </a:cubicBezTo>
                <a:cubicBezTo>
                  <a:pt x="190" y="432"/>
                  <a:pt x="186" y="433"/>
                  <a:pt x="182" y="433"/>
                </a:cubicBezTo>
                <a:cubicBezTo>
                  <a:pt x="181" y="433"/>
                  <a:pt x="173" y="432"/>
                  <a:pt x="158" y="432"/>
                </a:cubicBezTo>
                <a:cubicBezTo>
                  <a:pt x="144" y="432"/>
                  <a:pt x="123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0" y="431"/>
                  <a:pt x="13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5" y="406"/>
                  <a:pt x="7" y="406"/>
                </a:cubicBezTo>
                <a:cubicBezTo>
                  <a:pt x="9" y="405"/>
                  <a:pt x="14" y="404"/>
                  <a:pt x="22" y="404"/>
                </a:cubicBezTo>
                <a:cubicBezTo>
                  <a:pt x="33" y="404"/>
                  <a:pt x="46" y="403"/>
                  <a:pt x="60" y="402"/>
                </a:cubicBezTo>
                <a:cubicBezTo>
                  <a:pt x="65" y="400"/>
                  <a:pt x="69" y="398"/>
                  <a:pt x="72" y="394"/>
                </a:cubicBezTo>
                <a:cubicBezTo>
                  <a:pt x="73" y="392"/>
                  <a:pt x="88" y="334"/>
                  <a:pt x="118" y="218"/>
                </a:cubicBezTo>
                <a:cubicBezTo>
                  <a:pt x="147" y="102"/>
                  <a:pt x="162" y="41"/>
                  <a:pt x="162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5" name=""/>
          <p:cNvSpPr txBox="1"/>
          <p:nvPr/>
        </p:nvSpPr>
        <p:spPr>
          <a:xfrm>
            <a:off x="1314720" y="3742200"/>
            <a:ext cx="440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это уже не число, а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бинарный вектор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длины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6" name=""/>
          <p:cNvSpPr/>
          <p:nvPr/>
        </p:nvSpPr>
        <p:spPr>
          <a:xfrm>
            <a:off x="952200" y="4162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7" name=""/>
          <p:cNvSpPr txBox="1"/>
          <p:nvPr/>
        </p:nvSpPr>
        <p:spPr>
          <a:xfrm>
            <a:off x="5919120" y="37422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8" name=""/>
          <p:cNvSpPr txBox="1"/>
          <p:nvPr/>
        </p:nvSpPr>
        <p:spPr>
          <a:xfrm>
            <a:off x="1128600" y="4075920"/>
            <a:ext cx="974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Пример: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Классификация текстов. Документ может относиться к темам "политика", "экономика" и "коррупция"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9" name=""/>
          <p:cNvSpPr txBox="1"/>
          <p:nvPr/>
        </p:nvSpPr>
        <p:spPr>
          <a:xfrm>
            <a:off x="1128600" y="4361400"/>
            <a:ext cx="1347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одновременно.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0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6" name=""/>
          <p:cNvSpPr txBox="1"/>
          <p:nvPr/>
        </p:nvSpPr>
        <p:spPr>
          <a:xfrm>
            <a:off x="747720" y="2429640"/>
            <a:ext cx="4821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Преобразование в несколько бинарных задач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7" name=""/>
          <p:cNvSpPr/>
          <p:nvPr/>
        </p:nvSpPr>
        <p:spPr>
          <a:xfrm>
            <a:off x="952200" y="3657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8" name=""/>
          <p:cNvSpPr txBox="1"/>
          <p:nvPr/>
        </p:nvSpPr>
        <p:spPr>
          <a:xfrm>
            <a:off x="747720" y="2924640"/>
            <a:ext cx="6968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Подходы к решению (Problem Transformation)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9" name=""/>
          <p:cNvSpPr/>
          <p:nvPr/>
        </p:nvSpPr>
        <p:spPr>
          <a:xfrm>
            <a:off x="6287760" y="3581280"/>
            <a:ext cx="104040" cy="160560"/>
          </a:xfrm>
          <a:custGeom>
            <a:avLst/>
            <a:gdLst/>
            <a:ahLst/>
            <a:rect l="0" t="0" r="r" b="b"/>
            <a:pathLst>
              <a:path w="289" h="446">
                <a:moveTo>
                  <a:pt x="46" y="30"/>
                </a:moveTo>
                <a:cubicBezTo>
                  <a:pt x="46" y="25"/>
                  <a:pt x="47" y="20"/>
                  <a:pt x="49" y="15"/>
                </a:cubicBezTo>
                <a:cubicBezTo>
                  <a:pt x="50" y="10"/>
                  <a:pt x="53" y="7"/>
                  <a:pt x="56" y="7"/>
                </a:cubicBezTo>
                <a:cubicBezTo>
                  <a:pt x="57" y="7"/>
                  <a:pt x="72" y="6"/>
                  <a:pt x="102" y="4"/>
                </a:cubicBezTo>
                <a:cubicBezTo>
                  <a:pt x="132" y="2"/>
                  <a:pt x="147" y="0"/>
                  <a:pt x="148" y="0"/>
                </a:cubicBezTo>
                <a:cubicBezTo>
                  <a:pt x="153" y="0"/>
                  <a:pt x="155" y="2"/>
                  <a:pt x="155" y="5"/>
                </a:cubicBezTo>
                <a:cubicBezTo>
                  <a:pt x="155" y="8"/>
                  <a:pt x="145" y="52"/>
                  <a:pt x="124" y="138"/>
                </a:cubicBezTo>
                <a:cubicBezTo>
                  <a:pt x="103" y="221"/>
                  <a:pt x="92" y="265"/>
                  <a:pt x="92" y="268"/>
                </a:cubicBezTo>
                <a:cubicBezTo>
                  <a:pt x="100" y="263"/>
                  <a:pt x="106" y="259"/>
                  <a:pt x="111" y="256"/>
                </a:cubicBezTo>
                <a:cubicBezTo>
                  <a:pt x="121" y="248"/>
                  <a:pt x="135" y="235"/>
                  <a:pt x="154" y="216"/>
                </a:cubicBezTo>
                <a:cubicBezTo>
                  <a:pt x="173" y="197"/>
                  <a:pt x="189" y="184"/>
                  <a:pt x="199" y="177"/>
                </a:cubicBezTo>
                <a:cubicBezTo>
                  <a:pt x="216" y="166"/>
                  <a:pt x="232" y="160"/>
                  <a:pt x="247" y="160"/>
                </a:cubicBezTo>
                <a:cubicBezTo>
                  <a:pt x="260" y="160"/>
                  <a:pt x="270" y="164"/>
                  <a:pt x="277" y="172"/>
                </a:cubicBezTo>
                <a:cubicBezTo>
                  <a:pt x="284" y="180"/>
                  <a:pt x="288" y="192"/>
                  <a:pt x="289" y="206"/>
                </a:cubicBezTo>
                <a:cubicBezTo>
                  <a:pt x="289" y="217"/>
                  <a:pt x="287" y="226"/>
                  <a:pt x="284" y="233"/>
                </a:cubicBezTo>
                <a:cubicBezTo>
                  <a:pt x="281" y="240"/>
                  <a:pt x="277" y="245"/>
                  <a:pt x="272" y="249"/>
                </a:cubicBezTo>
                <a:cubicBezTo>
                  <a:pt x="267" y="252"/>
                  <a:pt x="263" y="254"/>
                  <a:pt x="259" y="256"/>
                </a:cubicBezTo>
                <a:cubicBezTo>
                  <a:pt x="255" y="257"/>
                  <a:pt x="251" y="257"/>
                  <a:pt x="247" y="257"/>
                </a:cubicBezTo>
                <a:cubicBezTo>
                  <a:pt x="239" y="257"/>
                  <a:pt x="232" y="255"/>
                  <a:pt x="227" y="251"/>
                </a:cubicBezTo>
                <a:cubicBezTo>
                  <a:pt x="222" y="246"/>
                  <a:pt x="220" y="240"/>
                  <a:pt x="220" y="232"/>
                </a:cubicBezTo>
                <a:cubicBezTo>
                  <a:pt x="220" y="222"/>
                  <a:pt x="223" y="213"/>
                  <a:pt x="230" y="206"/>
                </a:cubicBezTo>
                <a:cubicBezTo>
                  <a:pt x="237" y="200"/>
                  <a:pt x="243" y="195"/>
                  <a:pt x="250" y="193"/>
                </a:cubicBezTo>
                <a:lnTo>
                  <a:pt x="260" y="191"/>
                </a:lnTo>
                <a:cubicBezTo>
                  <a:pt x="255" y="186"/>
                  <a:pt x="250" y="184"/>
                  <a:pt x="245" y="184"/>
                </a:cubicBezTo>
                <a:lnTo>
                  <a:pt x="242" y="184"/>
                </a:lnTo>
                <a:cubicBezTo>
                  <a:pt x="229" y="185"/>
                  <a:pt x="216" y="190"/>
                  <a:pt x="203" y="199"/>
                </a:cubicBezTo>
                <a:cubicBezTo>
                  <a:pt x="190" y="209"/>
                  <a:pt x="173" y="222"/>
                  <a:pt x="155" y="240"/>
                </a:cubicBezTo>
                <a:cubicBezTo>
                  <a:pt x="138" y="257"/>
                  <a:pt x="124" y="270"/>
                  <a:pt x="114" y="278"/>
                </a:cubicBezTo>
                <a:cubicBezTo>
                  <a:pt x="115" y="279"/>
                  <a:pt x="118" y="279"/>
                  <a:pt x="123" y="280"/>
                </a:cubicBezTo>
                <a:cubicBezTo>
                  <a:pt x="129" y="281"/>
                  <a:pt x="134" y="282"/>
                  <a:pt x="138" y="284"/>
                </a:cubicBezTo>
                <a:cubicBezTo>
                  <a:pt x="143" y="286"/>
                  <a:pt x="149" y="287"/>
                  <a:pt x="155" y="289"/>
                </a:cubicBezTo>
                <a:cubicBezTo>
                  <a:pt x="161" y="291"/>
                  <a:pt x="167" y="294"/>
                  <a:pt x="172" y="298"/>
                </a:cubicBezTo>
                <a:cubicBezTo>
                  <a:pt x="177" y="302"/>
                  <a:pt x="182" y="306"/>
                  <a:pt x="187" y="309"/>
                </a:cubicBezTo>
                <a:cubicBezTo>
                  <a:pt x="191" y="313"/>
                  <a:pt x="195" y="318"/>
                  <a:pt x="198" y="326"/>
                </a:cubicBezTo>
                <a:cubicBezTo>
                  <a:pt x="201" y="333"/>
                  <a:pt x="202" y="340"/>
                  <a:pt x="201" y="347"/>
                </a:cubicBezTo>
                <a:cubicBezTo>
                  <a:pt x="201" y="354"/>
                  <a:pt x="200" y="362"/>
                  <a:pt x="198" y="373"/>
                </a:cubicBezTo>
                <a:cubicBezTo>
                  <a:pt x="196" y="383"/>
                  <a:pt x="195" y="391"/>
                  <a:pt x="194" y="398"/>
                </a:cubicBezTo>
                <a:cubicBezTo>
                  <a:pt x="194" y="415"/>
                  <a:pt x="200" y="423"/>
                  <a:pt x="211" y="423"/>
                </a:cubicBezTo>
                <a:cubicBezTo>
                  <a:pt x="232" y="423"/>
                  <a:pt x="248" y="398"/>
                  <a:pt x="261" y="348"/>
                </a:cubicBezTo>
                <a:cubicBezTo>
                  <a:pt x="262" y="345"/>
                  <a:pt x="266" y="343"/>
                  <a:pt x="273" y="343"/>
                </a:cubicBezTo>
                <a:lnTo>
                  <a:pt x="276" y="343"/>
                </a:lnTo>
                <a:cubicBezTo>
                  <a:pt x="283" y="343"/>
                  <a:pt x="286" y="345"/>
                  <a:pt x="286" y="349"/>
                </a:cubicBezTo>
                <a:cubicBezTo>
                  <a:pt x="286" y="351"/>
                  <a:pt x="285" y="354"/>
                  <a:pt x="284" y="357"/>
                </a:cubicBezTo>
                <a:cubicBezTo>
                  <a:pt x="267" y="417"/>
                  <a:pt x="242" y="446"/>
                  <a:pt x="210" y="446"/>
                </a:cubicBezTo>
                <a:cubicBezTo>
                  <a:pt x="191" y="446"/>
                  <a:pt x="174" y="441"/>
                  <a:pt x="162" y="430"/>
                </a:cubicBezTo>
                <a:cubicBezTo>
                  <a:pt x="151" y="419"/>
                  <a:pt x="145" y="403"/>
                  <a:pt x="145" y="383"/>
                </a:cubicBezTo>
                <a:cubicBezTo>
                  <a:pt x="145" y="375"/>
                  <a:pt x="145" y="369"/>
                  <a:pt x="147" y="363"/>
                </a:cubicBezTo>
                <a:cubicBezTo>
                  <a:pt x="148" y="358"/>
                  <a:pt x="149" y="353"/>
                  <a:pt x="149" y="348"/>
                </a:cubicBezTo>
                <a:cubicBezTo>
                  <a:pt x="149" y="339"/>
                  <a:pt x="146" y="331"/>
                  <a:pt x="140" y="324"/>
                </a:cubicBezTo>
                <a:cubicBezTo>
                  <a:pt x="134" y="317"/>
                  <a:pt x="126" y="312"/>
                  <a:pt x="118" y="309"/>
                </a:cubicBezTo>
                <a:cubicBezTo>
                  <a:pt x="109" y="306"/>
                  <a:pt x="102" y="304"/>
                  <a:pt x="96" y="302"/>
                </a:cubicBezTo>
                <a:cubicBezTo>
                  <a:pt x="91" y="301"/>
                  <a:pt x="87" y="300"/>
                  <a:pt x="85" y="300"/>
                </a:cubicBezTo>
                <a:lnTo>
                  <a:pt x="83" y="300"/>
                </a:lnTo>
                <a:cubicBezTo>
                  <a:pt x="78" y="318"/>
                  <a:pt x="74" y="335"/>
                  <a:pt x="70" y="352"/>
                </a:cubicBezTo>
                <a:cubicBezTo>
                  <a:pt x="66" y="368"/>
                  <a:pt x="63" y="380"/>
                  <a:pt x="61" y="388"/>
                </a:cubicBezTo>
                <a:cubicBezTo>
                  <a:pt x="59" y="396"/>
                  <a:pt x="57" y="404"/>
                  <a:pt x="56" y="412"/>
                </a:cubicBezTo>
                <a:cubicBezTo>
                  <a:pt x="54" y="419"/>
                  <a:pt x="52" y="424"/>
                  <a:pt x="51" y="427"/>
                </a:cubicBezTo>
                <a:cubicBezTo>
                  <a:pt x="50" y="429"/>
                  <a:pt x="48" y="432"/>
                  <a:pt x="47" y="435"/>
                </a:cubicBezTo>
                <a:cubicBezTo>
                  <a:pt x="45" y="438"/>
                  <a:pt x="43" y="440"/>
                  <a:pt x="40" y="441"/>
                </a:cubicBezTo>
                <a:cubicBezTo>
                  <a:pt x="34" y="445"/>
                  <a:pt x="28" y="446"/>
                  <a:pt x="22" y="446"/>
                </a:cubicBezTo>
                <a:cubicBezTo>
                  <a:pt x="15" y="446"/>
                  <a:pt x="9" y="444"/>
                  <a:pt x="6" y="440"/>
                </a:cubicBezTo>
                <a:cubicBezTo>
                  <a:pt x="2" y="436"/>
                  <a:pt x="0" y="432"/>
                  <a:pt x="0" y="429"/>
                </a:cubicBezTo>
                <a:cubicBezTo>
                  <a:pt x="0" y="425"/>
                  <a:pt x="8" y="391"/>
                  <a:pt x="23" y="328"/>
                </a:cubicBezTo>
                <a:cubicBezTo>
                  <a:pt x="39" y="265"/>
                  <a:pt x="54" y="203"/>
                  <a:pt x="69" y="142"/>
                </a:cubicBezTo>
                <a:lnTo>
                  <a:pt x="93" y="49"/>
                </a:lnTo>
                <a:cubicBezTo>
                  <a:pt x="93" y="44"/>
                  <a:pt x="92" y="40"/>
                  <a:pt x="88" y="39"/>
                </a:cubicBezTo>
                <a:cubicBezTo>
                  <a:pt x="85" y="38"/>
                  <a:pt x="77" y="37"/>
                  <a:pt x="64" y="36"/>
                </a:cubicBezTo>
                <a:lnTo>
                  <a:pt x="61" y="36"/>
                </a:lnTo>
                <a:cubicBezTo>
                  <a:pt x="56" y="36"/>
                  <a:pt x="54" y="36"/>
                  <a:pt x="52" y="36"/>
                </a:cubicBezTo>
                <a:cubicBezTo>
                  <a:pt x="51" y="36"/>
                  <a:pt x="50" y="35"/>
                  <a:pt x="48" y="34"/>
                </a:cubicBezTo>
                <a:cubicBezTo>
                  <a:pt x="46" y="33"/>
                  <a:pt x="46" y="31"/>
                  <a:pt x="46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0" name=""/>
          <p:cNvSpPr txBox="1"/>
          <p:nvPr/>
        </p:nvSpPr>
        <p:spPr>
          <a:xfrm>
            <a:off x="1128600" y="3570840"/>
            <a:ext cx="5161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Наивный подход (Binary Relevance):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Для каждой метки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1" name=""/>
          <p:cNvSpPr txBox="1"/>
          <p:nvPr/>
        </p:nvSpPr>
        <p:spPr>
          <a:xfrm>
            <a:off x="6397200" y="3570840"/>
            <a:ext cx="4698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обучается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независимый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бинарный классификатор.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2" name=""/>
          <p:cNvSpPr/>
          <p:nvPr/>
        </p:nvSpPr>
        <p:spPr>
          <a:xfrm>
            <a:off x="952200" y="4276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3" name=""/>
          <p:cNvSpPr txBox="1"/>
          <p:nvPr/>
        </p:nvSpPr>
        <p:spPr>
          <a:xfrm>
            <a:off x="1128600" y="3856680"/>
            <a:ext cx="305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Игнорирует связи между метками.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4" name=""/>
          <p:cNvSpPr txBox="1"/>
          <p:nvPr/>
        </p:nvSpPr>
        <p:spPr>
          <a:xfrm>
            <a:off x="1128600" y="4190040"/>
            <a:ext cx="1035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Более сложные: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Classifier Chains (выход одного классификатора является признаком для другого), Label Powerset.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5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7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9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1" name=""/>
          <p:cNvSpPr txBox="1"/>
          <p:nvPr/>
        </p:nvSpPr>
        <p:spPr>
          <a:xfrm>
            <a:off x="747720" y="2096280"/>
            <a:ext cx="3115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Изменение самих алгоритмов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2" name=""/>
          <p:cNvSpPr/>
          <p:nvPr/>
        </p:nvSpPr>
        <p:spPr>
          <a:xfrm>
            <a:off x="952200" y="3323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3" name=""/>
          <p:cNvSpPr txBox="1"/>
          <p:nvPr/>
        </p:nvSpPr>
        <p:spPr>
          <a:xfrm>
            <a:off x="747720" y="2591280"/>
            <a:ext cx="65448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Подходы к решению (Algorithm Adaptation)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4" name=""/>
          <p:cNvSpPr/>
          <p:nvPr/>
        </p:nvSpPr>
        <p:spPr>
          <a:xfrm>
            <a:off x="1333440" y="36097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2"/>
                  <a:pt x="24" y="24"/>
                </a:cubicBezTo>
                <a:cubicBezTo>
                  <a:pt x="31" y="17"/>
                  <a:pt x="40" y="11"/>
                  <a:pt x="50" y="7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7"/>
                </a:cubicBezTo>
                <a:cubicBezTo>
                  <a:pt x="120" y="11"/>
                  <a:pt x="129" y="17"/>
                  <a:pt x="136" y="24"/>
                </a:cubicBezTo>
                <a:cubicBezTo>
                  <a:pt x="144" y="32"/>
                  <a:pt x="149" y="40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5" name=""/>
          <p:cNvSpPr txBox="1"/>
          <p:nvPr/>
        </p:nvSpPr>
        <p:spPr>
          <a:xfrm>
            <a:off x="1128600" y="3237480"/>
            <a:ext cx="3815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Логистическая регрессия для Multilabel: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6" name=""/>
          <p:cNvSpPr/>
          <p:nvPr/>
        </p:nvSpPr>
        <p:spPr>
          <a:xfrm>
            <a:off x="1333440" y="394308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2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2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7" name=""/>
          <p:cNvSpPr txBox="1"/>
          <p:nvPr/>
        </p:nvSpPr>
        <p:spPr>
          <a:xfrm>
            <a:off x="1509840" y="3523320"/>
            <a:ext cx="4112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 сути, то же самое, что и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Binary Relevance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8" name=""/>
          <p:cNvSpPr/>
          <p:nvPr/>
        </p:nvSpPr>
        <p:spPr>
          <a:xfrm>
            <a:off x="2359440" y="3876480"/>
            <a:ext cx="195840" cy="155880"/>
          </a:xfrm>
          <a:custGeom>
            <a:avLst/>
            <a:gdLst/>
            <a:ahLst/>
            <a:rect l="0" t="0" r="r" b="b"/>
            <a:pathLst>
              <a:path w="544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9" y="29"/>
                  <a:pt x="106" y="28"/>
                </a:cubicBezTo>
                <a:cubicBezTo>
                  <a:pt x="103" y="28"/>
                  <a:pt x="101" y="26"/>
                  <a:pt x="101" y="23"/>
                </a:cubicBezTo>
                <a:cubicBezTo>
                  <a:pt x="101" y="22"/>
                  <a:pt x="102" y="19"/>
                  <a:pt x="103" y="14"/>
                </a:cubicBezTo>
                <a:cubicBezTo>
                  <a:pt x="105" y="6"/>
                  <a:pt x="107" y="1"/>
                  <a:pt x="109" y="1"/>
                </a:cubicBezTo>
                <a:cubicBezTo>
                  <a:pt x="110" y="0"/>
                  <a:pt x="112" y="0"/>
                  <a:pt x="116" y="0"/>
                </a:cubicBezTo>
                <a:lnTo>
                  <a:pt x="119" y="0"/>
                </a:lnTo>
                <a:cubicBezTo>
                  <a:pt x="136" y="1"/>
                  <a:pt x="165" y="1"/>
                  <a:pt x="205" y="1"/>
                </a:cubicBezTo>
                <a:cubicBezTo>
                  <a:pt x="219" y="1"/>
                  <a:pt x="234" y="1"/>
                  <a:pt x="246" y="1"/>
                </a:cubicBezTo>
                <a:cubicBezTo>
                  <a:pt x="258" y="1"/>
                  <a:pt x="268" y="1"/>
                  <a:pt x="274" y="1"/>
                </a:cubicBezTo>
                <a:cubicBezTo>
                  <a:pt x="281" y="0"/>
                  <a:pt x="285" y="0"/>
                  <a:pt x="287" y="1"/>
                </a:cubicBezTo>
                <a:cubicBezTo>
                  <a:pt x="294" y="1"/>
                  <a:pt x="298" y="2"/>
                  <a:pt x="298" y="6"/>
                </a:cubicBezTo>
                <a:cubicBezTo>
                  <a:pt x="298" y="8"/>
                  <a:pt x="297" y="11"/>
                  <a:pt x="296" y="15"/>
                </a:cubicBezTo>
                <a:cubicBezTo>
                  <a:pt x="295" y="15"/>
                  <a:pt x="295" y="17"/>
                  <a:pt x="295" y="18"/>
                </a:cubicBezTo>
                <a:cubicBezTo>
                  <a:pt x="295" y="20"/>
                  <a:pt x="295" y="21"/>
                  <a:pt x="295" y="22"/>
                </a:cubicBezTo>
                <a:cubicBezTo>
                  <a:pt x="294" y="23"/>
                  <a:pt x="294" y="24"/>
                  <a:pt x="293" y="25"/>
                </a:cubicBezTo>
                <a:cubicBezTo>
                  <a:pt x="293" y="26"/>
                  <a:pt x="292" y="26"/>
                  <a:pt x="291" y="27"/>
                </a:cubicBezTo>
                <a:cubicBezTo>
                  <a:pt x="291" y="27"/>
                  <a:pt x="290" y="27"/>
                  <a:pt x="289" y="28"/>
                </a:cubicBezTo>
                <a:cubicBezTo>
                  <a:pt x="288" y="28"/>
                  <a:pt x="287" y="28"/>
                  <a:pt x="284" y="28"/>
                </a:cubicBezTo>
                <a:cubicBezTo>
                  <a:pt x="282" y="28"/>
                  <a:pt x="280" y="29"/>
                  <a:pt x="279" y="29"/>
                </a:cubicBezTo>
                <a:cubicBezTo>
                  <a:pt x="277" y="30"/>
                  <a:pt x="274" y="30"/>
                  <a:pt x="270" y="29"/>
                </a:cubicBezTo>
                <a:cubicBezTo>
                  <a:pt x="253" y="30"/>
                  <a:pt x="242" y="30"/>
                  <a:pt x="238" y="31"/>
                </a:cubicBezTo>
                <a:cubicBezTo>
                  <a:pt x="233" y="32"/>
                  <a:pt x="229" y="34"/>
                  <a:pt x="226" y="38"/>
                </a:cubicBezTo>
                <a:lnTo>
                  <a:pt x="174" y="240"/>
                </a:lnTo>
                <a:cubicBezTo>
                  <a:pt x="175" y="240"/>
                  <a:pt x="213" y="209"/>
                  <a:pt x="291" y="148"/>
                </a:cubicBezTo>
                <a:cubicBezTo>
                  <a:pt x="368" y="87"/>
                  <a:pt x="408" y="56"/>
                  <a:pt x="410" y="54"/>
                </a:cubicBezTo>
                <a:cubicBezTo>
                  <a:pt x="416" y="48"/>
                  <a:pt x="419" y="44"/>
                  <a:pt x="419" y="40"/>
                </a:cubicBezTo>
                <a:cubicBezTo>
                  <a:pt x="419" y="34"/>
                  <a:pt x="414" y="30"/>
                  <a:pt x="403" y="29"/>
                </a:cubicBezTo>
                <a:cubicBezTo>
                  <a:pt x="396" y="29"/>
                  <a:pt x="393" y="27"/>
                  <a:pt x="393" y="22"/>
                </a:cubicBezTo>
                <a:cubicBezTo>
                  <a:pt x="393" y="21"/>
                  <a:pt x="394" y="18"/>
                  <a:pt x="395" y="13"/>
                </a:cubicBezTo>
                <a:cubicBezTo>
                  <a:pt x="396" y="8"/>
                  <a:pt x="397" y="5"/>
                  <a:pt x="398" y="4"/>
                </a:cubicBezTo>
                <a:cubicBezTo>
                  <a:pt x="399" y="2"/>
                  <a:pt x="403" y="1"/>
                  <a:pt x="409" y="1"/>
                </a:cubicBezTo>
                <a:cubicBezTo>
                  <a:pt x="411" y="1"/>
                  <a:pt x="418" y="1"/>
                  <a:pt x="431" y="1"/>
                </a:cubicBezTo>
                <a:cubicBezTo>
                  <a:pt x="444" y="2"/>
                  <a:pt x="461" y="2"/>
                  <a:pt x="482" y="2"/>
                </a:cubicBezTo>
                <a:cubicBezTo>
                  <a:pt x="491" y="2"/>
                  <a:pt x="501" y="2"/>
                  <a:pt x="512" y="1"/>
                </a:cubicBezTo>
                <a:cubicBezTo>
                  <a:pt x="522" y="1"/>
                  <a:pt x="529" y="1"/>
                  <a:pt x="531" y="1"/>
                </a:cubicBezTo>
                <a:cubicBezTo>
                  <a:pt x="539" y="1"/>
                  <a:pt x="544" y="3"/>
                  <a:pt x="544" y="7"/>
                </a:cubicBezTo>
                <a:cubicBezTo>
                  <a:pt x="544" y="16"/>
                  <a:pt x="542" y="23"/>
                  <a:pt x="538" y="26"/>
                </a:cubicBezTo>
                <a:cubicBezTo>
                  <a:pt x="537" y="28"/>
                  <a:pt x="533" y="29"/>
                  <a:pt x="526" y="29"/>
                </a:cubicBezTo>
                <a:cubicBezTo>
                  <a:pt x="495" y="31"/>
                  <a:pt x="466" y="42"/>
                  <a:pt x="441" y="61"/>
                </a:cubicBezTo>
                <a:cubicBezTo>
                  <a:pt x="434" y="66"/>
                  <a:pt x="419" y="77"/>
                  <a:pt x="396" y="94"/>
                </a:cubicBezTo>
                <a:cubicBezTo>
                  <a:pt x="374" y="112"/>
                  <a:pt x="352" y="129"/>
                  <a:pt x="333" y="144"/>
                </a:cubicBezTo>
                <a:lnTo>
                  <a:pt x="303" y="168"/>
                </a:lnTo>
                <a:lnTo>
                  <a:pt x="309" y="181"/>
                </a:lnTo>
                <a:cubicBezTo>
                  <a:pt x="313" y="191"/>
                  <a:pt x="319" y="205"/>
                  <a:pt x="327" y="225"/>
                </a:cubicBezTo>
                <a:cubicBezTo>
                  <a:pt x="335" y="244"/>
                  <a:pt x="342" y="262"/>
                  <a:pt x="349" y="278"/>
                </a:cubicBezTo>
                <a:cubicBezTo>
                  <a:pt x="380" y="353"/>
                  <a:pt x="397" y="392"/>
                  <a:pt x="399" y="394"/>
                </a:cubicBezTo>
                <a:cubicBezTo>
                  <a:pt x="400" y="395"/>
                  <a:pt x="401" y="396"/>
                  <a:pt x="403" y="397"/>
                </a:cubicBezTo>
                <a:cubicBezTo>
                  <a:pt x="408" y="401"/>
                  <a:pt x="419" y="403"/>
                  <a:pt x="435" y="404"/>
                </a:cubicBezTo>
                <a:lnTo>
                  <a:pt x="448" y="404"/>
                </a:lnTo>
                <a:cubicBezTo>
                  <a:pt x="451" y="407"/>
                  <a:pt x="452" y="409"/>
                  <a:pt x="452" y="409"/>
                </a:cubicBezTo>
                <a:cubicBezTo>
                  <a:pt x="452" y="410"/>
                  <a:pt x="451" y="413"/>
                  <a:pt x="450" y="421"/>
                </a:cubicBezTo>
                <a:cubicBezTo>
                  <a:pt x="448" y="426"/>
                  <a:pt x="446" y="430"/>
                  <a:pt x="444" y="433"/>
                </a:cubicBezTo>
                <a:lnTo>
                  <a:pt x="437" y="433"/>
                </a:lnTo>
                <a:cubicBezTo>
                  <a:pt x="420" y="431"/>
                  <a:pt x="400" y="431"/>
                  <a:pt x="377" y="431"/>
                </a:cubicBezTo>
                <a:cubicBezTo>
                  <a:pt x="325" y="431"/>
                  <a:pt x="296" y="431"/>
                  <a:pt x="290" y="433"/>
                </a:cubicBezTo>
                <a:lnTo>
                  <a:pt x="284" y="433"/>
                </a:lnTo>
                <a:cubicBezTo>
                  <a:pt x="281" y="430"/>
                  <a:pt x="280" y="428"/>
                  <a:pt x="280" y="427"/>
                </a:cubicBezTo>
                <a:cubicBezTo>
                  <a:pt x="280" y="426"/>
                  <a:pt x="280" y="422"/>
                  <a:pt x="281" y="416"/>
                </a:cubicBezTo>
                <a:cubicBezTo>
                  <a:pt x="283" y="410"/>
                  <a:pt x="284" y="407"/>
                  <a:pt x="285" y="405"/>
                </a:cubicBezTo>
                <a:cubicBezTo>
                  <a:pt x="286" y="404"/>
                  <a:pt x="288" y="404"/>
                  <a:pt x="292" y="404"/>
                </a:cubicBezTo>
                <a:lnTo>
                  <a:pt x="294" y="404"/>
                </a:lnTo>
                <a:cubicBezTo>
                  <a:pt x="315" y="404"/>
                  <a:pt x="325" y="398"/>
                  <a:pt x="325" y="388"/>
                </a:cubicBezTo>
                <a:cubicBezTo>
                  <a:pt x="325" y="386"/>
                  <a:pt x="320" y="371"/>
                  <a:pt x="308" y="344"/>
                </a:cubicBezTo>
                <a:cubicBezTo>
                  <a:pt x="297" y="316"/>
                  <a:pt x="290" y="300"/>
                  <a:pt x="288" y="296"/>
                </a:cubicBezTo>
                <a:lnTo>
                  <a:pt x="252" y="208"/>
                </a:lnTo>
                <a:lnTo>
                  <a:pt x="208" y="242"/>
                </a:lnTo>
                <a:lnTo>
                  <a:pt x="165" y="276"/>
                </a:lnTo>
                <a:lnTo>
                  <a:pt x="150" y="335"/>
                </a:lnTo>
                <a:cubicBezTo>
                  <a:pt x="140" y="373"/>
                  <a:pt x="136" y="394"/>
                  <a:pt x="136" y="396"/>
                </a:cubicBezTo>
                <a:cubicBezTo>
                  <a:pt x="136" y="399"/>
                  <a:pt x="137" y="401"/>
                  <a:pt x="141" y="402"/>
                </a:cubicBezTo>
                <a:cubicBezTo>
                  <a:pt x="144" y="403"/>
                  <a:pt x="155" y="403"/>
                  <a:pt x="172" y="404"/>
                </a:cubicBezTo>
                <a:lnTo>
                  <a:pt x="192" y="404"/>
                </a:lnTo>
                <a:cubicBezTo>
                  <a:pt x="194" y="407"/>
                  <a:pt x="196" y="410"/>
                  <a:pt x="196" y="411"/>
                </a:cubicBezTo>
                <a:cubicBezTo>
                  <a:pt x="196" y="417"/>
                  <a:pt x="194" y="424"/>
                  <a:pt x="191" y="429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2"/>
                  <a:pt x="158" y="432"/>
                </a:cubicBezTo>
                <a:cubicBezTo>
                  <a:pt x="143" y="432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1" y="431"/>
                  <a:pt x="13" y="432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6" y="406"/>
                  <a:pt x="7" y="405"/>
                </a:cubicBezTo>
                <a:cubicBezTo>
                  <a:pt x="9" y="405"/>
                  <a:pt x="14" y="404"/>
                  <a:pt x="22" y="404"/>
                </a:cubicBezTo>
                <a:cubicBezTo>
                  <a:pt x="33" y="404"/>
                  <a:pt x="46" y="403"/>
                  <a:pt x="60" y="402"/>
                </a:cubicBezTo>
                <a:cubicBezTo>
                  <a:pt x="66" y="400"/>
                  <a:pt x="70" y="398"/>
                  <a:pt x="72" y="394"/>
                </a:cubicBezTo>
                <a:cubicBezTo>
                  <a:pt x="73" y="392"/>
                  <a:pt x="88" y="334"/>
                  <a:pt x="117" y="217"/>
                </a:cubicBezTo>
                <a:cubicBezTo>
                  <a:pt x="146" y="102"/>
                  <a:pt x="161" y="41"/>
                  <a:pt x="161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9" name=""/>
          <p:cNvSpPr txBox="1"/>
          <p:nvPr/>
        </p:nvSpPr>
        <p:spPr>
          <a:xfrm>
            <a:off x="1509840" y="3856680"/>
            <a:ext cx="848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Обучаем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0" name=""/>
          <p:cNvSpPr/>
          <p:nvPr/>
        </p:nvSpPr>
        <p:spPr>
          <a:xfrm>
            <a:off x="1333440" y="42764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1" name=""/>
          <p:cNvSpPr txBox="1"/>
          <p:nvPr/>
        </p:nvSpPr>
        <p:spPr>
          <a:xfrm>
            <a:off x="2555280" y="3856680"/>
            <a:ext cx="702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независимых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бинарных логистических регрессий, по одной на каждую метку.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2" name=""/>
          <p:cNvSpPr/>
          <p:nvPr/>
        </p:nvSpPr>
        <p:spPr>
          <a:xfrm>
            <a:off x="952200" y="4609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3" name=""/>
          <p:cNvSpPr txBox="1"/>
          <p:nvPr/>
        </p:nvSpPr>
        <p:spPr>
          <a:xfrm>
            <a:off x="1509840" y="4190040"/>
            <a:ext cx="673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Каждая модель выдает вероятность принадлежности объекта своей метке.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4" name=""/>
          <p:cNvSpPr txBox="1"/>
          <p:nvPr/>
        </p:nvSpPr>
        <p:spPr>
          <a:xfrm>
            <a:off x="1128600" y="4523400"/>
            <a:ext cx="6627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Важно: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Порог отсечения для каждой метки можно подбирать независимо.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5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7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9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1" name=""/>
          <p:cNvSpPr txBox="1"/>
          <p:nvPr/>
        </p:nvSpPr>
        <p:spPr>
          <a:xfrm>
            <a:off x="747720" y="2067840"/>
            <a:ext cx="19238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Сильные стороны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2" name=""/>
          <p:cNvSpPr/>
          <p:nvPr/>
        </p:nvSpPr>
        <p:spPr>
          <a:xfrm>
            <a:off x="952200" y="3305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3" name=""/>
          <p:cNvSpPr/>
          <p:nvPr/>
        </p:nvSpPr>
        <p:spPr>
          <a:xfrm>
            <a:off x="1152360" y="3219120"/>
            <a:ext cx="190800" cy="19116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30" y="265"/>
                </a:moveTo>
                <a:cubicBezTo>
                  <a:pt x="530" y="282"/>
                  <a:pt x="528" y="300"/>
                  <a:pt x="525" y="318"/>
                </a:cubicBezTo>
                <a:cubicBezTo>
                  <a:pt x="522" y="335"/>
                  <a:pt x="517" y="351"/>
                  <a:pt x="510" y="367"/>
                </a:cubicBezTo>
                <a:cubicBezTo>
                  <a:pt x="503" y="383"/>
                  <a:pt x="495" y="399"/>
                  <a:pt x="486" y="413"/>
                </a:cubicBezTo>
                <a:cubicBezTo>
                  <a:pt x="476" y="427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6"/>
                  <a:pt x="383" y="504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1"/>
                  <a:pt x="266" y="531"/>
                </a:cubicBezTo>
                <a:cubicBezTo>
                  <a:pt x="248" y="531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6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7"/>
                  <a:pt x="45" y="413"/>
                </a:cubicBezTo>
                <a:cubicBezTo>
                  <a:pt x="35" y="399"/>
                  <a:pt x="27" y="383"/>
                  <a:pt x="20" y="367"/>
                </a:cubicBezTo>
                <a:cubicBezTo>
                  <a:pt x="13" y="351"/>
                  <a:pt x="8" y="335"/>
                  <a:pt x="5" y="318"/>
                </a:cubicBezTo>
                <a:cubicBezTo>
                  <a:pt x="2" y="300"/>
                  <a:pt x="0" y="282"/>
                  <a:pt x="0" y="265"/>
                </a:cubicBezTo>
                <a:cubicBezTo>
                  <a:pt x="0" y="248"/>
                  <a:pt x="2" y="230"/>
                  <a:pt x="5" y="213"/>
                </a:cubicBezTo>
                <a:cubicBezTo>
                  <a:pt x="8" y="196"/>
                  <a:pt x="13" y="180"/>
                  <a:pt x="20" y="164"/>
                </a:cubicBezTo>
                <a:cubicBezTo>
                  <a:pt x="27" y="148"/>
                  <a:pt x="35" y="132"/>
                  <a:pt x="45" y="118"/>
                </a:cubicBezTo>
                <a:cubicBezTo>
                  <a:pt x="54" y="104"/>
                  <a:pt x="65" y="90"/>
                  <a:pt x="77" y="78"/>
                </a:cubicBezTo>
                <a:cubicBezTo>
                  <a:pt x="90" y="66"/>
                  <a:pt x="103" y="55"/>
                  <a:pt x="118" y="45"/>
                </a:cubicBezTo>
                <a:cubicBezTo>
                  <a:pt x="132" y="35"/>
                  <a:pt x="147" y="27"/>
                  <a:pt x="163" y="21"/>
                </a:cubicBezTo>
                <a:cubicBezTo>
                  <a:pt x="179" y="14"/>
                  <a:pt x="196" y="9"/>
                  <a:pt x="213" y="6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6"/>
                </a:cubicBezTo>
                <a:cubicBezTo>
                  <a:pt x="334" y="9"/>
                  <a:pt x="351" y="14"/>
                  <a:pt x="367" y="21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5"/>
                  <a:pt x="440" y="66"/>
                  <a:pt x="453" y="78"/>
                </a:cubicBezTo>
                <a:cubicBezTo>
                  <a:pt x="465" y="90"/>
                  <a:pt x="476" y="104"/>
                  <a:pt x="486" y="118"/>
                </a:cubicBezTo>
                <a:cubicBezTo>
                  <a:pt x="495" y="132"/>
                  <a:pt x="503" y="148"/>
                  <a:pt x="510" y="164"/>
                </a:cubicBezTo>
                <a:cubicBezTo>
                  <a:pt x="517" y="180"/>
                  <a:pt x="522" y="196"/>
                  <a:pt x="525" y="213"/>
                </a:cubicBezTo>
                <a:cubicBezTo>
                  <a:pt x="528" y="230"/>
                  <a:pt x="530" y="248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4" name=""/>
          <p:cNvSpPr txBox="1"/>
          <p:nvPr/>
        </p:nvSpPr>
        <p:spPr>
          <a:xfrm>
            <a:off x="747720" y="2572200"/>
            <a:ext cx="50666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Плюсы логистической регрессии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5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6" name=""/>
          <p:cNvSpPr/>
          <p:nvPr/>
        </p:nvSpPr>
        <p:spPr>
          <a:xfrm>
            <a:off x="1152360" y="3552480"/>
            <a:ext cx="190800" cy="19116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30" y="265"/>
                </a:moveTo>
                <a:cubicBezTo>
                  <a:pt x="530" y="282"/>
                  <a:pt x="528" y="300"/>
                  <a:pt x="525" y="317"/>
                </a:cubicBezTo>
                <a:cubicBezTo>
                  <a:pt x="522" y="334"/>
                  <a:pt x="517" y="350"/>
                  <a:pt x="510" y="366"/>
                </a:cubicBezTo>
                <a:cubicBezTo>
                  <a:pt x="503" y="382"/>
                  <a:pt x="495" y="398"/>
                  <a:pt x="486" y="412"/>
                </a:cubicBezTo>
                <a:cubicBezTo>
                  <a:pt x="476" y="426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6"/>
                  <a:pt x="383" y="504"/>
                  <a:pt x="367" y="510"/>
                </a:cubicBezTo>
                <a:cubicBezTo>
                  <a:pt x="351" y="517"/>
                  <a:pt x="334" y="522"/>
                  <a:pt x="317" y="526"/>
                </a:cubicBezTo>
                <a:cubicBezTo>
                  <a:pt x="300" y="529"/>
                  <a:pt x="283" y="531"/>
                  <a:pt x="266" y="531"/>
                </a:cubicBezTo>
                <a:cubicBezTo>
                  <a:pt x="248" y="531"/>
                  <a:pt x="230" y="529"/>
                  <a:pt x="213" y="526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6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6"/>
                  <a:pt x="45" y="412"/>
                </a:cubicBezTo>
                <a:cubicBezTo>
                  <a:pt x="35" y="398"/>
                  <a:pt x="27" y="382"/>
                  <a:pt x="20" y="366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300"/>
                  <a:pt x="0" y="282"/>
                  <a:pt x="0" y="265"/>
                </a:cubicBezTo>
                <a:cubicBezTo>
                  <a:pt x="0" y="248"/>
                  <a:pt x="2" y="230"/>
                  <a:pt x="5" y="213"/>
                </a:cubicBezTo>
                <a:cubicBezTo>
                  <a:pt x="8" y="196"/>
                  <a:pt x="13" y="180"/>
                  <a:pt x="20" y="164"/>
                </a:cubicBezTo>
                <a:cubicBezTo>
                  <a:pt x="27" y="148"/>
                  <a:pt x="35" y="132"/>
                  <a:pt x="45" y="118"/>
                </a:cubicBezTo>
                <a:cubicBezTo>
                  <a:pt x="54" y="104"/>
                  <a:pt x="65" y="90"/>
                  <a:pt x="77" y="78"/>
                </a:cubicBezTo>
                <a:cubicBezTo>
                  <a:pt x="90" y="66"/>
                  <a:pt x="103" y="55"/>
                  <a:pt x="118" y="45"/>
                </a:cubicBezTo>
                <a:cubicBezTo>
                  <a:pt x="132" y="35"/>
                  <a:pt x="147" y="27"/>
                  <a:pt x="163" y="21"/>
                </a:cubicBezTo>
                <a:cubicBezTo>
                  <a:pt x="179" y="14"/>
                  <a:pt x="196" y="9"/>
                  <a:pt x="213" y="6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6"/>
                </a:cubicBezTo>
                <a:cubicBezTo>
                  <a:pt x="334" y="9"/>
                  <a:pt x="351" y="14"/>
                  <a:pt x="367" y="21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5"/>
                  <a:pt x="440" y="66"/>
                  <a:pt x="453" y="78"/>
                </a:cubicBezTo>
                <a:cubicBezTo>
                  <a:pt x="465" y="90"/>
                  <a:pt x="476" y="104"/>
                  <a:pt x="486" y="118"/>
                </a:cubicBezTo>
                <a:cubicBezTo>
                  <a:pt x="495" y="132"/>
                  <a:pt x="503" y="148"/>
                  <a:pt x="510" y="164"/>
                </a:cubicBezTo>
                <a:cubicBezTo>
                  <a:pt x="517" y="180"/>
                  <a:pt x="522" y="196"/>
                  <a:pt x="525" y="213"/>
                </a:cubicBezTo>
                <a:cubicBezTo>
                  <a:pt x="528" y="230"/>
                  <a:pt x="530" y="248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7" name=""/>
          <p:cNvSpPr txBox="1"/>
          <p:nvPr/>
        </p:nvSpPr>
        <p:spPr>
          <a:xfrm>
            <a:off x="1347840" y="3218400"/>
            <a:ext cx="7719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Высокая интерпретируемость: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Веса показывают влияние признака на вероятность.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8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9" name=""/>
          <p:cNvSpPr/>
          <p:nvPr/>
        </p:nvSpPr>
        <p:spPr>
          <a:xfrm>
            <a:off x="1152360" y="3885840"/>
            <a:ext cx="190800" cy="19116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30" y="266"/>
                </a:moveTo>
                <a:cubicBezTo>
                  <a:pt x="530" y="283"/>
                  <a:pt x="528" y="301"/>
                  <a:pt x="525" y="318"/>
                </a:cubicBezTo>
                <a:cubicBezTo>
                  <a:pt x="522" y="335"/>
                  <a:pt x="517" y="351"/>
                  <a:pt x="510" y="367"/>
                </a:cubicBezTo>
                <a:cubicBezTo>
                  <a:pt x="503" y="383"/>
                  <a:pt x="495" y="399"/>
                  <a:pt x="486" y="413"/>
                </a:cubicBezTo>
                <a:cubicBezTo>
                  <a:pt x="476" y="428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6"/>
                  <a:pt x="383" y="504"/>
                  <a:pt x="367" y="511"/>
                </a:cubicBezTo>
                <a:cubicBezTo>
                  <a:pt x="351" y="517"/>
                  <a:pt x="334" y="522"/>
                  <a:pt x="317" y="526"/>
                </a:cubicBezTo>
                <a:cubicBezTo>
                  <a:pt x="300" y="529"/>
                  <a:pt x="283" y="531"/>
                  <a:pt x="266" y="531"/>
                </a:cubicBezTo>
                <a:cubicBezTo>
                  <a:pt x="248" y="531"/>
                  <a:pt x="230" y="529"/>
                  <a:pt x="213" y="526"/>
                </a:cubicBezTo>
                <a:cubicBezTo>
                  <a:pt x="196" y="522"/>
                  <a:pt x="179" y="517"/>
                  <a:pt x="163" y="511"/>
                </a:cubicBezTo>
                <a:cubicBezTo>
                  <a:pt x="147" y="504"/>
                  <a:pt x="132" y="496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8"/>
                  <a:pt x="45" y="413"/>
                </a:cubicBezTo>
                <a:cubicBezTo>
                  <a:pt x="35" y="399"/>
                  <a:pt x="27" y="383"/>
                  <a:pt x="20" y="367"/>
                </a:cubicBezTo>
                <a:cubicBezTo>
                  <a:pt x="13" y="351"/>
                  <a:pt x="8" y="335"/>
                  <a:pt x="5" y="318"/>
                </a:cubicBezTo>
                <a:cubicBezTo>
                  <a:pt x="2" y="301"/>
                  <a:pt x="0" y="283"/>
                  <a:pt x="0" y="266"/>
                </a:cubicBezTo>
                <a:cubicBezTo>
                  <a:pt x="0" y="249"/>
                  <a:pt x="2" y="232"/>
                  <a:pt x="5" y="214"/>
                </a:cubicBezTo>
                <a:cubicBezTo>
                  <a:pt x="8" y="197"/>
                  <a:pt x="13" y="181"/>
                  <a:pt x="20" y="165"/>
                </a:cubicBezTo>
                <a:cubicBezTo>
                  <a:pt x="27" y="149"/>
                  <a:pt x="35" y="134"/>
                  <a:pt x="45" y="119"/>
                </a:cubicBezTo>
                <a:cubicBezTo>
                  <a:pt x="54" y="105"/>
                  <a:pt x="65" y="91"/>
                  <a:pt x="77" y="79"/>
                </a:cubicBezTo>
                <a:cubicBezTo>
                  <a:pt x="90" y="67"/>
                  <a:pt x="103" y="56"/>
                  <a:pt x="118" y="45"/>
                </a:cubicBezTo>
                <a:cubicBezTo>
                  <a:pt x="132" y="35"/>
                  <a:pt x="147" y="27"/>
                  <a:pt x="163" y="21"/>
                </a:cubicBezTo>
                <a:cubicBezTo>
                  <a:pt x="179" y="14"/>
                  <a:pt x="196" y="9"/>
                  <a:pt x="213" y="6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6"/>
                </a:cubicBezTo>
                <a:cubicBezTo>
                  <a:pt x="334" y="9"/>
                  <a:pt x="351" y="14"/>
                  <a:pt x="367" y="21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6"/>
                  <a:pt x="440" y="67"/>
                  <a:pt x="453" y="79"/>
                </a:cubicBezTo>
                <a:cubicBezTo>
                  <a:pt x="465" y="91"/>
                  <a:pt x="476" y="105"/>
                  <a:pt x="486" y="119"/>
                </a:cubicBezTo>
                <a:cubicBezTo>
                  <a:pt x="495" y="134"/>
                  <a:pt x="503" y="149"/>
                  <a:pt x="510" y="165"/>
                </a:cubicBezTo>
                <a:cubicBezTo>
                  <a:pt x="517" y="181"/>
                  <a:pt x="522" y="197"/>
                  <a:pt x="525" y="214"/>
                </a:cubicBezTo>
                <a:cubicBezTo>
                  <a:pt x="528" y="232"/>
                  <a:pt x="530" y="249"/>
                  <a:pt x="530" y="266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0" name=""/>
          <p:cNvSpPr txBox="1"/>
          <p:nvPr/>
        </p:nvSpPr>
        <p:spPr>
          <a:xfrm>
            <a:off x="1347840" y="3551760"/>
            <a:ext cx="4847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Эффективность: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Быстрое обучение и предсказание.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1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2" name=""/>
          <p:cNvSpPr/>
          <p:nvPr/>
        </p:nvSpPr>
        <p:spPr>
          <a:xfrm>
            <a:off x="1152360" y="42195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2"/>
                  <a:pt x="528" y="300"/>
                  <a:pt x="525" y="317"/>
                </a:cubicBezTo>
                <a:cubicBezTo>
                  <a:pt x="522" y="334"/>
                  <a:pt x="517" y="350"/>
                  <a:pt x="510" y="366"/>
                </a:cubicBezTo>
                <a:cubicBezTo>
                  <a:pt x="503" y="382"/>
                  <a:pt x="495" y="398"/>
                  <a:pt x="486" y="412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4"/>
                  <a:pt x="427" y="475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5"/>
                  <a:pt x="90" y="464"/>
                  <a:pt x="77" y="452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2"/>
                  <a:pt x="20" y="366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300"/>
                  <a:pt x="0" y="282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4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4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3" name=""/>
          <p:cNvSpPr txBox="1"/>
          <p:nvPr/>
        </p:nvSpPr>
        <p:spPr>
          <a:xfrm>
            <a:off x="1347840" y="3885120"/>
            <a:ext cx="576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Выход — вероятность: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Можно оценить "уверенность" модели.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4" name=""/>
          <p:cNvSpPr/>
          <p:nvPr/>
        </p:nvSpPr>
        <p:spPr>
          <a:xfrm>
            <a:off x="952200" y="4638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5" name=""/>
          <p:cNvSpPr/>
          <p:nvPr/>
        </p:nvSpPr>
        <p:spPr>
          <a:xfrm>
            <a:off x="1152360" y="45529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299"/>
                  <a:pt x="525" y="317"/>
                </a:cubicBezTo>
                <a:cubicBezTo>
                  <a:pt x="522" y="334"/>
                  <a:pt x="517" y="350"/>
                  <a:pt x="510" y="366"/>
                </a:cubicBezTo>
                <a:cubicBezTo>
                  <a:pt x="503" y="382"/>
                  <a:pt x="495" y="398"/>
                  <a:pt x="486" y="412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2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2"/>
                  <a:pt x="20" y="366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299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6" name=""/>
          <p:cNvSpPr txBox="1"/>
          <p:nvPr/>
        </p:nvSpPr>
        <p:spPr>
          <a:xfrm>
            <a:off x="1347840" y="4218480"/>
            <a:ext cx="4921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Хорошая baseline-модель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для задач классификации.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7" name=""/>
          <p:cNvSpPr txBox="1"/>
          <p:nvPr/>
        </p:nvSpPr>
        <p:spPr>
          <a:xfrm>
            <a:off x="1347840" y="4551840"/>
            <a:ext cx="449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Регуляризация: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Легко борется с переобучением.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8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2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4" name=""/>
          <p:cNvSpPr txBox="1"/>
          <p:nvPr/>
        </p:nvSpPr>
        <p:spPr>
          <a:xfrm>
            <a:off x="747720" y="2401200"/>
            <a:ext cx="13615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Ограничения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5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6" name=""/>
          <p:cNvSpPr/>
          <p:nvPr/>
        </p:nvSpPr>
        <p:spPr>
          <a:xfrm>
            <a:off x="1152360" y="3552480"/>
            <a:ext cx="190800" cy="19116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30" y="265"/>
                </a:moveTo>
                <a:cubicBezTo>
                  <a:pt x="530" y="282"/>
                  <a:pt x="528" y="300"/>
                  <a:pt x="525" y="317"/>
                </a:cubicBezTo>
                <a:cubicBezTo>
                  <a:pt x="522" y="334"/>
                  <a:pt x="517" y="350"/>
                  <a:pt x="510" y="366"/>
                </a:cubicBezTo>
                <a:cubicBezTo>
                  <a:pt x="503" y="382"/>
                  <a:pt x="495" y="398"/>
                  <a:pt x="486" y="412"/>
                </a:cubicBezTo>
                <a:cubicBezTo>
                  <a:pt x="476" y="426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6"/>
                  <a:pt x="383" y="504"/>
                  <a:pt x="367" y="510"/>
                </a:cubicBezTo>
                <a:cubicBezTo>
                  <a:pt x="351" y="517"/>
                  <a:pt x="334" y="522"/>
                  <a:pt x="317" y="526"/>
                </a:cubicBezTo>
                <a:cubicBezTo>
                  <a:pt x="300" y="529"/>
                  <a:pt x="283" y="531"/>
                  <a:pt x="266" y="531"/>
                </a:cubicBezTo>
                <a:cubicBezTo>
                  <a:pt x="248" y="531"/>
                  <a:pt x="230" y="529"/>
                  <a:pt x="213" y="526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6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6"/>
                  <a:pt x="45" y="412"/>
                </a:cubicBezTo>
                <a:cubicBezTo>
                  <a:pt x="35" y="398"/>
                  <a:pt x="27" y="382"/>
                  <a:pt x="20" y="366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300"/>
                  <a:pt x="0" y="282"/>
                  <a:pt x="0" y="265"/>
                </a:cubicBezTo>
                <a:cubicBezTo>
                  <a:pt x="0" y="248"/>
                  <a:pt x="2" y="230"/>
                  <a:pt x="5" y="213"/>
                </a:cubicBezTo>
                <a:cubicBezTo>
                  <a:pt x="8" y="196"/>
                  <a:pt x="13" y="180"/>
                  <a:pt x="20" y="164"/>
                </a:cubicBezTo>
                <a:cubicBezTo>
                  <a:pt x="27" y="148"/>
                  <a:pt x="35" y="132"/>
                  <a:pt x="45" y="118"/>
                </a:cubicBezTo>
                <a:cubicBezTo>
                  <a:pt x="54" y="104"/>
                  <a:pt x="65" y="90"/>
                  <a:pt x="77" y="78"/>
                </a:cubicBezTo>
                <a:cubicBezTo>
                  <a:pt x="90" y="66"/>
                  <a:pt x="103" y="55"/>
                  <a:pt x="118" y="45"/>
                </a:cubicBezTo>
                <a:cubicBezTo>
                  <a:pt x="132" y="35"/>
                  <a:pt x="147" y="27"/>
                  <a:pt x="163" y="21"/>
                </a:cubicBezTo>
                <a:cubicBezTo>
                  <a:pt x="179" y="14"/>
                  <a:pt x="196" y="9"/>
                  <a:pt x="213" y="6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6"/>
                </a:cubicBezTo>
                <a:cubicBezTo>
                  <a:pt x="334" y="9"/>
                  <a:pt x="351" y="14"/>
                  <a:pt x="367" y="21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5"/>
                  <a:pt x="440" y="66"/>
                  <a:pt x="453" y="78"/>
                </a:cubicBezTo>
                <a:cubicBezTo>
                  <a:pt x="465" y="90"/>
                  <a:pt x="476" y="104"/>
                  <a:pt x="486" y="118"/>
                </a:cubicBezTo>
                <a:cubicBezTo>
                  <a:pt x="495" y="132"/>
                  <a:pt x="503" y="148"/>
                  <a:pt x="510" y="164"/>
                </a:cubicBezTo>
                <a:cubicBezTo>
                  <a:pt x="517" y="180"/>
                  <a:pt x="522" y="196"/>
                  <a:pt x="525" y="213"/>
                </a:cubicBezTo>
                <a:cubicBezTo>
                  <a:pt x="528" y="230"/>
                  <a:pt x="530" y="248"/>
                  <a:pt x="530" y="2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7" name=""/>
          <p:cNvSpPr txBox="1"/>
          <p:nvPr/>
        </p:nvSpPr>
        <p:spPr>
          <a:xfrm>
            <a:off x="747720" y="2905560"/>
            <a:ext cx="51883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Минусы логистической регрессии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8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9" name=""/>
          <p:cNvSpPr/>
          <p:nvPr/>
        </p:nvSpPr>
        <p:spPr>
          <a:xfrm>
            <a:off x="1152360" y="3885840"/>
            <a:ext cx="190800" cy="19116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30" y="266"/>
                </a:moveTo>
                <a:cubicBezTo>
                  <a:pt x="530" y="283"/>
                  <a:pt x="528" y="301"/>
                  <a:pt x="525" y="318"/>
                </a:cubicBezTo>
                <a:cubicBezTo>
                  <a:pt x="522" y="335"/>
                  <a:pt x="517" y="351"/>
                  <a:pt x="510" y="367"/>
                </a:cubicBezTo>
                <a:cubicBezTo>
                  <a:pt x="503" y="383"/>
                  <a:pt x="495" y="399"/>
                  <a:pt x="486" y="413"/>
                </a:cubicBezTo>
                <a:cubicBezTo>
                  <a:pt x="476" y="428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6"/>
                  <a:pt x="383" y="504"/>
                  <a:pt x="367" y="511"/>
                </a:cubicBezTo>
                <a:cubicBezTo>
                  <a:pt x="351" y="517"/>
                  <a:pt x="334" y="522"/>
                  <a:pt x="317" y="526"/>
                </a:cubicBezTo>
                <a:cubicBezTo>
                  <a:pt x="300" y="529"/>
                  <a:pt x="283" y="531"/>
                  <a:pt x="266" y="531"/>
                </a:cubicBezTo>
                <a:cubicBezTo>
                  <a:pt x="248" y="531"/>
                  <a:pt x="230" y="529"/>
                  <a:pt x="213" y="526"/>
                </a:cubicBezTo>
                <a:cubicBezTo>
                  <a:pt x="196" y="522"/>
                  <a:pt x="179" y="517"/>
                  <a:pt x="163" y="511"/>
                </a:cubicBezTo>
                <a:cubicBezTo>
                  <a:pt x="147" y="504"/>
                  <a:pt x="132" y="496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8"/>
                  <a:pt x="45" y="413"/>
                </a:cubicBezTo>
                <a:cubicBezTo>
                  <a:pt x="35" y="399"/>
                  <a:pt x="27" y="383"/>
                  <a:pt x="20" y="367"/>
                </a:cubicBezTo>
                <a:cubicBezTo>
                  <a:pt x="13" y="351"/>
                  <a:pt x="8" y="335"/>
                  <a:pt x="5" y="318"/>
                </a:cubicBezTo>
                <a:cubicBezTo>
                  <a:pt x="2" y="301"/>
                  <a:pt x="0" y="283"/>
                  <a:pt x="0" y="266"/>
                </a:cubicBezTo>
                <a:cubicBezTo>
                  <a:pt x="0" y="249"/>
                  <a:pt x="2" y="232"/>
                  <a:pt x="5" y="214"/>
                </a:cubicBezTo>
                <a:cubicBezTo>
                  <a:pt x="8" y="197"/>
                  <a:pt x="13" y="181"/>
                  <a:pt x="20" y="165"/>
                </a:cubicBezTo>
                <a:cubicBezTo>
                  <a:pt x="27" y="149"/>
                  <a:pt x="35" y="134"/>
                  <a:pt x="45" y="119"/>
                </a:cubicBezTo>
                <a:cubicBezTo>
                  <a:pt x="54" y="105"/>
                  <a:pt x="65" y="91"/>
                  <a:pt x="77" y="79"/>
                </a:cubicBezTo>
                <a:cubicBezTo>
                  <a:pt x="90" y="67"/>
                  <a:pt x="103" y="56"/>
                  <a:pt x="118" y="45"/>
                </a:cubicBezTo>
                <a:cubicBezTo>
                  <a:pt x="132" y="35"/>
                  <a:pt x="147" y="27"/>
                  <a:pt x="163" y="21"/>
                </a:cubicBezTo>
                <a:cubicBezTo>
                  <a:pt x="179" y="14"/>
                  <a:pt x="196" y="9"/>
                  <a:pt x="213" y="6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6"/>
                </a:cubicBezTo>
                <a:cubicBezTo>
                  <a:pt x="334" y="9"/>
                  <a:pt x="351" y="14"/>
                  <a:pt x="367" y="21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6"/>
                  <a:pt x="440" y="67"/>
                  <a:pt x="453" y="79"/>
                </a:cubicBezTo>
                <a:cubicBezTo>
                  <a:pt x="465" y="91"/>
                  <a:pt x="476" y="105"/>
                  <a:pt x="486" y="119"/>
                </a:cubicBezTo>
                <a:cubicBezTo>
                  <a:pt x="495" y="134"/>
                  <a:pt x="503" y="149"/>
                  <a:pt x="510" y="165"/>
                </a:cubicBezTo>
                <a:cubicBezTo>
                  <a:pt x="517" y="181"/>
                  <a:pt x="522" y="197"/>
                  <a:pt x="525" y="214"/>
                </a:cubicBezTo>
                <a:cubicBezTo>
                  <a:pt x="528" y="232"/>
                  <a:pt x="530" y="249"/>
                  <a:pt x="530" y="26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0" name=""/>
          <p:cNvSpPr txBox="1"/>
          <p:nvPr/>
        </p:nvSpPr>
        <p:spPr>
          <a:xfrm>
            <a:off x="1347840" y="3551760"/>
            <a:ext cx="8768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Линейная граница решения: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Плохо работает с данными, где классы нельзя разделить линейно.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1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2" name=""/>
          <p:cNvSpPr/>
          <p:nvPr/>
        </p:nvSpPr>
        <p:spPr>
          <a:xfrm>
            <a:off x="1152360" y="42195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2"/>
                  <a:pt x="528" y="300"/>
                  <a:pt x="525" y="317"/>
                </a:cubicBezTo>
                <a:cubicBezTo>
                  <a:pt x="522" y="334"/>
                  <a:pt x="517" y="350"/>
                  <a:pt x="510" y="366"/>
                </a:cubicBezTo>
                <a:cubicBezTo>
                  <a:pt x="503" y="382"/>
                  <a:pt x="495" y="398"/>
                  <a:pt x="486" y="412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4"/>
                  <a:pt x="427" y="475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5"/>
                  <a:pt x="90" y="464"/>
                  <a:pt x="77" y="452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2"/>
                  <a:pt x="20" y="366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300"/>
                  <a:pt x="0" y="282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4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4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3" name=""/>
          <p:cNvSpPr txBox="1"/>
          <p:nvPr/>
        </p:nvSpPr>
        <p:spPr>
          <a:xfrm>
            <a:off x="1347840" y="3885120"/>
            <a:ext cx="7419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Предположение о линейной зависимости: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Логит линейно зависит от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4" name=""/>
          <p:cNvSpPr txBox="1"/>
          <p:nvPr/>
        </p:nvSpPr>
        <p:spPr>
          <a:xfrm>
            <a:off x="1347840" y="4218480"/>
            <a:ext cx="5783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Чувствительность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 коррелированным признакам и выбросам.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5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7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9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1" name=""/>
          <p:cNvSpPr txBox="1"/>
          <p:nvPr/>
        </p:nvSpPr>
        <p:spPr>
          <a:xfrm>
            <a:off x="747720" y="2258280"/>
            <a:ext cx="46825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Логистическая регрессия vs Деревья vs SVM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2" name=""/>
          <p:cNvSpPr/>
          <p:nvPr/>
        </p:nvSpPr>
        <p:spPr>
          <a:xfrm>
            <a:off x="952200" y="3495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3" name=""/>
          <p:cNvSpPr txBox="1"/>
          <p:nvPr/>
        </p:nvSpPr>
        <p:spPr>
          <a:xfrm>
            <a:off x="747720" y="2762640"/>
            <a:ext cx="48639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Сравнение с другими методами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4" name=""/>
          <p:cNvSpPr/>
          <p:nvPr/>
        </p:nvSpPr>
        <p:spPr>
          <a:xfrm>
            <a:off x="952200" y="3828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5" name=""/>
          <p:cNvSpPr txBox="1"/>
          <p:nvPr/>
        </p:nvSpPr>
        <p:spPr>
          <a:xfrm>
            <a:off x="1128600" y="3408840"/>
            <a:ext cx="9687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Деревья решений: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Нелинейны, не требуют масштабирования, менее интерпретируемы при росте глубины.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6" name=""/>
          <p:cNvSpPr txBox="1"/>
          <p:nvPr/>
        </p:nvSpPr>
        <p:spPr>
          <a:xfrm>
            <a:off x="1128600" y="3742200"/>
            <a:ext cx="10225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SVM (линейное ядро):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Также строит линейную границу, но оптимизирует зазор (margin), а не вероятность. Менее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7" name=""/>
          <p:cNvSpPr/>
          <p:nvPr/>
        </p:nvSpPr>
        <p:spPr>
          <a:xfrm>
            <a:off x="952200" y="4448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8" name=""/>
          <p:cNvSpPr txBox="1"/>
          <p:nvPr/>
        </p:nvSpPr>
        <p:spPr>
          <a:xfrm>
            <a:off x="1128600" y="4028040"/>
            <a:ext cx="1616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интерпретируема.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9" name=""/>
          <p:cNvSpPr txBox="1"/>
          <p:nvPr/>
        </p:nvSpPr>
        <p:spPr>
          <a:xfrm>
            <a:off x="1128600" y="4361400"/>
            <a:ext cx="8712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Вывод: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Логистическая регрессия — лучший выбор, когда нужна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вероятность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и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интерпретация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0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4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6" name=""/>
          <p:cNvSpPr/>
          <p:nvPr/>
        </p:nvSpPr>
        <p:spPr>
          <a:xfrm>
            <a:off x="952200" y="3057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7" name=""/>
          <p:cNvSpPr txBox="1"/>
          <p:nvPr/>
        </p:nvSpPr>
        <p:spPr>
          <a:xfrm>
            <a:off x="747720" y="2324520"/>
            <a:ext cx="13082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Выводы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8" name=""/>
          <p:cNvSpPr/>
          <p:nvPr/>
        </p:nvSpPr>
        <p:spPr>
          <a:xfrm>
            <a:off x="952200" y="3390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9" name=""/>
          <p:cNvSpPr txBox="1"/>
          <p:nvPr/>
        </p:nvSpPr>
        <p:spPr>
          <a:xfrm>
            <a:off x="1128600" y="2970720"/>
            <a:ext cx="558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Логистическая регрессия предсказывает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вероятность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класса.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0" name=""/>
          <p:cNvSpPr/>
          <p:nvPr/>
        </p:nvSpPr>
        <p:spPr>
          <a:xfrm>
            <a:off x="952200" y="3724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1" name=""/>
          <p:cNvSpPr txBox="1"/>
          <p:nvPr/>
        </p:nvSpPr>
        <p:spPr>
          <a:xfrm>
            <a:off x="1128600" y="3304080"/>
            <a:ext cx="441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Основана на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ММП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для распределения Бернулли.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2" name=""/>
          <p:cNvSpPr/>
          <p:nvPr/>
        </p:nvSpPr>
        <p:spPr>
          <a:xfrm>
            <a:off x="952200" y="4057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3" name=""/>
          <p:cNvSpPr txBox="1"/>
          <p:nvPr/>
        </p:nvSpPr>
        <p:spPr>
          <a:xfrm>
            <a:off x="1128600" y="3637440"/>
            <a:ext cx="623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Оптимизирует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логарифмическую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функцию потерь (кросс-энтропию).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4" name=""/>
          <p:cNvSpPr/>
          <p:nvPr/>
        </p:nvSpPr>
        <p:spPr>
          <a:xfrm>
            <a:off x="952200" y="4390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5" name=""/>
          <p:cNvSpPr txBox="1"/>
          <p:nvPr/>
        </p:nvSpPr>
        <p:spPr>
          <a:xfrm>
            <a:off x="1128600" y="3970800"/>
            <a:ext cx="600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Легко обобщается на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многоклассовый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и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многометковый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случай.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6" name=""/>
          <p:cNvSpPr txBox="1"/>
          <p:nvPr/>
        </p:nvSpPr>
        <p:spPr>
          <a:xfrm>
            <a:off x="1128600" y="4304520"/>
            <a:ext cx="5798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Регуляризация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критически важна для борьбы с переобучением.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7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9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747720" y="2229840"/>
            <a:ext cx="5923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Непригодность линейной регрессии для классификации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952200" y="3466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747720" y="2734200"/>
            <a:ext cx="49370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Почему не линейная регрессия?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8877240" y="3381120"/>
            <a:ext cx="714600" cy="248040"/>
          </a:xfrm>
          <a:custGeom>
            <a:avLst/>
            <a:gdLst/>
            <a:ahLst/>
            <a:rect l="0" t="0" r="r" b="b"/>
            <a:pathLst>
              <a:path w="1985" h="689">
                <a:moveTo>
                  <a:pt x="0" y="529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9" y="0"/>
                  <a:pt x="159" y="0"/>
                </a:cubicBezTo>
                <a:lnTo>
                  <a:pt x="1826" y="0"/>
                </a:lnTo>
                <a:cubicBezTo>
                  <a:pt x="1837" y="0"/>
                  <a:pt x="1847" y="1"/>
                  <a:pt x="1857" y="3"/>
                </a:cubicBezTo>
                <a:cubicBezTo>
                  <a:pt x="1867" y="5"/>
                  <a:pt x="1877" y="8"/>
                  <a:pt x="1887" y="12"/>
                </a:cubicBezTo>
                <a:cubicBezTo>
                  <a:pt x="1897" y="16"/>
                  <a:pt x="1906" y="21"/>
                  <a:pt x="1914" y="27"/>
                </a:cubicBezTo>
                <a:cubicBezTo>
                  <a:pt x="1923" y="33"/>
                  <a:pt x="1931" y="39"/>
                  <a:pt x="1939" y="47"/>
                </a:cubicBezTo>
                <a:cubicBezTo>
                  <a:pt x="1946" y="54"/>
                  <a:pt x="1952" y="62"/>
                  <a:pt x="1958" y="71"/>
                </a:cubicBezTo>
                <a:cubicBezTo>
                  <a:pt x="1964" y="79"/>
                  <a:pt x="1969" y="89"/>
                  <a:pt x="1973" y="98"/>
                </a:cubicBezTo>
                <a:cubicBezTo>
                  <a:pt x="1977" y="108"/>
                  <a:pt x="1980" y="118"/>
                  <a:pt x="1982" y="128"/>
                </a:cubicBezTo>
                <a:cubicBezTo>
                  <a:pt x="1984" y="138"/>
                  <a:pt x="1985" y="149"/>
                  <a:pt x="1985" y="159"/>
                </a:cubicBezTo>
                <a:lnTo>
                  <a:pt x="1985" y="529"/>
                </a:lnTo>
                <a:cubicBezTo>
                  <a:pt x="1985" y="540"/>
                  <a:pt x="1984" y="550"/>
                  <a:pt x="1982" y="560"/>
                </a:cubicBezTo>
                <a:cubicBezTo>
                  <a:pt x="1980" y="572"/>
                  <a:pt x="1977" y="581"/>
                  <a:pt x="1973" y="591"/>
                </a:cubicBezTo>
                <a:cubicBezTo>
                  <a:pt x="1969" y="601"/>
                  <a:pt x="1964" y="610"/>
                  <a:pt x="1958" y="619"/>
                </a:cubicBezTo>
                <a:cubicBezTo>
                  <a:pt x="1952" y="627"/>
                  <a:pt x="1946" y="635"/>
                  <a:pt x="1939" y="643"/>
                </a:cubicBezTo>
                <a:cubicBezTo>
                  <a:pt x="1931" y="650"/>
                  <a:pt x="1923" y="657"/>
                  <a:pt x="1914" y="662"/>
                </a:cubicBezTo>
                <a:cubicBezTo>
                  <a:pt x="1906" y="668"/>
                  <a:pt x="1897" y="673"/>
                  <a:pt x="1887" y="677"/>
                </a:cubicBezTo>
                <a:cubicBezTo>
                  <a:pt x="1877" y="681"/>
                  <a:pt x="1867" y="684"/>
                  <a:pt x="1857" y="686"/>
                </a:cubicBezTo>
                <a:cubicBezTo>
                  <a:pt x="1847" y="688"/>
                  <a:pt x="1837" y="689"/>
                  <a:pt x="1826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5"/>
                  <a:pt x="32" y="627"/>
                  <a:pt x="26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128600" y="3380400"/>
            <a:ext cx="777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Линейная регрессия предсказывает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непрерывные значения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выходящие за пределы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8939880" y="3412080"/>
            <a:ext cx="5814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[0, 1]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952200" y="3800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9587880" y="33804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952200" y="4133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28600" y="3713760"/>
            <a:ext cx="2685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Чувствительна к выбросам.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952200" y="4466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28600" y="4047120"/>
            <a:ext cx="4857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Предположение о нормальности ошибок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нарушается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5762520" y="4390920"/>
            <a:ext cx="714600" cy="238320"/>
          </a:xfrm>
          <a:custGeom>
            <a:avLst/>
            <a:gdLst/>
            <a:ahLst/>
            <a:rect l="0" t="0" r="r" b="b"/>
            <a:pathLst>
              <a:path w="1985" h="662">
                <a:moveTo>
                  <a:pt x="0" y="503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26" y="0"/>
                </a:lnTo>
                <a:cubicBezTo>
                  <a:pt x="1837" y="0"/>
                  <a:pt x="1847" y="1"/>
                  <a:pt x="1857" y="3"/>
                </a:cubicBezTo>
                <a:cubicBezTo>
                  <a:pt x="1868" y="5"/>
                  <a:pt x="1878" y="8"/>
                  <a:pt x="1887" y="12"/>
                </a:cubicBezTo>
                <a:cubicBezTo>
                  <a:pt x="1897" y="16"/>
                  <a:pt x="1906" y="21"/>
                  <a:pt x="1915" y="27"/>
                </a:cubicBezTo>
                <a:cubicBezTo>
                  <a:pt x="1923" y="33"/>
                  <a:pt x="1931" y="40"/>
                  <a:pt x="1939" y="47"/>
                </a:cubicBezTo>
                <a:cubicBezTo>
                  <a:pt x="1946" y="55"/>
                  <a:pt x="1953" y="63"/>
                  <a:pt x="1958" y="71"/>
                </a:cubicBezTo>
                <a:cubicBezTo>
                  <a:pt x="1964" y="80"/>
                  <a:pt x="1969" y="89"/>
                  <a:pt x="1973" y="99"/>
                </a:cubicBezTo>
                <a:cubicBezTo>
                  <a:pt x="1977" y="108"/>
                  <a:pt x="1980" y="118"/>
                  <a:pt x="1982" y="129"/>
                </a:cubicBezTo>
                <a:cubicBezTo>
                  <a:pt x="1984" y="139"/>
                  <a:pt x="1985" y="149"/>
                  <a:pt x="1985" y="160"/>
                </a:cubicBezTo>
                <a:lnTo>
                  <a:pt x="1985" y="503"/>
                </a:lnTo>
                <a:cubicBezTo>
                  <a:pt x="1985" y="514"/>
                  <a:pt x="1984" y="524"/>
                  <a:pt x="1982" y="534"/>
                </a:cubicBezTo>
                <a:cubicBezTo>
                  <a:pt x="1980" y="545"/>
                  <a:pt x="1977" y="555"/>
                  <a:pt x="1973" y="564"/>
                </a:cubicBezTo>
                <a:cubicBezTo>
                  <a:pt x="1969" y="574"/>
                  <a:pt x="1964" y="583"/>
                  <a:pt x="1958" y="592"/>
                </a:cubicBezTo>
                <a:cubicBezTo>
                  <a:pt x="1953" y="600"/>
                  <a:pt x="1946" y="608"/>
                  <a:pt x="1939" y="616"/>
                </a:cubicBezTo>
                <a:cubicBezTo>
                  <a:pt x="1931" y="623"/>
                  <a:pt x="1923" y="630"/>
                  <a:pt x="1915" y="635"/>
                </a:cubicBezTo>
                <a:cubicBezTo>
                  <a:pt x="1906" y="641"/>
                  <a:pt x="1897" y="646"/>
                  <a:pt x="1887" y="650"/>
                </a:cubicBezTo>
                <a:cubicBezTo>
                  <a:pt x="1878" y="654"/>
                  <a:pt x="1868" y="657"/>
                  <a:pt x="1857" y="659"/>
                </a:cubicBezTo>
                <a:cubicBezTo>
                  <a:pt x="1847" y="661"/>
                  <a:pt x="1837" y="662"/>
                  <a:pt x="1826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7" y="657"/>
                  <a:pt x="107" y="654"/>
                  <a:pt x="98" y="650"/>
                </a:cubicBezTo>
                <a:cubicBezTo>
                  <a:pt x="88" y="646"/>
                  <a:pt x="79" y="641"/>
                  <a:pt x="70" y="635"/>
                </a:cubicBezTo>
                <a:cubicBezTo>
                  <a:pt x="62" y="630"/>
                  <a:pt x="54" y="623"/>
                  <a:pt x="46" y="616"/>
                </a:cubicBezTo>
                <a:cubicBezTo>
                  <a:pt x="39" y="608"/>
                  <a:pt x="32" y="600"/>
                  <a:pt x="27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4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28600" y="4380480"/>
            <a:ext cx="4639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Нужна функция,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"сжимающая"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прогноз в интервал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5827680" y="4421880"/>
            <a:ext cx="5814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[0, 1]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6475680" y="4380480"/>
            <a:ext cx="3312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интерпретации как вероятности.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532720" y="1285920"/>
            <a:ext cx="3660840" cy="428580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747720" y="1600920"/>
            <a:ext cx="3687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Ошибка классификации и Accuracy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747720" y="2095920"/>
            <a:ext cx="6611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Метрики качества классификации (Часть 1)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952200" y="32670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47720" y="2742120"/>
            <a:ext cx="3388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Confusion Matrix (Матрица ошибок):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952200" y="3600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28600" y="3180240"/>
            <a:ext cx="3418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True Positive (TP), True Negative (TN)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128600" y="3513600"/>
            <a:ext cx="5990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False Positive (FP)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(Type I Error),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False Negative (FN)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(Type II Error)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3790440" y="4354200"/>
            <a:ext cx="155880" cy="154440"/>
          </a:xfrm>
          <a:custGeom>
            <a:avLst/>
            <a:gdLst/>
            <a:ahLst/>
            <a:rect l="0" t="0" r="r" b="b"/>
            <a:pathLst>
              <a:path w="433" h="429">
                <a:moveTo>
                  <a:pt x="12" y="153"/>
                </a:moveTo>
                <a:cubicBezTo>
                  <a:pt x="4" y="153"/>
                  <a:pt x="0" y="151"/>
                  <a:pt x="0" y="147"/>
                </a:cubicBezTo>
                <a:cubicBezTo>
                  <a:pt x="0" y="145"/>
                  <a:pt x="4" y="134"/>
                  <a:pt x="10" y="112"/>
                </a:cubicBezTo>
                <a:cubicBezTo>
                  <a:pt x="17" y="90"/>
                  <a:pt x="24" y="68"/>
                  <a:pt x="33" y="47"/>
                </a:cubicBezTo>
                <a:lnTo>
                  <a:pt x="44" y="16"/>
                </a:lnTo>
                <a:cubicBezTo>
                  <a:pt x="46" y="9"/>
                  <a:pt x="48" y="3"/>
                  <a:pt x="52" y="0"/>
                </a:cubicBezTo>
                <a:lnTo>
                  <a:pt x="348" y="0"/>
                </a:lnTo>
                <a:lnTo>
                  <a:pt x="405" y="0"/>
                </a:lnTo>
                <a:cubicBezTo>
                  <a:pt x="418" y="0"/>
                  <a:pt x="426" y="0"/>
                  <a:pt x="429" y="0"/>
                </a:cubicBezTo>
                <a:cubicBezTo>
                  <a:pt x="431" y="1"/>
                  <a:pt x="433" y="3"/>
                  <a:pt x="433" y="6"/>
                </a:cubicBezTo>
                <a:cubicBezTo>
                  <a:pt x="433" y="9"/>
                  <a:pt x="430" y="33"/>
                  <a:pt x="422" y="78"/>
                </a:cubicBezTo>
                <a:cubicBezTo>
                  <a:pt x="415" y="125"/>
                  <a:pt x="411" y="148"/>
                  <a:pt x="410" y="148"/>
                </a:cubicBezTo>
                <a:cubicBezTo>
                  <a:pt x="410" y="151"/>
                  <a:pt x="406" y="153"/>
                  <a:pt x="398" y="153"/>
                </a:cubicBezTo>
                <a:cubicBezTo>
                  <a:pt x="395" y="153"/>
                  <a:pt x="392" y="153"/>
                  <a:pt x="391" y="153"/>
                </a:cubicBezTo>
                <a:cubicBezTo>
                  <a:pt x="390" y="153"/>
                  <a:pt x="388" y="151"/>
                  <a:pt x="387" y="149"/>
                </a:cubicBezTo>
                <a:lnTo>
                  <a:pt x="386" y="147"/>
                </a:lnTo>
                <a:cubicBezTo>
                  <a:pt x="386" y="145"/>
                  <a:pt x="387" y="135"/>
                  <a:pt x="390" y="119"/>
                </a:cubicBezTo>
                <a:cubicBezTo>
                  <a:pt x="392" y="102"/>
                  <a:pt x="393" y="89"/>
                  <a:pt x="393" y="79"/>
                </a:cubicBezTo>
                <a:cubicBezTo>
                  <a:pt x="393" y="65"/>
                  <a:pt x="391" y="54"/>
                  <a:pt x="385" y="46"/>
                </a:cubicBezTo>
                <a:cubicBezTo>
                  <a:pt x="380" y="38"/>
                  <a:pt x="368" y="33"/>
                  <a:pt x="350" y="30"/>
                </a:cubicBezTo>
                <a:cubicBezTo>
                  <a:pt x="348" y="30"/>
                  <a:pt x="336" y="29"/>
                  <a:pt x="314" y="29"/>
                </a:cubicBezTo>
                <a:cubicBezTo>
                  <a:pt x="294" y="29"/>
                  <a:pt x="282" y="29"/>
                  <a:pt x="277" y="29"/>
                </a:cubicBezTo>
                <a:cubicBezTo>
                  <a:pt x="272" y="30"/>
                  <a:pt x="268" y="32"/>
                  <a:pt x="266" y="35"/>
                </a:cubicBezTo>
                <a:cubicBezTo>
                  <a:pt x="265" y="35"/>
                  <a:pt x="250" y="94"/>
                  <a:pt x="221" y="212"/>
                </a:cubicBezTo>
                <a:cubicBezTo>
                  <a:pt x="191" y="329"/>
                  <a:pt x="176" y="389"/>
                  <a:pt x="176" y="391"/>
                </a:cubicBezTo>
                <a:cubicBezTo>
                  <a:pt x="176" y="396"/>
                  <a:pt x="195" y="399"/>
                  <a:pt x="232" y="400"/>
                </a:cubicBezTo>
                <a:cubicBezTo>
                  <a:pt x="246" y="400"/>
                  <a:pt x="254" y="400"/>
                  <a:pt x="258" y="400"/>
                </a:cubicBezTo>
                <a:cubicBezTo>
                  <a:pt x="262" y="401"/>
                  <a:pt x="264" y="403"/>
                  <a:pt x="264" y="406"/>
                </a:cubicBezTo>
                <a:cubicBezTo>
                  <a:pt x="264" y="408"/>
                  <a:pt x="263" y="411"/>
                  <a:pt x="262" y="415"/>
                </a:cubicBezTo>
                <a:cubicBezTo>
                  <a:pt x="260" y="423"/>
                  <a:pt x="258" y="427"/>
                  <a:pt x="256" y="428"/>
                </a:cubicBezTo>
                <a:lnTo>
                  <a:pt x="255" y="429"/>
                </a:lnTo>
                <a:cubicBezTo>
                  <a:pt x="254" y="429"/>
                  <a:pt x="252" y="429"/>
                  <a:pt x="250" y="429"/>
                </a:cubicBezTo>
                <a:cubicBezTo>
                  <a:pt x="248" y="429"/>
                  <a:pt x="237" y="429"/>
                  <a:pt x="218" y="428"/>
                </a:cubicBezTo>
                <a:cubicBezTo>
                  <a:pt x="198" y="428"/>
                  <a:pt x="169" y="428"/>
                  <a:pt x="132" y="428"/>
                </a:cubicBezTo>
                <a:cubicBezTo>
                  <a:pt x="78" y="428"/>
                  <a:pt x="43" y="428"/>
                  <a:pt x="27" y="429"/>
                </a:cubicBezTo>
                <a:lnTo>
                  <a:pt x="18" y="429"/>
                </a:lnTo>
                <a:cubicBezTo>
                  <a:pt x="15" y="426"/>
                  <a:pt x="14" y="425"/>
                  <a:pt x="14" y="423"/>
                </a:cubicBezTo>
                <a:cubicBezTo>
                  <a:pt x="14" y="422"/>
                  <a:pt x="15" y="418"/>
                  <a:pt x="15" y="412"/>
                </a:cubicBezTo>
                <a:cubicBezTo>
                  <a:pt x="17" y="406"/>
                  <a:pt x="19" y="402"/>
                  <a:pt x="22" y="400"/>
                </a:cubicBezTo>
                <a:lnTo>
                  <a:pt x="40" y="400"/>
                </a:lnTo>
                <a:lnTo>
                  <a:pt x="47" y="400"/>
                </a:lnTo>
                <a:cubicBezTo>
                  <a:pt x="81" y="400"/>
                  <a:pt x="101" y="398"/>
                  <a:pt x="107" y="394"/>
                </a:cubicBezTo>
                <a:cubicBezTo>
                  <a:pt x="108" y="394"/>
                  <a:pt x="108" y="394"/>
                  <a:pt x="109" y="394"/>
                </a:cubicBezTo>
                <a:cubicBezTo>
                  <a:pt x="111" y="392"/>
                  <a:pt x="113" y="388"/>
                  <a:pt x="115" y="381"/>
                </a:cubicBezTo>
                <a:cubicBezTo>
                  <a:pt x="117" y="374"/>
                  <a:pt x="126" y="341"/>
                  <a:pt x="140" y="282"/>
                </a:cubicBezTo>
                <a:cubicBezTo>
                  <a:pt x="148" y="253"/>
                  <a:pt x="153" y="229"/>
                  <a:pt x="158" y="211"/>
                </a:cubicBezTo>
                <a:cubicBezTo>
                  <a:pt x="188" y="94"/>
                  <a:pt x="202" y="35"/>
                  <a:pt x="202" y="33"/>
                </a:cubicBezTo>
                <a:cubicBezTo>
                  <a:pt x="202" y="31"/>
                  <a:pt x="196" y="29"/>
                  <a:pt x="184" y="29"/>
                </a:cubicBezTo>
                <a:lnTo>
                  <a:pt x="164" y="29"/>
                </a:lnTo>
                <a:cubicBezTo>
                  <a:pt x="136" y="29"/>
                  <a:pt x="118" y="31"/>
                  <a:pt x="109" y="33"/>
                </a:cubicBezTo>
                <a:cubicBezTo>
                  <a:pt x="90" y="37"/>
                  <a:pt x="75" y="46"/>
                  <a:pt x="64" y="59"/>
                </a:cubicBezTo>
                <a:cubicBezTo>
                  <a:pt x="54" y="72"/>
                  <a:pt x="43" y="97"/>
                  <a:pt x="29" y="134"/>
                </a:cubicBezTo>
                <a:cubicBezTo>
                  <a:pt x="26" y="143"/>
                  <a:pt x="24" y="148"/>
                  <a:pt x="23" y="150"/>
                </a:cubicBezTo>
                <a:cubicBezTo>
                  <a:pt x="22" y="152"/>
                  <a:pt x="19" y="153"/>
                  <a:pt x="14" y="153"/>
                </a:cubicBezTo>
                <a:lnTo>
                  <a:pt x="12" y="1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3953520" y="435276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2" y="35"/>
                </a:moveTo>
                <a:cubicBezTo>
                  <a:pt x="162" y="32"/>
                  <a:pt x="150" y="30"/>
                  <a:pt x="125" y="29"/>
                </a:cubicBezTo>
                <a:cubicBezTo>
                  <a:pt x="115" y="29"/>
                  <a:pt x="108" y="29"/>
                  <a:pt x="105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22"/>
                  <a:pt x="101" y="19"/>
                  <a:pt x="102" y="15"/>
                </a:cubicBezTo>
                <a:cubicBezTo>
                  <a:pt x="104" y="7"/>
                  <a:pt x="106" y="2"/>
                  <a:pt x="108" y="1"/>
                </a:cubicBezTo>
                <a:cubicBezTo>
                  <a:pt x="109" y="0"/>
                  <a:pt x="151" y="0"/>
                  <a:pt x="231" y="0"/>
                </a:cubicBezTo>
                <a:cubicBezTo>
                  <a:pt x="311" y="0"/>
                  <a:pt x="354" y="1"/>
                  <a:pt x="360" y="2"/>
                </a:cubicBezTo>
                <a:cubicBezTo>
                  <a:pt x="387" y="6"/>
                  <a:pt x="409" y="17"/>
                  <a:pt x="427" y="33"/>
                </a:cubicBezTo>
                <a:cubicBezTo>
                  <a:pt x="445" y="49"/>
                  <a:pt x="455" y="70"/>
                  <a:pt x="455" y="97"/>
                </a:cubicBezTo>
                <a:cubicBezTo>
                  <a:pt x="455" y="129"/>
                  <a:pt x="441" y="159"/>
                  <a:pt x="413" y="186"/>
                </a:cubicBezTo>
                <a:cubicBezTo>
                  <a:pt x="384" y="216"/>
                  <a:pt x="347" y="234"/>
                  <a:pt x="301" y="241"/>
                </a:cubicBezTo>
                <a:cubicBezTo>
                  <a:pt x="298" y="242"/>
                  <a:pt x="276" y="242"/>
                  <a:pt x="234" y="243"/>
                </a:cubicBezTo>
                <a:lnTo>
                  <a:pt x="174" y="243"/>
                </a:lnTo>
                <a:lnTo>
                  <a:pt x="155" y="318"/>
                </a:lnTo>
                <a:cubicBezTo>
                  <a:pt x="143" y="367"/>
                  <a:pt x="135" y="393"/>
                  <a:pt x="135" y="396"/>
                </a:cubicBezTo>
                <a:cubicBezTo>
                  <a:pt x="135" y="397"/>
                  <a:pt x="136" y="398"/>
                  <a:pt x="136" y="399"/>
                </a:cubicBezTo>
                <a:cubicBezTo>
                  <a:pt x="136" y="399"/>
                  <a:pt x="138" y="400"/>
                  <a:pt x="140" y="401"/>
                </a:cubicBezTo>
                <a:cubicBezTo>
                  <a:pt x="144" y="403"/>
                  <a:pt x="148" y="403"/>
                  <a:pt x="152" y="403"/>
                </a:cubicBezTo>
                <a:cubicBezTo>
                  <a:pt x="157" y="402"/>
                  <a:pt x="164" y="403"/>
                  <a:pt x="173" y="404"/>
                </a:cubicBezTo>
                <a:lnTo>
                  <a:pt x="193" y="404"/>
                </a:lnTo>
                <a:cubicBezTo>
                  <a:pt x="195" y="408"/>
                  <a:pt x="196" y="410"/>
                  <a:pt x="196" y="411"/>
                </a:cubicBezTo>
                <a:cubicBezTo>
                  <a:pt x="196" y="418"/>
                  <a:pt x="195" y="424"/>
                  <a:pt x="192" y="430"/>
                </a:cubicBezTo>
                <a:cubicBezTo>
                  <a:pt x="190" y="432"/>
                  <a:pt x="187" y="433"/>
                  <a:pt x="182" y="433"/>
                </a:cubicBezTo>
                <a:cubicBezTo>
                  <a:pt x="181" y="433"/>
                  <a:pt x="173" y="433"/>
                  <a:pt x="159" y="432"/>
                </a:cubicBezTo>
                <a:cubicBezTo>
                  <a:pt x="144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3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5" y="407"/>
                  <a:pt x="7" y="406"/>
                </a:cubicBezTo>
                <a:cubicBezTo>
                  <a:pt x="9" y="405"/>
                  <a:pt x="14" y="404"/>
                  <a:pt x="22" y="404"/>
                </a:cubicBezTo>
                <a:cubicBezTo>
                  <a:pt x="33" y="404"/>
                  <a:pt x="46" y="403"/>
                  <a:pt x="59" y="402"/>
                </a:cubicBezTo>
                <a:cubicBezTo>
                  <a:pt x="65" y="401"/>
                  <a:pt x="69" y="398"/>
                  <a:pt x="72" y="394"/>
                </a:cubicBezTo>
                <a:cubicBezTo>
                  <a:pt x="73" y="393"/>
                  <a:pt x="88" y="334"/>
                  <a:pt x="117" y="219"/>
                </a:cubicBezTo>
                <a:cubicBezTo>
                  <a:pt x="147" y="102"/>
                  <a:pt x="162" y="41"/>
                  <a:pt x="162" y="35"/>
                </a:cubicBezTo>
                <a:moveTo>
                  <a:pt x="388" y="82"/>
                </a:moveTo>
                <a:cubicBezTo>
                  <a:pt x="388" y="76"/>
                  <a:pt x="388" y="72"/>
                  <a:pt x="387" y="68"/>
                </a:cubicBezTo>
                <a:cubicBezTo>
                  <a:pt x="386" y="65"/>
                  <a:pt x="384" y="60"/>
                  <a:pt x="381" y="54"/>
                </a:cubicBezTo>
                <a:cubicBezTo>
                  <a:pt x="378" y="48"/>
                  <a:pt x="373" y="44"/>
                  <a:pt x="365" y="40"/>
                </a:cubicBezTo>
                <a:cubicBezTo>
                  <a:pt x="358" y="37"/>
                  <a:pt x="347" y="34"/>
                  <a:pt x="334" y="30"/>
                </a:cubicBezTo>
                <a:cubicBezTo>
                  <a:pt x="331" y="30"/>
                  <a:pt x="315" y="29"/>
                  <a:pt x="284" y="29"/>
                </a:cubicBezTo>
                <a:cubicBezTo>
                  <a:pt x="277" y="29"/>
                  <a:pt x="269" y="29"/>
                  <a:pt x="262" y="29"/>
                </a:cubicBezTo>
                <a:cubicBezTo>
                  <a:pt x="254" y="29"/>
                  <a:pt x="248" y="29"/>
                  <a:pt x="243" y="30"/>
                </a:cubicBezTo>
                <a:cubicBezTo>
                  <a:pt x="239" y="30"/>
                  <a:pt x="236" y="30"/>
                  <a:pt x="236" y="30"/>
                </a:cubicBezTo>
                <a:cubicBezTo>
                  <a:pt x="230" y="30"/>
                  <a:pt x="226" y="32"/>
                  <a:pt x="224" y="35"/>
                </a:cubicBezTo>
                <a:cubicBezTo>
                  <a:pt x="223" y="38"/>
                  <a:pt x="219" y="54"/>
                  <a:pt x="212" y="84"/>
                </a:cubicBezTo>
                <a:cubicBezTo>
                  <a:pt x="205" y="114"/>
                  <a:pt x="198" y="143"/>
                  <a:pt x="190" y="171"/>
                </a:cubicBezTo>
                <a:cubicBezTo>
                  <a:pt x="183" y="201"/>
                  <a:pt x="179" y="215"/>
                  <a:pt x="179" y="215"/>
                </a:cubicBezTo>
                <a:cubicBezTo>
                  <a:pt x="179" y="216"/>
                  <a:pt x="196" y="217"/>
                  <a:pt x="230" y="217"/>
                </a:cubicBezTo>
                <a:lnTo>
                  <a:pt x="238" y="217"/>
                </a:lnTo>
                <a:lnTo>
                  <a:pt x="252" y="217"/>
                </a:lnTo>
                <a:cubicBezTo>
                  <a:pt x="299" y="217"/>
                  <a:pt x="333" y="206"/>
                  <a:pt x="353" y="184"/>
                </a:cubicBezTo>
                <a:cubicBezTo>
                  <a:pt x="365" y="173"/>
                  <a:pt x="373" y="156"/>
                  <a:pt x="379" y="134"/>
                </a:cubicBezTo>
                <a:cubicBezTo>
                  <a:pt x="385" y="112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4180320" y="4375440"/>
            <a:ext cx="151920" cy="151920"/>
          </a:xfrm>
          <a:custGeom>
            <a:avLst/>
            <a:gdLst/>
            <a:ahLst/>
            <a:rect l="0" t="0" r="r" b="b"/>
            <a:pathLst>
              <a:path w="422" h="422">
                <a:moveTo>
                  <a:pt x="0" y="219"/>
                </a:moveTo>
                <a:cubicBezTo>
                  <a:pt x="0" y="219"/>
                  <a:pt x="0" y="216"/>
                  <a:pt x="0" y="211"/>
                </a:cubicBezTo>
                <a:cubicBezTo>
                  <a:pt x="0" y="205"/>
                  <a:pt x="3" y="201"/>
                  <a:pt x="9" y="198"/>
                </a:cubicBezTo>
                <a:lnTo>
                  <a:pt x="198" y="198"/>
                </a:lnTo>
                <a:lnTo>
                  <a:pt x="198" y="103"/>
                </a:lnTo>
                <a:lnTo>
                  <a:pt x="199" y="8"/>
                </a:lnTo>
                <a:cubicBezTo>
                  <a:pt x="203" y="3"/>
                  <a:pt x="207" y="0"/>
                  <a:pt x="211" y="0"/>
                </a:cubicBezTo>
                <a:cubicBezTo>
                  <a:pt x="216" y="0"/>
                  <a:pt x="220" y="3"/>
                  <a:pt x="223" y="10"/>
                </a:cubicBezTo>
                <a:lnTo>
                  <a:pt x="223" y="198"/>
                </a:lnTo>
                <a:lnTo>
                  <a:pt x="413" y="198"/>
                </a:lnTo>
                <a:cubicBezTo>
                  <a:pt x="419" y="202"/>
                  <a:pt x="422" y="206"/>
                  <a:pt x="422" y="211"/>
                </a:cubicBezTo>
                <a:cubicBezTo>
                  <a:pt x="422" y="216"/>
                  <a:pt x="419" y="220"/>
                  <a:pt x="413" y="223"/>
                </a:cubicBezTo>
                <a:lnTo>
                  <a:pt x="223" y="223"/>
                </a:lnTo>
                <a:lnTo>
                  <a:pt x="223" y="413"/>
                </a:lnTo>
                <a:cubicBezTo>
                  <a:pt x="220" y="419"/>
                  <a:pt x="216" y="422"/>
                  <a:pt x="212" y="422"/>
                </a:cubicBezTo>
                <a:lnTo>
                  <a:pt x="211" y="422"/>
                </a:lnTo>
                <a:lnTo>
                  <a:pt x="209" y="422"/>
                </a:lnTo>
                <a:cubicBezTo>
                  <a:pt x="204" y="422"/>
                  <a:pt x="201" y="419"/>
                  <a:pt x="198" y="413"/>
                </a:cubicBezTo>
                <a:lnTo>
                  <a:pt x="198" y="223"/>
                </a:lnTo>
                <a:lnTo>
                  <a:pt x="9" y="223"/>
                </a:lnTo>
                <a:cubicBezTo>
                  <a:pt x="3" y="221"/>
                  <a:pt x="0" y="216"/>
                  <a:pt x="0" y="211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4400280" y="4354200"/>
            <a:ext cx="155880" cy="154440"/>
          </a:xfrm>
          <a:custGeom>
            <a:avLst/>
            <a:gdLst/>
            <a:ahLst/>
            <a:rect l="0" t="0" r="r" b="b"/>
            <a:pathLst>
              <a:path w="433" h="429">
                <a:moveTo>
                  <a:pt x="12" y="153"/>
                </a:moveTo>
                <a:cubicBezTo>
                  <a:pt x="4" y="153"/>
                  <a:pt x="0" y="151"/>
                  <a:pt x="0" y="147"/>
                </a:cubicBezTo>
                <a:cubicBezTo>
                  <a:pt x="0" y="145"/>
                  <a:pt x="3" y="134"/>
                  <a:pt x="10" y="112"/>
                </a:cubicBezTo>
                <a:cubicBezTo>
                  <a:pt x="16" y="90"/>
                  <a:pt x="24" y="68"/>
                  <a:pt x="31" y="47"/>
                </a:cubicBezTo>
                <a:lnTo>
                  <a:pt x="42" y="16"/>
                </a:lnTo>
                <a:cubicBezTo>
                  <a:pt x="44" y="9"/>
                  <a:pt x="47" y="3"/>
                  <a:pt x="50" y="0"/>
                </a:cubicBezTo>
                <a:lnTo>
                  <a:pt x="347" y="0"/>
                </a:lnTo>
                <a:lnTo>
                  <a:pt x="404" y="0"/>
                </a:lnTo>
                <a:cubicBezTo>
                  <a:pt x="418" y="0"/>
                  <a:pt x="426" y="0"/>
                  <a:pt x="428" y="0"/>
                </a:cubicBezTo>
                <a:cubicBezTo>
                  <a:pt x="431" y="1"/>
                  <a:pt x="432" y="3"/>
                  <a:pt x="433" y="6"/>
                </a:cubicBezTo>
                <a:cubicBezTo>
                  <a:pt x="433" y="9"/>
                  <a:pt x="429" y="33"/>
                  <a:pt x="422" y="78"/>
                </a:cubicBezTo>
                <a:cubicBezTo>
                  <a:pt x="415" y="125"/>
                  <a:pt x="411" y="148"/>
                  <a:pt x="410" y="148"/>
                </a:cubicBezTo>
                <a:cubicBezTo>
                  <a:pt x="410" y="151"/>
                  <a:pt x="406" y="153"/>
                  <a:pt x="398" y="153"/>
                </a:cubicBezTo>
                <a:cubicBezTo>
                  <a:pt x="394" y="153"/>
                  <a:pt x="391" y="153"/>
                  <a:pt x="390" y="153"/>
                </a:cubicBezTo>
                <a:cubicBezTo>
                  <a:pt x="389" y="153"/>
                  <a:pt x="388" y="151"/>
                  <a:pt x="386" y="149"/>
                </a:cubicBezTo>
                <a:lnTo>
                  <a:pt x="385" y="147"/>
                </a:lnTo>
                <a:cubicBezTo>
                  <a:pt x="385" y="145"/>
                  <a:pt x="386" y="135"/>
                  <a:pt x="389" y="119"/>
                </a:cubicBezTo>
                <a:cubicBezTo>
                  <a:pt x="391" y="102"/>
                  <a:pt x="393" y="89"/>
                  <a:pt x="393" y="79"/>
                </a:cubicBezTo>
                <a:cubicBezTo>
                  <a:pt x="393" y="65"/>
                  <a:pt x="390" y="54"/>
                  <a:pt x="384" y="46"/>
                </a:cubicBezTo>
                <a:cubicBezTo>
                  <a:pt x="379" y="38"/>
                  <a:pt x="367" y="33"/>
                  <a:pt x="350" y="30"/>
                </a:cubicBezTo>
                <a:cubicBezTo>
                  <a:pt x="348" y="30"/>
                  <a:pt x="335" y="29"/>
                  <a:pt x="313" y="29"/>
                </a:cubicBezTo>
                <a:cubicBezTo>
                  <a:pt x="294" y="29"/>
                  <a:pt x="281" y="29"/>
                  <a:pt x="276" y="29"/>
                </a:cubicBezTo>
                <a:cubicBezTo>
                  <a:pt x="271" y="30"/>
                  <a:pt x="267" y="32"/>
                  <a:pt x="265" y="35"/>
                </a:cubicBezTo>
                <a:cubicBezTo>
                  <a:pt x="264" y="35"/>
                  <a:pt x="250" y="94"/>
                  <a:pt x="220" y="212"/>
                </a:cubicBezTo>
                <a:cubicBezTo>
                  <a:pt x="190" y="329"/>
                  <a:pt x="176" y="389"/>
                  <a:pt x="176" y="391"/>
                </a:cubicBezTo>
                <a:cubicBezTo>
                  <a:pt x="176" y="396"/>
                  <a:pt x="194" y="399"/>
                  <a:pt x="231" y="400"/>
                </a:cubicBezTo>
                <a:cubicBezTo>
                  <a:pt x="245" y="400"/>
                  <a:pt x="254" y="400"/>
                  <a:pt x="257" y="400"/>
                </a:cubicBezTo>
                <a:cubicBezTo>
                  <a:pt x="261" y="401"/>
                  <a:pt x="263" y="403"/>
                  <a:pt x="263" y="406"/>
                </a:cubicBezTo>
                <a:cubicBezTo>
                  <a:pt x="263" y="408"/>
                  <a:pt x="262" y="411"/>
                  <a:pt x="261" y="415"/>
                </a:cubicBezTo>
                <a:cubicBezTo>
                  <a:pt x="259" y="423"/>
                  <a:pt x="258" y="427"/>
                  <a:pt x="255" y="428"/>
                </a:cubicBezTo>
                <a:lnTo>
                  <a:pt x="254" y="429"/>
                </a:lnTo>
                <a:cubicBezTo>
                  <a:pt x="253" y="429"/>
                  <a:pt x="251" y="429"/>
                  <a:pt x="250" y="429"/>
                </a:cubicBezTo>
                <a:cubicBezTo>
                  <a:pt x="248" y="429"/>
                  <a:pt x="237" y="429"/>
                  <a:pt x="217" y="428"/>
                </a:cubicBezTo>
                <a:cubicBezTo>
                  <a:pt x="197" y="428"/>
                  <a:pt x="169" y="428"/>
                  <a:pt x="131" y="428"/>
                </a:cubicBezTo>
                <a:cubicBezTo>
                  <a:pt x="77" y="428"/>
                  <a:pt x="42" y="428"/>
                  <a:pt x="27" y="429"/>
                </a:cubicBezTo>
                <a:lnTo>
                  <a:pt x="17" y="429"/>
                </a:lnTo>
                <a:cubicBezTo>
                  <a:pt x="15" y="426"/>
                  <a:pt x="13" y="425"/>
                  <a:pt x="13" y="423"/>
                </a:cubicBezTo>
                <a:cubicBezTo>
                  <a:pt x="13" y="422"/>
                  <a:pt x="14" y="418"/>
                  <a:pt x="15" y="412"/>
                </a:cubicBezTo>
                <a:cubicBezTo>
                  <a:pt x="16" y="406"/>
                  <a:pt x="19" y="402"/>
                  <a:pt x="21" y="400"/>
                </a:cubicBezTo>
                <a:lnTo>
                  <a:pt x="39" y="400"/>
                </a:lnTo>
                <a:lnTo>
                  <a:pt x="46" y="400"/>
                </a:lnTo>
                <a:cubicBezTo>
                  <a:pt x="80" y="400"/>
                  <a:pt x="100" y="398"/>
                  <a:pt x="107" y="394"/>
                </a:cubicBezTo>
                <a:lnTo>
                  <a:pt x="108" y="394"/>
                </a:lnTo>
                <a:cubicBezTo>
                  <a:pt x="110" y="392"/>
                  <a:pt x="112" y="388"/>
                  <a:pt x="114" y="381"/>
                </a:cubicBezTo>
                <a:cubicBezTo>
                  <a:pt x="116" y="374"/>
                  <a:pt x="125" y="341"/>
                  <a:pt x="140" y="282"/>
                </a:cubicBezTo>
                <a:cubicBezTo>
                  <a:pt x="147" y="253"/>
                  <a:pt x="153" y="229"/>
                  <a:pt x="157" y="211"/>
                </a:cubicBezTo>
                <a:cubicBezTo>
                  <a:pt x="187" y="94"/>
                  <a:pt x="202" y="35"/>
                  <a:pt x="202" y="33"/>
                </a:cubicBezTo>
                <a:cubicBezTo>
                  <a:pt x="202" y="31"/>
                  <a:pt x="196" y="29"/>
                  <a:pt x="183" y="29"/>
                </a:cubicBezTo>
                <a:lnTo>
                  <a:pt x="164" y="29"/>
                </a:lnTo>
                <a:cubicBezTo>
                  <a:pt x="135" y="29"/>
                  <a:pt x="117" y="31"/>
                  <a:pt x="108" y="33"/>
                </a:cubicBezTo>
                <a:cubicBezTo>
                  <a:pt x="89" y="37"/>
                  <a:pt x="74" y="46"/>
                  <a:pt x="64" y="59"/>
                </a:cubicBezTo>
                <a:cubicBezTo>
                  <a:pt x="52" y="72"/>
                  <a:pt x="41" y="97"/>
                  <a:pt x="29" y="134"/>
                </a:cubicBezTo>
                <a:cubicBezTo>
                  <a:pt x="26" y="143"/>
                  <a:pt x="24" y="148"/>
                  <a:pt x="22" y="150"/>
                </a:cubicBezTo>
                <a:cubicBezTo>
                  <a:pt x="21" y="152"/>
                  <a:pt x="18" y="153"/>
                  <a:pt x="13" y="153"/>
                </a:cubicBezTo>
                <a:lnTo>
                  <a:pt x="12" y="1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4562640" y="435276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30" y="29"/>
                </a:moveTo>
                <a:cubicBezTo>
                  <a:pt x="128" y="29"/>
                  <a:pt x="127" y="29"/>
                  <a:pt x="124" y="29"/>
                </a:cubicBezTo>
                <a:cubicBezTo>
                  <a:pt x="114" y="29"/>
                  <a:pt x="108" y="29"/>
                  <a:pt x="105" y="28"/>
                </a:cubicBezTo>
                <a:cubicBezTo>
                  <a:pt x="103" y="28"/>
                  <a:pt x="102" y="26"/>
                  <a:pt x="102" y="21"/>
                </a:cubicBezTo>
                <a:cubicBezTo>
                  <a:pt x="102" y="10"/>
                  <a:pt x="105" y="3"/>
                  <a:pt x="109" y="1"/>
                </a:cubicBezTo>
                <a:cubicBezTo>
                  <a:pt x="110" y="0"/>
                  <a:pt x="131" y="0"/>
                  <a:pt x="171" y="0"/>
                </a:cubicBezTo>
                <a:cubicBezTo>
                  <a:pt x="203" y="0"/>
                  <a:pt x="222" y="0"/>
                  <a:pt x="226" y="0"/>
                </a:cubicBezTo>
                <a:cubicBezTo>
                  <a:pt x="231" y="0"/>
                  <a:pt x="234" y="1"/>
                  <a:pt x="235" y="4"/>
                </a:cubicBezTo>
                <a:cubicBezTo>
                  <a:pt x="324" y="214"/>
                  <a:pt x="369" y="321"/>
                  <a:pt x="371" y="327"/>
                </a:cubicBezTo>
                <a:lnTo>
                  <a:pt x="405" y="191"/>
                </a:lnTo>
                <a:cubicBezTo>
                  <a:pt x="428" y="102"/>
                  <a:pt x="439" y="55"/>
                  <a:pt x="439" y="49"/>
                </a:cubicBezTo>
                <a:cubicBezTo>
                  <a:pt x="439" y="37"/>
                  <a:pt x="425" y="31"/>
                  <a:pt x="398" y="29"/>
                </a:cubicBezTo>
                <a:cubicBezTo>
                  <a:pt x="388" y="29"/>
                  <a:pt x="383" y="27"/>
                  <a:pt x="383" y="22"/>
                </a:cubicBezTo>
                <a:cubicBezTo>
                  <a:pt x="383" y="21"/>
                  <a:pt x="384" y="19"/>
                  <a:pt x="384" y="15"/>
                </a:cubicBezTo>
                <a:cubicBezTo>
                  <a:pt x="386" y="8"/>
                  <a:pt x="387" y="4"/>
                  <a:pt x="388" y="2"/>
                </a:cubicBezTo>
                <a:cubicBezTo>
                  <a:pt x="389" y="1"/>
                  <a:pt x="391" y="0"/>
                  <a:pt x="395" y="0"/>
                </a:cubicBezTo>
                <a:cubicBezTo>
                  <a:pt x="396" y="0"/>
                  <a:pt x="402" y="0"/>
                  <a:pt x="414" y="1"/>
                </a:cubicBezTo>
                <a:cubicBezTo>
                  <a:pt x="426" y="1"/>
                  <a:pt x="443" y="1"/>
                  <a:pt x="467" y="2"/>
                </a:cubicBezTo>
                <a:cubicBezTo>
                  <a:pt x="488" y="2"/>
                  <a:pt x="504" y="2"/>
                  <a:pt x="515" y="1"/>
                </a:cubicBezTo>
                <a:cubicBezTo>
                  <a:pt x="526" y="1"/>
                  <a:pt x="532" y="1"/>
                  <a:pt x="534" y="1"/>
                </a:cubicBezTo>
                <a:cubicBezTo>
                  <a:pt x="540" y="1"/>
                  <a:pt x="543" y="3"/>
                  <a:pt x="543" y="7"/>
                </a:cubicBezTo>
                <a:cubicBezTo>
                  <a:pt x="543" y="16"/>
                  <a:pt x="541" y="23"/>
                  <a:pt x="538" y="26"/>
                </a:cubicBezTo>
                <a:cubicBezTo>
                  <a:pt x="537" y="28"/>
                  <a:pt x="533" y="29"/>
                  <a:pt x="524" y="29"/>
                </a:cubicBezTo>
                <a:cubicBezTo>
                  <a:pt x="494" y="31"/>
                  <a:pt x="475" y="39"/>
                  <a:pt x="468" y="54"/>
                </a:cubicBezTo>
                <a:lnTo>
                  <a:pt x="374" y="429"/>
                </a:lnTo>
                <a:cubicBezTo>
                  <a:pt x="373" y="431"/>
                  <a:pt x="368" y="433"/>
                  <a:pt x="360" y="433"/>
                </a:cubicBezTo>
                <a:cubicBezTo>
                  <a:pt x="354" y="433"/>
                  <a:pt x="351" y="433"/>
                  <a:pt x="350" y="432"/>
                </a:cubicBezTo>
                <a:cubicBezTo>
                  <a:pt x="348" y="430"/>
                  <a:pt x="321" y="367"/>
                  <a:pt x="268" y="240"/>
                </a:cubicBezTo>
                <a:lnTo>
                  <a:pt x="188" y="50"/>
                </a:lnTo>
                <a:lnTo>
                  <a:pt x="147" y="215"/>
                </a:lnTo>
                <a:cubicBezTo>
                  <a:pt x="119" y="323"/>
                  <a:pt x="105" y="379"/>
                  <a:pt x="105" y="383"/>
                </a:cubicBezTo>
                <a:cubicBezTo>
                  <a:pt x="108" y="397"/>
                  <a:pt x="123" y="404"/>
                  <a:pt x="151" y="404"/>
                </a:cubicBezTo>
                <a:lnTo>
                  <a:pt x="157" y="404"/>
                </a:lnTo>
                <a:cubicBezTo>
                  <a:pt x="160" y="406"/>
                  <a:pt x="161" y="408"/>
                  <a:pt x="161" y="409"/>
                </a:cubicBezTo>
                <a:cubicBezTo>
                  <a:pt x="161" y="410"/>
                  <a:pt x="161" y="414"/>
                  <a:pt x="160" y="421"/>
                </a:cubicBezTo>
                <a:cubicBezTo>
                  <a:pt x="158" y="426"/>
                  <a:pt x="156" y="430"/>
                  <a:pt x="154" y="433"/>
                </a:cubicBezTo>
                <a:lnTo>
                  <a:pt x="145" y="433"/>
                </a:lnTo>
                <a:cubicBezTo>
                  <a:pt x="132" y="432"/>
                  <a:pt x="109" y="432"/>
                  <a:pt x="77" y="432"/>
                </a:cubicBezTo>
                <a:cubicBezTo>
                  <a:pt x="65" y="432"/>
                  <a:pt x="53" y="432"/>
                  <a:pt x="44" y="432"/>
                </a:cubicBezTo>
                <a:cubicBezTo>
                  <a:pt x="34" y="432"/>
                  <a:pt x="26" y="432"/>
                  <a:pt x="20" y="432"/>
                </a:cubicBezTo>
                <a:cubicBezTo>
                  <a:pt x="14" y="432"/>
                  <a:pt x="11" y="432"/>
                  <a:pt x="10" y="432"/>
                </a:cubicBezTo>
                <a:cubicBezTo>
                  <a:pt x="3" y="432"/>
                  <a:pt x="0" y="430"/>
                  <a:pt x="0" y="427"/>
                </a:cubicBezTo>
                <a:cubicBezTo>
                  <a:pt x="0" y="425"/>
                  <a:pt x="1" y="422"/>
                  <a:pt x="2" y="416"/>
                </a:cubicBezTo>
                <a:cubicBezTo>
                  <a:pt x="3" y="411"/>
                  <a:pt x="4" y="408"/>
                  <a:pt x="5" y="408"/>
                </a:cubicBezTo>
                <a:cubicBezTo>
                  <a:pt x="6" y="405"/>
                  <a:pt x="11" y="404"/>
                  <a:pt x="20" y="404"/>
                </a:cubicBezTo>
                <a:cubicBezTo>
                  <a:pt x="48" y="403"/>
                  <a:pt x="68" y="394"/>
                  <a:pt x="76" y="379"/>
                </a:cubicBezTo>
                <a:cubicBezTo>
                  <a:pt x="78" y="377"/>
                  <a:pt x="93" y="318"/>
                  <a:pt x="121" y="204"/>
                </a:cubicBezTo>
                <a:lnTo>
                  <a:pt x="164" y="31"/>
                </a:lnTo>
                <a:cubicBezTo>
                  <a:pt x="163" y="31"/>
                  <a:pt x="152" y="30"/>
                  <a:pt x="130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3155040" y="4664160"/>
            <a:ext cx="155880" cy="154440"/>
          </a:xfrm>
          <a:custGeom>
            <a:avLst/>
            <a:gdLst/>
            <a:ahLst/>
            <a:rect l="0" t="0" r="r" b="b"/>
            <a:pathLst>
              <a:path w="433" h="429">
                <a:moveTo>
                  <a:pt x="12" y="153"/>
                </a:moveTo>
                <a:cubicBezTo>
                  <a:pt x="4" y="153"/>
                  <a:pt x="0" y="151"/>
                  <a:pt x="0" y="148"/>
                </a:cubicBezTo>
                <a:cubicBezTo>
                  <a:pt x="0" y="146"/>
                  <a:pt x="3" y="134"/>
                  <a:pt x="10" y="112"/>
                </a:cubicBezTo>
                <a:cubicBezTo>
                  <a:pt x="17" y="90"/>
                  <a:pt x="24" y="69"/>
                  <a:pt x="32" y="48"/>
                </a:cubicBezTo>
                <a:lnTo>
                  <a:pt x="42" y="17"/>
                </a:lnTo>
                <a:cubicBezTo>
                  <a:pt x="45" y="9"/>
                  <a:pt x="47" y="4"/>
                  <a:pt x="51" y="0"/>
                </a:cubicBezTo>
                <a:lnTo>
                  <a:pt x="348" y="0"/>
                </a:lnTo>
                <a:lnTo>
                  <a:pt x="405" y="0"/>
                </a:lnTo>
                <a:cubicBezTo>
                  <a:pt x="418" y="0"/>
                  <a:pt x="426" y="0"/>
                  <a:pt x="429" y="1"/>
                </a:cubicBezTo>
                <a:cubicBezTo>
                  <a:pt x="431" y="1"/>
                  <a:pt x="433" y="3"/>
                  <a:pt x="433" y="6"/>
                </a:cubicBezTo>
                <a:cubicBezTo>
                  <a:pt x="433" y="9"/>
                  <a:pt x="429" y="33"/>
                  <a:pt x="422" y="79"/>
                </a:cubicBezTo>
                <a:cubicBezTo>
                  <a:pt x="415" y="125"/>
                  <a:pt x="411" y="148"/>
                  <a:pt x="410" y="149"/>
                </a:cubicBezTo>
                <a:cubicBezTo>
                  <a:pt x="410" y="151"/>
                  <a:pt x="406" y="153"/>
                  <a:pt x="398" y="153"/>
                </a:cubicBezTo>
                <a:cubicBezTo>
                  <a:pt x="394" y="153"/>
                  <a:pt x="392" y="153"/>
                  <a:pt x="391" y="153"/>
                </a:cubicBezTo>
                <a:cubicBezTo>
                  <a:pt x="389" y="153"/>
                  <a:pt x="388" y="152"/>
                  <a:pt x="387" y="150"/>
                </a:cubicBezTo>
                <a:lnTo>
                  <a:pt x="386" y="148"/>
                </a:lnTo>
                <a:cubicBezTo>
                  <a:pt x="386" y="145"/>
                  <a:pt x="387" y="136"/>
                  <a:pt x="389" y="119"/>
                </a:cubicBezTo>
                <a:cubicBezTo>
                  <a:pt x="392" y="103"/>
                  <a:pt x="393" y="89"/>
                  <a:pt x="393" y="80"/>
                </a:cubicBezTo>
                <a:cubicBezTo>
                  <a:pt x="393" y="65"/>
                  <a:pt x="390" y="54"/>
                  <a:pt x="385" y="46"/>
                </a:cubicBezTo>
                <a:cubicBezTo>
                  <a:pt x="379" y="39"/>
                  <a:pt x="368" y="33"/>
                  <a:pt x="350" y="31"/>
                </a:cubicBezTo>
                <a:cubicBezTo>
                  <a:pt x="348" y="30"/>
                  <a:pt x="336" y="30"/>
                  <a:pt x="314" y="29"/>
                </a:cubicBezTo>
                <a:cubicBezTo>
                  <a:pt x="294" y="29"/>
                  <a:pt x="282" y="29"/>
                  <a:pt x="277" y="30"/>
                </a:cubicBezTo>
                <a:cubicBezTo>
                  <a:pt x="272" y="30"/>
                  <a:pt x="268" y="32"/>
                  <a:pt x="265" y="35"/>
                </a:cubicBezTo>
                <a:cubicBezTo>
                  <a:pt x="265" y="35"/>
                  <a:pt x="250" y="94"/>
                  <a:pt x="221" y="212"/>
                </a:cubicBezTo>
                <a:cubicBezTo>
                  <a:pt x="191" y="330"/>
                  <a:pt x="176" y="389"/>
                  <a:pt x="176" y="391"/>
                </a:cubicBezTo>
                <a:cubicBezTo>
                  <a:pt x="176" y="396"/>
                  <a:pt x="195" y="399"/>
                  <a:pt x="232" y="400"/>
                </a:cubicBezTo>
                <a:cubicBezTo>
                  <a:pt x="245" y="400"/>
                  <a:pt x="254" y="400"/>
                  <a:pt x="258" y="401"/>
                </a:cubicBezTo>
                <a:cubicBezTo>
                  <a:pt x="262" y="401"/>
                  <a:pt x="264" y="403"/>
                  <a:pt x="264" y="407"/>
                </a:cubicBezTo>
                <a:cubicBezTo>
                  <a:pt x="264" y="409"/>
                  <a:pt x="263" y="412"/>
                  <a:pt x="262" y="415"/>
                </a:cubicBezTo>
                <a:cubicBezTo>
                  <a:pt x="260" y="423"/>
                  <a:pt x="258" y="427"/>
                  <a:pt x="256" y="429"/>
                </a:cubicBezTo>
                <a:lnTo>
                  <a:pt x="255" y="429"/>
                </a:lnTo>
                <a:cubicBezTo>
                  <a:pt x="253" y="429"/>
                  <a:pt x="252" y="429"/>
                  <a:pt x="250" y="429"/>
                </a:cubicBezTo>
                <a:cubicBezTo>
                  <a:pt x="248" y="429"/>
                  <a:pt x="237" y="429"/>
                  <a:pt x="217" y="429"/>
                </a:cubicBezTo>
                <a:cubicBezTo>
                  <a:pt x="198" y="428"/>
                  <a:pt x="169" y="428"/>
                  <a:pt x="132" y="428"/>
                </a:cubicBezTo>
                <a:cubicBezTo>
                  <a:pt x="78" y="428"/>
                  <a:pt x="42" y="428"/>
                  <a:pt x="27" y="429"/>
                </a:cubicBezTo>
                <a:lnTo>
                  <a:pt x="18" y="429"/>
                </a:lnTo>
                <a:cubicBezTo>
                  <a:pt x="15" y="427"/>
                  <a:pt x="14" y="425"/>
                  <a:pt x="14" y="424"/>
                </a:cubicBezTo>
                <a:cubicBezTo>
                  <a:pt x="14" y="422"/>
                  <a:pt x="14" y="419"/>
                  <a:pt x="15" y="412"/>
                </a:cubicBezTo>
                <a:cubicBezTo>
                  <a:pt x="17" y="407"/>
                  <a:pt x="19" y="403"/>
                  <a:pt x="22" y="400"/>
                </a:cubicBezTo>
                <a:lnTo>
                  <a:pt x="39" y="400"/>
                </a:lnTo>
                <a:lnTo>
                  <a:pt x="46" y="400"/>
                </a:lnTo>
                <a:cubicBezTo>
                  <a:pt x="81" y="400"/>
                  <a:pt x="101" y="398"/>
                  <a:pt x="107" y="395"/>
                </a:cubicBezTo>
                <a:cubicBezTo>
                  <a:pt x="108" y="394"/>
                  <a:pt x="108" y="394"/>
                  <a:pt x="109" y="394"/>
                </a:cubicBezTo>
                <a:cubicBezTo>
                  <a:pt x="111" y="393"/>
                  <a:pt x="113" y="388"/>
                  <a:pt x="115" y="381"/>
                </a:cubicBezTo>
                <a:cubicBezTo>
                  <a:pt x="117" y="374"/>
                  <a:pt x="125" y="341"/>
                  <a:pt x="140" y="282"/>
                </a:cubicBezTo>
                <a:cubicBezTo>
                  <a:pt x="147" y="253"/>
                  <a:pt x="153" y="230"/>
                  <a:pt x="158" y="212"/>
                </a:cubicBezTo>
                <a:cubicBezTo>
                  <a:pt x="187" y="95"/>
                  <a:pt x="202" y="36"/>
                  <a:pt x="202" y="33"/>
                </a:cubicBezTo>
                <a:cubicBezTo>
                  <a:pt x="202" y="31"/>
                  <a:pt x="196" y="30"/>
                  <a:pt x="184" y="30"/>
                </a:cubicBezTo>
                <a:lnTo>
                  <a:pt x="164" y="30"/>
                </a:lnTo>
                <a:cubicBezTo>
                  <a:pt x="136" y="30"/>
                  <a:pt x="117" y="31"/>
                  <a:pt x="109" y="34"/>
                </a:cubicBezTo>
                <a:cubicBezTo>
                  <a:pt x="90" y="38"/>
                  <a:pt x="75" y="47"/>
                  <a:pt x="63" y="60"/>
                </a:cubicBezTo>
                <a:cubicBezTo>
                  <a:pt x="53" y="73"/>
                  <a:pt x="41" y="97"/>
                  <a:pt x="29" y="134"/>
                </a:cubicBezTo>
                <a:cubicBezTo>
                  <a:pt x="26" y="143"/>
                  <a:pt x="24" y="149"/>
                  <a:pt x="23" y="150"/>
                </a:cubicBezTo>
                <a:cubicBezTo>
                  <a:pt x="22" y="152"/>
                  <a:pt x="19" y="153"/>
                  <a:pt x="14" y="153"/>
                </a:cubicBezTo>
                <a:lnTo>
                  <a:pt x="12" y="1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3318120" y="466272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2" y="35"/>
                </a:moveTo>
                <a:cubicBezTo>
                  <a:pt x="162" y="32"/>
                  <a:pt x="150" y="30"/>
                  <a:pt x="126" y="29"/>
                </a:cubicBezTo>
                <a:cubicBezTo>
                  <a:pt x="115" y="29"/>
                  <a:pt x="109" y="29"/>
                  <a:pt x="106" y="29"/>
                </a:cubicBezTo>
                <a:cubicBezTo>
                  <a:pt x="103" y="28"/>
                  <a:pt x="101" y="26"/>
                  <a:pt x="101" y="23"/>
                </a:cubicBezTo>
                <a:cubicBezTo>
                  <a:pt x="101" y="22"/>
                  <a:pt x="102" y="20"/>
                  <a:pt x="103" y="16"/>
                </a:cubicBezTo>
                <a:cubicBezTo>
                  <a:pt x="105" y="7"/>
                  <a:pt x="107" y="2"/>
                  <a:pt x="108" y="2"/>
                </a:cubicBezTo>
                <a:cubicBezTo>
                  <a:pt x="110" y="1"/>
                  <a:pt x="151" y="0"/>
                  <a:pt x="231" y="0"/>
                </a:cubicBezTo>
                <a:cubicBezTo>
                  <a:pt x="311" y="1"/>
                  <a:pt x="354" y="1"/>
                  <a:pt x="360" y="2"/>
                </a:cubicBezTo>
                <a:cubicBezTo>
                  <a:pt x="387" y="7"/>
                  <a:pt x="409" y="17"/>
                  <a:pt x="427" y="33"/>
                </a:cubicBezTo>
                <a:cubicBezTo>
                  <a:pt x="445" y="49"/>
                  <a:pt x="455" y="71"/>
                  <a:pt x="455" y="97"/>
                </a:cubicBezTo>
                <a:cubicBezTo>
                  <a:pt x="455" y="130"/>
                  <a:pt x="441" y="159"/>
                  <a:pt x="413" y="186"/>
                </a:cubicBezTo>
                <a:cubicBezTo>
                  <a:pt x="384" y="216"/>
                  <a:pt x="347" y="234"/>
                  <a:pt x="301" y="242"/>
                </a:cubicBezTo>
                <a:cubicBezTo>
                  <a:pt x="298" y="242"/>
                  <a:pt x="276" y="243"/>
                  <a:pt x="234" y="243"/>
                </a:cubicBezTo>
                <a:lnTo>
                  <a:pt x="174" y="243"/>
                </a:lnTo>
                <a:lnTo>
                  <a:pt x="155" y="318"/>
                </a:lnTo>
                <a:cubicBezTo>
                  <a:pt x="143" y="367"/>
                  <a:pt x="136" y="393"/>
                  <a:pt x="136" y="396"/>
                </a:cubicBezTo>
                <a:cubicBezTo>
                  <a:pt x="136" y="398"/>
                  <a:pt x="136" y="399"/>
                  <a:pt x="137" y="399"/>
                </a:cubicBezTo>
                <a:cubicBezTo>
                  <a:pt x="137" y="400"/>
                  <a:pt x="139" y="400"/>
                  <a:pt x="141" y="402"/>
                </a:cubicBezTo>
                <a:cubicBezTo>
                  <a:pt x="144" y="403"/>
                  <a:pt x="147" y="403"/>
                  <a:pt x="152" y="403"/>
                </a:cubicBezTo>
                <a:cubicBezTo>
                  <a:pt x="157" y="403"/>
                  <a:pt x="164" y="403"/>
                  <a:pt x="173" y="404"/>
                </a:cubicBezTo>
                <a:lnTo>
                  <a:pt x="193" y="404"/>
                </a:lnTo>
                <a:cubicBezTo>
                  <a:pt x="195" y="408"/>
                  <a:pt x="196" y="410"/>
                  <a:pt x="196" y="411"/>
                </a:cubicBezTo>
                <a:cubicBezTo>
                  <a:pt x="196" y="418"/>
                  <a:pt x="195" y="424"/>
                  <a:pt x="192" y="430"/>
                </a:cubicBezTo>
                <a:cubicBezTo>
                  <a:pt x="190" y="432"/>
                  <a:pt x="186" y="433"/>
                  <a:pt x="182" y="433"/>
                </a:cubicBezTo>
                <a:cubicBezTo>
                  <a:pt x="181" y="433"/>
                  <a:pt x="173" y="433"/>
                  <a:pt x="158" y="433"/>
                </a:cubicBezTo>
                <a:cubicBezTo>
                  <a:pt x="144" y="432"/>
                  <a:pt x="123" y="432"/>
                  <a:pt x="95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3" y="432"/>
                  <a:pt x="11" y="433"/>
                </a:cubicBezTo>
                <a:cubicBezTo>
                  <a:pt x="4" y="433"/>
                  <a:pt x="0" y="431"/>
                  <a:pt x="0" y="426"/>
                </a:cubicBezTo>
                <a:cubicBezTo>
                  <a:pt x="0" y="426"/>
                  <a:pt x="1" y="423"/>
                  <a:pt x="2" y="418"/>
                </a:cubicBezTo>
                <a:cubicBezTo>
                  <a:pt x="3" y="411"/>
                  <a:pt x="5" y="407"/>
                  <a:pt x="7" y="406"/>
                </a:cubicBezTo>
                <a:cubicBezTo>
                  <a:pt x="9" y="405"/>
                  <a:pt x="13" y="405"/>
                  <a:pt x="21" y="404"/>
                </a:cubicBezTo>
                <a:cubicBezTo>
                  <a:pt x="33" y="404"/>
                  <a:pt x="45" y="404"/>
                  <a:pt x="59" y="402"/>
                </a:cubicBezTo>
                <a:cubicBezTo>
                  <a:pt x="65" y="401"/>
                  <a:pt x="69" y="399"/>
                  <a:pt x="71" y="395"/>
                </a:cubicBezTo>
                <a:cubicBezTo>
                  <a:pt x="73" y="393"/>
                  <a:pt x="88" y="334"/>
                  <a:pt x="118" y="219"/>
                </a:cubicBezTo>
                <a:cubicBezTo>
                  <a:pt x="147" y="102"/>
                  <a:pt x="162" y="41"/>
                  <a:pt x="162" y="35"/>
                </a:cubicBezTo>
                <a:moveTo>
                  <a:pt x="388" y="82"/>
                </a:moveTo>
                <a:cubicBezTo>
                  <a:pt x="388" y="76"/>
                  <a:pt x="388" y="72"/>
                  <a:pt x="387" y="69"/>
                </a:cubicBezTo>
                <a:cubicBezTo>
                  <a:pt x="386" y="65"/>
                  <a:pt x="384" y="61"/>
                  <a:pt x="381" y="55"/>
                </a:cubicBezTo>
                <a:cubicBezTo>
                  <a:pt x="378" y="49"/>
                  <a:pt x="373" y="44"/>
                  <a:pt x="365" y="41"/>
                </a:cubicBezTo>
                <a:cubicBezTo>
                  <a:pt x="358" y="37"/>
                  <a:pt x="347" y="34"/>
                  <a:pt x="334" y="31"/>
                </a:cubicBezTo>
                <a:cubicBezTo>
                  <a:pt x="331" y="30"/>
                  <a:pt x="314" y="30"/>
                  <a:pt x="284" y="29"/>
                </a:cubicBezTo>
                <a:cubicBezTo>
                  <a:pt x="276" y="29"/>
                  <a:pt x="269" y="29"/>
                  <a:pt x="261" y="29"/>
                </a:cubicBezTo>
                <a:cubicBezTo>
                  <a:pt x="254" y="29"/>
                  <a:pt x="248" y="30"/>
                  <a:pt x="243" y="30"/>
                </a:cubicBezTo>
                <a:cubicBezTo>
                  <a:pt x="239" y="31"/>
                  <a:pt x="236" y="31"/>
                  <a:pt x="236" y="30"/>
                </a:cubicBezTo>
                <a:cubicBezTo>
                  <a:pt x="230" y="31"/>
                  <a:pt x="226" y="32"/>
                  <a:pt x="224" y="36"/>
                </a:cubicBezTo>
                <a:cubicBezTo>
                  <a:pt x="223" y="38"/>
                  <a:pt x="219" y="55"/>
                  <a:pt x="212" y="84"/>
                </a:cubicBezTo>
                <a:cubicBezTo>
                  <a:pt x="205" y="114"/>
                  <a:pt x="198" y="144"/>
                  <a:pt x="190" y="172"/>
                </a:cubicBezTo>
                <a:cubicBezTo>
                  <a:pt x="182" y="201"/>
                  <a:pt x="179" y="215"/>
                  <a:pt x="179" y="216"/>
                </a:cubicBezTo>
                <a:cubicBezTo>
                  <a:pt x="179" y="217"/>
                  <a:pt x="196" y="217"/>
                  <a:pt x="230" y="217"/>
                </a:cubicBezTo>
                <a:lnTo>
                  <a:pt x="237" y="217"/>
                </a:lnTo>
                <a:lnTo>
                  <a:pt x="252" y="217"/>
                </a:lnTo>
                <a:cubicBezTo>
                  <a:pt x="299" y="217"/>
                  <a:pt x="333" y="206"/>
                  <a:pt x="353" y="184"/>
                </a:cubicBezTo>
                <a:cubicBezTo>
                  <a:pt x="365" y="173"/>
                  <a:pt x="373" y="156"/>
                  <a:pt x="379" y="134"/>
                </a:cubicBezTo>
                <a:cubicBezTo>
                  <a:pt x="385" y="113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3544920" y="468576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9"/>
                </a:moveTo>
                <a:cubicBezTo>
                  <a:pt x="0" y="219"/>
                  <a:pt x="0" y="217"/>
                  <a:pt x="0" y="210"/>
                </a:cubicBezTo>
                <a:cubicBezTo>
                  <a:pt x="0" y="205"/>
                  <a:pt x="3" y="201"/>
                  <a:pt x="9" y="198"/>
                </a:cubicBezTo>
                <a:lnTo>
                  <a:pt x="199" y="198"/>
                </a:lnTo>
                <a:lnTo>
                  <a:pt x="199" y="103"/>
                </a:lnTo>
                <a:lnTo>
                  <a:pt x="200" y="8"/>
                </a:lnTo>
                <a:cubicBezTo>
                  <a:pt x="204" y="2"/>
                  <a:pt x="208" y="0"/>
                  <a:pt x="212" y="0"/>
                </a:cubicBezTo>
                <a:cubicBezTo>
                  <a:pt x="217" y="0"/>
                  <a:pt x="221" y="3"/>
                  <a:pt x="224" y="9"/>
                </a:cubicBezTo>
                <a:lnTo>
                  <a:pt x="224" y="198"/>
                </a:lnTo>
                <a:lnTo>
                  <a:pt x="413" y="198"/>
                </a:lnTo>
                <a:cubicBezTo>
                  <a:pt x="419" y="201"/>
                  <a:pt x="422" y="205"/>
                  <a:pt x="422" y="210"/>
                </a:cubicBezTo>
                <a:cubicBezTo>
                  <a:pt x="422" y="216"/>
                  <a:pt x="419" y="220"/>
                  <a:pt x="413" y="224"/>
                </a:cubicBezTo>
                <a:lnTo>
                  <a:pt x="224" y="224"/>
                </a:lnTo>
                <a:lnTo>
                  <a:pt x="224" y="412"/>
                </a:lnTo>
                <a:cubicBezTo>
                  <a:pt x="221" y="418"/>
                  <a:pt x="217" y="421"/>
                  <a:pt x="213" y="421"/>
                </a:cubicBezTo>
                <a:lnTo>
                  <a:pt x="212" y="421"/>
                </a:lnTo>
                <a:lnTo>
                  <a:pt x="210" y="421"/>
                </a:lnTo>
                <a:cubicBezTo>
                  <a:pt x="205" y="421"/>
                  <a:pt x="201" y="418"/>
                  <a:pt x="199" y="412"/>
                </a:cubicBezTo>
                <a:lnTo>
                  <a:pt x="199" y="224"/>
                </a:lnTo>
                <a:lnTo>
                  <a:pt x="9" y="224"/>
                </a:lnTo>
                <a:cubicBezTo>
                  <a:pt x="3" y="221"/>
                  <a:pt x="0" y="217"/>
                  <a:pt x="0" y="210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3764520" y="4664160"/>
            <a:ext cx="155880" cy="154440"/>
          </a:xfrm>
          <a:custGeom>
            <a:avLst/>
            <a:gdLst/>
            <a:ahLst/>
            <a:rect l="0" t="0" r="r" b="b"/>
            <a:pathLst>
              <a:path w="433" h="429">
                <a:moveTo>
                  <a:pt x="12" y="153"/>
                </a:moveTo>
                <a:cubicBezTo>
                  <a:pt x="4" y="153"/>
                  <a:pt x="0" y="151"/>
                  <a:pt x="0" y="148"/>
                </a:cubicBezTo>
                <a:cubicBezTo>
                  <a:pt x="0" y="146"/>
                  <a:pt x="4" y="134"/>
                  <a:pt x="11" y="112"/>
                </a:cubicBezTo>
                <a:cubicBezTo>
                  <a:pt x="17" y="90"/>
                  <a:pt x="24" y="69"/>
                  <a:pt x="32" y="48"/>
                </a:cubicBezTo>
                <a:lnTo>
                  <a:pt x="43" y="17"/>
                </a:lnTo>
                <a:cubicBezTo>
                  <a:pt x="45" y="9"/>
                  <a:pt x="48" y="4"/>
                  <a:pt x="51" y="0"/>
                </a:cubicBezTo>
                <a:lnTo>
                  <a:pt x="348" y="0"/>
                </a:lnTo>
                <a:lnTo>
                  <a:pt x="405" y="0"/>
                </a:lnTo>
                <a:cubicBezTo>
                  <a:pt x="418" y="0"/>
                  <a:pt x="426" y="0"/>
                  <a:pt x="429" y="1"/>
                </a:cubicBezTo>
                <a:cubicBezTo>
                  <a:pt x="431" y="1"/>
                  <a:pt x="433" y="3"/>
                  <a:pt x="433" y="6"/>
                </a:cubicBezTo>
                <a:cubicBezTo>
                  <a:pt x="433" y="9"/>
                  <a:pt x="430" y="33"/>
                  <a:pt x="423" y="79"/>
                </a:cubicBezTo>
                <a:cubicBezTo>
                  <a:pt x="415" y="125"/>
                  <a:pt x="411" y="148"/>
                  <a:pt x="411" y="149"/>
                </a:cubicBezTo>
                <a:cubicBezTo>
                  <a:pt x="411" y="151"/>
                  <a:pt x="407" y="153"/>
                  <a:pt x="399" y="153"/>
                </a:cubicBezTo>
                <a:cubicBezTo>
                  <a:pt x="395" y="153"/>
                  <a:pt x="392" y="153"/>
                  <a:pt x="391" y="153"/>
                </a:cubicBezTo>
                <a:cubicBezTo>
                  <a:pt x="390" y="153"/>
                  <a:pt x="388" y="152"/>
                  <a:pt x="387" y="150"/>
                </a:cubicBezTo>
                <a:lnTo>
                  <a:pt x="386" y="148"/>
                </a:lnTo>
                <a:cubicBezTo>
                  <a:pt x="386" y="145"/>
                  <a:pt x="387" y="136"/>
                  <a:pt x="390" y="119"/>
                </a:cubicBezTo>
                <a:cubicBezTo>
                  <a:pt x="392" y="103"/>
                  <a:pt x="394" y="89"/>
                  <a:pt x="394" y="80"/>
                </a:cubicBezTo>
                <a:cubicBezTo>
                  <a:pt x="394" y="65"/>
                  <a:pt x="391" y="54"/>
                  <a:pt x="385" y="46"/>
                </a:cubicBezTo>
                <a:cubicBezTo>
                  <a:pt x="380" y="39"/>
                  <a:pt x="368" y="33"/>
                  <a:pt x="351" y="31"/>
                </a:cubicBezTo>
                <a:cubicBezTo>
                  <a:pt x="348" y="30"/>
                  <a:pt x="336" y="30"/>
                  <a:pt x="314" y="29"/>
                </a:cubicBezTo>
                <a:cubicBezTo>
                  <a:pt x="294" y="29"/>
                  <a:pt x="282" y="29"/>
                  <a:pt x="277" y="30"/>
                </a:cubicBezTo>
                <a:cubicBezTo>
                  <a:pt x="272" y="30"/>
                  <a:pt x="268" y="32"/>
                  <a:pt x="266" y="35"/>
                </a:cubicBezTo>
                <a:cubicBezTo>
                  <a:pt x="265" y="35"/>
                  <a:pt x="250" y="94"/>
                  <a:pt x="221" y="212"/>
                </a:cubicBezTo>
                <a:cubicBezTo>
                  <a:pt x="191" y="330"/>
                  <a:pt x="177" y="389"/>
                  <a:pt x="177" y="391"/>
                </a:cubicBezTo>
                <a:cubicBezTo>
                  <a:pt x="177" y="396"/>
                  <a:pt x="195" y="399"/>
                  <a:pt x="232" y="400"/>
                </a:cubicBezTo>
                <a:cubicBezTo>
                  <a:pt x="246" y="400"/>
                  <a:pt x="254" y="400"/>
                  <a:pt x="258" y="401"/>
                </a:cubicBezTo>
                <a:cubicBezTo>
                  <a:pt x="262" y="401"/>
                  <a:pt x="264" y="403"/>
                  <a:pt x="264" y="407"/>
                </a:cubicBezTo>
                <a:cubicBezTo>
                  <a:pt x="264" y="409"/>
                  <a:pt x="263" y="412"/>
                  <a:pt x="262" y="415"/>
                </a:cubicBezTo>
                <a:cubicBezTo>
                  <a:pt x="260" y="423"/>
                  <a:pt x="258" y="427"/>
                  <a:pt x="256" y="429"/>
                </a:cubicBezTo>
                <a:lnTo>
                  <a:pt x="255" y="429"/>
                </a:lnTo>
                <a:cubicBezTo>
                  <a:pt x="254" y="429"/>
                  <a:pt x="252" y="429"/>
                  <a:pt x="251" y="429"/>
                </a:cubicBezTo>
                <a:cubicBezTo>
                  <a:pt x="248" y="429"/>
                  <a:pt x="238" y="429"/>
                  <a:pt x="218" y="429"/>
                </a:cubicBezTo>
                <a:cubicBezTo>
                  <a:pt x="198" y="428"/>
                  <a:pt x="169" y="428"/>
                  <a:pt x="132" y="428"/>
                </a:cubicBezTo>
                <a:cubicBezTo>
                  <a:pt x="77" y="428"/>
                  <a:pt x="42" y="428"/>
                  <a:pt x="28" y="429"/>
                </a:cubicBezTo>
                <a:lnTo>
                  <a:pt x="18" y="429"/>
                </a:lnTo>
                <a:cubicBezTo>
                  <a:pt x="16" y="427"/>
                  <a:pt x="14" y="425"/>
                  <a:pt x="14" y="424"/>
                </a:cubicBezTo>
                <a:cubicBezTo>
                  <a:pt x="14" y="422"/>
                  <a:pt x="15" y="419"/>
                  <a:pt x="16" y="412"/>
                </a:cubicBezTo>
                <a:cubicBezTo>
                  <a:pt x="17" y="407"/>
                  <a:pt x="19" y="403"/>
                  <a:pt x="22" y="400"/>
                </a:cubicBezTo>
                <a:lnTo>
                  <a:pt x="40" y="400"/>
                </a:lnTo>
                <a:lnTo>
                  <a:pt x="47" y="400"/>
                </a:lnTo>
                <a:cubicBezTo>
                  <a:pt x="80" y="400"/>
                  <a:pt x="100" y="398"/>
                  <a:pt x="108" y="395"/>
                </a:cubicBezTo>
                <a:cubicBezTo>
                  <a:pt x="108" y="394"/>
                  <a:pt x="109" y="394"/>
                  <a:pt x="109" y="394"/>
                </a:cubicBezTo>
                <a:cubicBezTo>
                  <a:pt x="111" y="393"/>
                  <a:pt x="113" y="388"/>
                  <a:pt x="115" y="381"/>
                </a:cubicBezTo>
                <a:cubicBezTo>
                  <a:pt x="117" y="374"/>
                  <a:pt x="126" y="341"/>
                  <a:pt x="141" y="282"/>
                </a:cubicBezTo>
                <a:cubicBezTo>
                  <a:pt x="148" y="253"/>
                  <a:pt x="154" y="230"/>
                  <a:pt x="158" y="212"/>
                </a:cubicBezTo>
                <a:cubicBezTo>
                  <a:pt x="188" y="95"/>
                  <a:pt x="203" y="36"/>
                  <a:pt x="203" y="33"/>
                </a:cubicBezTo>
                <a:cubicBezTo>
                  <a:pt x="203" y="31"/>
                  <a:pt x="196" y="30"/>
                  <a:pt x="184" y="30"/>
                </a:cubicBezTo>
                <a:lnTo>
                  <a:pt x="165" y="30"/>
                </a:lnTo>
                <a:cubicBezTo>
                  <a:pt x="136" y="30"/>
                  <a:pt x="118" y="31"/>
                  <a:pt x="109" y="34"/>
                </a:cubicBezTo>
                <a:cubicBezTo>
                  <a:pt x="89" y="38"/>
                  <a:pt x="74" y="47"/>
                  <a:pt x="64" y="60"/>
                </a:cubicBezTo>
                <a:cubicBezTo>
                  <a:pt x="53" y="73"/>
                  <a:pt x="42" y="97"/>
                  <a:pt x="30" y="134"/>
                </a:cubicBezTo>
                <a:cubicBezTo>
                  <a:pt x="27" y="143"/>
                  <a:pt x="24" y="149"/>
                  <a:pt x="23" y="150"/>
                </a:cubicBezTo>
                <a:cubicBezTo>
                  <a:pt x="22" y="152"/>
                  <a:pt x="19" y="153"/>
                  <a:pt x="14" y="153"/>
                </a:cubicBezTo>
                <a:lnTo>
                  <a:pt x="12" y="1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3927240" y="466272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28" y="29"/>
                </a:moveTo>
                <a:cubicBezTo>
                  <a:pt x="127" y="29"/>
                  <a:pt x="125" y="29"/>
                  <a:pt x="123" y="29"/>
                </a:cubicBezTo>
                <a:cubicBezTo>
                  <a:pt x="113" y="29"/>
                  <a:pt x="106" y="29"/>
                  <a:pt x="104" y="29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10"/>
                  <a:pt x="104" y="4"/>
                  <a:pt x="108" y="1"/>
                </a:cubicBezTo>
                <a:cubicBezTo>
                  <a:pt x="109" y="1"/>
                  <a:pt x="129" y="0"/>
                  <a:pt x="169" y="0"/>
                </a:cubicBezTo>
                <a:cubicBezTo>
                  <a:pt x="203" y="0"/>
                  <a:pt x="222" y="0"/>
                  <a:pt x="226" y="0"/>
                </a:cubicBezTo>
                <a:cubicBezTo>
                  <a:pt x="231" y="0"/>
                  <a:pt x="234" y="2"/>
                  <a:pt x="235" y="4"/>
                </a:cubicBezTo>
                <a:cubicBezTo>
                  <a:pt x="324" y="214"/>
                  <a:pt x="369" y="322"/>
                  <a:pt x="371" y="327"/>
                </a:cubicBezTo>
                <a:lnTo>
                  <a:pt x="405" y="191"/>
                </a:lnTo>
                <a:cubicBezTo>
                  <a:pt x="427" y="102"/>
                  <a:pt x="439" y="55"/>
                  <a:pt x="439" y="49"/>
                </a:cubicBezTo>
                <a:cubicBezTo>
                  <a:pt x="439" y="38"/>
                  <a:pt x="425" y="31"/>
                  <a:pt x="398" y="29"/>
                </a:cubicBezTo>
                <a:cubicBezTo>
                  <a:pt x="388" y="29"/>
                  <a:pt x="383" y="27"/>
                  <a:pt x="383" y="23"/>
                </a:cubicBezTo>
                <a:cubicBezTo>
                  <a:pt x="383" y="22"/>
                  <a:pt x="383" y="19"/>
                  <a:pt x="384" y="15"/>
                </a:cubicBezTo>
                <a:cubicBezTo>
                  <a:pt x="386" y="8"/>
                  <a:pt x="387" y="4"/>
                  <a:pt x="388" y="3"/>
                </a:cubicBezTo>
                <a:cubicBezTo>
                  <a:pt x="389" y="2"/>
                  <a:pt x="391" y="1"/>
                  <a:pt x="394" y="0"/>
                </a:cubicBezTo>
                <a:cubicBezTo>
                  <a:pt x="396" y="0"/>
                  <a:pt x="402" y="1"/>
                  <a:pt x="414" y="1"/>
                </a:cubicBezTo>
                <a:cubicBezTo>
                  <a:pt x="426" y="1"/>
                  <a:pt x="443" y="2"/>
                  <a:pt x="466" y="2"/>
                </a:cubicBezTo>
                <a:cubicBezTo>
                  <a:pt x="488" y="2"/>
                  <a:pt x="504" y="2"/>
                  <a:pt x="515" y="2"/>
                </a:cubicBezTo>
                <a:cubicBezTo>
                  <a:pt x="526" y="1"/>
                  <a:pt x="532" y="1"/>
                  <a:pt x="534" y="1"/>
                </a:cubicBezTo>
                <a:cubicBezTo>
                  <a:pt x="540" y="1"/>
                  <a:pt x="543" y="3"/>
                  <a:pt x="543" y="7"/>
                </a:cubicBezTo>
                <a:cubicBezTo>
                  <a:pt x="543" y="17"/>
                  <a:pt x="541" y="23"/>
                  <a:pt x="538" y="26"/>
                </a:cubicBezTo>
                <a:cubicBezTo>
                  <a:pt x="537" y="28"/>
                  <a:pt x="532" y="29"/>
                  <a:pt x="524" y="29"/>
                </a:cubicBezTo>
                <a:cubicBezTo>
                  <a:pt x="494" y="31"/>
                  <a:pt x="475" y="40"/>
                  <a:pt x="468" y="55"/>
                </a:cubicBezTo>
                <a:lnTo>
                  <a:pt x="374" y="429"/>
                </a:lnTo>
                <a:cubicBezTo>
                  <a:pt x="373" y="432"/>
                  <a:pt x="368" y="433"/>
                  <a:pt x="360" y="433"/>
                </a:cubicBezTo>
                <a:cubicBezTo>
                  <a:pt x="354" y="433"/>
                  <a:pt x="351" y="433"/>
                  <a:pt x="349" y="432"/>
                </a:cubicBezTo>
                <a:cubicBezTo>
                  <a:pt x="348" y="431"/>
                  <a:pt x="321" y="367"/>
                  <a:pt x="268" y="240"/>
                </a:cubicBezTo>
                <a:lnTo>
                  <a:pt x="187" y="50"/>
                </a:lnTo>
                <a:lnTo>
                  <a:pt x="145" y="216"/>
                </a:lnTo>
                <a:cubicBezTo>
                  <a:pt x="118" y="324"/>
                  <a:pt x="104" y="380"/>
                  <a:pt x="104" y="383"/>
                </a:cubicBezTo>
                <a:cubicBezTo>
                  <a:pt x="106" y="397"/>
                  <a:pt x="122" y="404"/>
                  <a:pt x="150" y="404"/>
                </a:cubicBezTo>
                <a:lnTo>
                  <a:pt x="156" y="404"/>
                </a:lnTo>
                <a:cubicBezTo>
                  <a:pt x="159" y="406"/>
                  <a:pt x="160" y="408"/>
                  <a:pt x="160" y="409"/>
                </a:cubicBezTo>
                <a:cubicBezTo>
                  <a:pt x="160" y="411"/>
                  <a:pt x="160" y="415"/>
                  <a:pt x="159" y="421"/>
                </a:cubicBezTo>
                <a:cubicBezTo>
                  <a:pt x="157" y="427"/>
                  <a:pt x="155" y="431"/>
                  <a:pt x="152" y="433"/>
                </a:cubicBezTo>
                <a:lnTo>
                  <a:pt x="144" y="433"/>
                </a:lnTo>
                <a:cubicBezTo>
                  <a:pt x="131" y="432"/>
                  <a:pt x="108" y="432"/>
                  <a:pt x="76" y="432"/>
                </a:cubicBezTo>
                <a:cubicBezTo>
                  <a:pt x="64" y="432"/>
                  <a:pt x="53" y="432"/>
                  <a:pt x="44" y="432"/>
                </a:cubicBezTo>
                <a:cubicBezTo>
                  <a:pt x="34" y="432"/>
                  <a:pt x="26" y="432"/>
                  <a:pt x="20" y="432"/>
                </a:cubicBezTo>
                <a:cubicBezTo>
                  <a:pt x="14" y="432"/>
                  <a:pt x="11" y="432"/>
                  <a:pt x="9" y="433"/>
                </a:cubicBezTo>
                <a:cubicBezTo>
                  <a:pt x="3" y="433"/>
                  <a:pt x="0" y="431"/>
                  <a:pt x="0" y="427"/>
                </a:cubicBezTo>
                <a:cubicBezTo>
                  <a:pt x="0" y="425"/>
                  <a:pt x="1" y="422"/>
                  <a:pt x="2" y="417"/>
                </a:cubicBezTo>
                <a:cubicBezTo>
                  <a:pt x="3" y="412"/>
                  <a:pt x="4" y="409"/>
                  <a:pt x="5" y="408"/>
                </a:cubicBezTo>
                <a:cubicBezTo>
                  <a:pt x="6" y="406"/>
                  <a:pt x="11" y="404"/>
                  <a:pt x="20" y="404"/>
                </a:cubicBezTo>
                <a:cubicBezTo>
                  <a:pt x="48" y="403"/>
                  <a:pt x="67" y="395"/>
                  <a:pt x="75" y="380"/>
                </a:cubicBezTo>
                <a:cubicBezTo>
                  <a:pt x="77" y="377"/>
                  <a:pt x="92" y="319"/>
                  <a:pt x="120" y="204"/>
                </a:cubicBezTo>
                <a:lnTo>
                  <a:pt x="163" y="31"/>
                </a:lnTo>
                <a:cubicBezTo>
                  <a:pt x="162" y="31"/>
                  <a:pt x="151" y="30"/>
                  <a:pt x="128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4185720" y="468576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9"/>
                </a:moveTo>
                <a:cubicBezTo>
                  <a:pt x="0" y="219"/>
                  <a:pt x="0" y="217"/>
                  <a:pt x="0" y="210"/>
                </a:cubicBezTo>
                <a:cubicBezTo>
                  <a:pt x="0" y="205"/>
                  <a:pt x="3" y="201"/>
                  <a:pt x="9" y="198"/>
                </a:cubicBezTo>
                <a:lnTo>
                  <a:pt x="198" y="198"/>
                </a:lnTo>
                <a:lnTo>
                  <a:pt x="198" y="103"/>
                </a:lnTo>
                <a:lnTo>
                  <a:pt x="199" y="8"/>
                </a:lnTo>
                <a:cubicBezTo>
                  <a:pt x="203" y="2"/>
                  <a:pt x="207" y="0"/>
                  <a:pt x="211" y="0"/>
                </a:cubicBezTo>
                <a:cubicBezTo>
                  <a:pt x="216" y="0"/>
                  <a:pt x="220" y="3"/>
                  <a:pt x="223" y="9"/>
                </a:cubicBezTo>
                <a:lnTo>
                  <a:pt x="223" y="198"/>
                </a:lnTo>
                <a:lnTo>
                  <a:pt x="413" y="198"/>
                </a:lnTo>
                <a:cubicBezTo>
                  <a:pt x="419" y="201"/>
                  <a:pt x="422" y="205"/>
                  <a:pt x="422" y="210"/>
                </a:cubicBezTo>
                <a:cubicBezTo>
                  <a:pt x="422" y="216"/>
                  <a:pt x="419" y="220"/>
                  <a:pt x="413" y="224"/>
                </a:cubicBezTo>
                <a:lnTo>
                  <a:pt x="223" y="224"/>
                </a:lnTo>
                <a:lnTo>
                  <a:pt x="223" y="412"/>
                </a:lnTo>
                <a:cubicBezTo>
                  <a:pt x="220" y="418"/>
                  <a:pt x="216" y="421"/>
                  <a:pt x="212" y="421"/>
                </a:cubicBezTo>
                <a:lnTo>
                  <a:pt x="211" y="421"/>
                </a:lnTo>
                <a:lnTo>
                  <a:pt x="209" y="421"/>
                </a:lnTo>
                <a:cubicBezTo>
                  <a:pt x="204" y="421"/>
                  <a:pt x="201" y="418"/>
                  <a:pt x="198" y="412"/>
                </a:cubicBezTo>
                <a:lnTo>
                  <a:pt x="198" y="224"/>
                </a:lnTo>
                <a:lnTo>
                  <a:pt x="9" y="224"/>
                </a:lnTo>
                <a:cubicBezTo>
                  <a:pt x="3" y="221"/>
                  <a:pt x="0" y="217"/>
                  <a:pt x="0" y="210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4407840" y="4663440"/>
            <a:ext cx="163800" cy="155160"/>
          </a:xfrm>
          <a:custGeom>
            <a:avLst/>
            <a:gdLst/>
            <a:ahLst/>
            <a:rect l="0" t="0" r="r" b="b"/>
            <a:pathLst>
              <a:path w="455" h="431">
                <a:moveTo>
                  <a:pt x="11" y="431"/>
                </a:moveTo>
                <a:cubicBezTo>
                  <a:pt x="3" y="431"/>
                  <a:pt x="0" y="429"/>
                  <a:pt x="0" y="424"/>
                </a:cubicBezTo>
                <a:cubicBezTo>
                  <a:pt x="0" y="424"/>
                  <a:pt x="0" y="421"/>
                  <a:pt x="2" y="416"/>
                </a:cubicBezTo>
                <a:cubicBezTo>
                  <a:pt x="3" y="409"/>
                  <a:pt x="5" y="405"/>
                  <a:pt x="7" y="404"/>
                </a:cubicBezTo>
                <a:cubicBezTo>
                  <a:pt x="8" y="403"/>
                  <a:pt x="13" y="403"/>
                  <a:pt x="21" y="402"/>
                </a:cubicBezTo>
                <a:cubicBezTo>
                  <a:pt x="33" y="402"/>
                  <a:pt x="45" y="402"/>
                  <a:pt x="59" y="400"/>
                </a:cubicBezTo>
                <a:cubicBezTo>
                  <a:pt x="65" y="399"/>
                  <a:pt x="69" y="397"/>
                  <a:pt x="71" y="393"/>
                </a:cubicBezTo>
                <a:cubicBezTo>
                  <a:pt x="72" y="391"/>
                  <a:pt x="87" y="331"/>
                  <a:pt x="116" y="215"/>
                </a:cubicBezTo>
                <a:cubicBezTo>
                  <a:pt x="145" y="98"/>
                  <a:pt x="160" y="39"/>
                  <a:pt x="160" y="37"/>
                </a:cubicBezTo>
                <a:cubicBezTo>
                  <a:pt x="160" y="34"/>
                  <a:pt x="160" y="33"/>
                  <a:pt x="158" y="33"/>
                </a:cubicBezTo>
                <a:cubicBezTo>
                  <a:pt x="155" y="31"/>
                  <a:pt x="143" y="30"/>
                  <a:pt x="124" y="29"/>
                </a:cubicBezTo>
                <a:lnTo>
                  <a:pt x="105" y="29"/>
                </a:lnTo>
                <a:cubicBezTo>
                  <a:pt x="102" y="27"/>
                  <a:pt x="101" y="25"/>
                  <a:pt x="101" y="24"/>
                </a:cubicBezTo>
                <a:cubicBezTo>
                  <a:pt x="101" y="23"/>
                  <a:pt x="101" y="20"/>
                  <a:pt x="102" y="14"/>
                </a:cubicBezTo>
                <a:cubicBezTo>
                  <a:pt x="104" y="6"/>
                  <a:pt x="106" y="2"/>
                  <a:pt x="109" y="0"/>
                </a:cubicBezTo>
                <a:lnTo>
                  <a:pt x="450" y="0"/>
                </a:lnTo>
                <a:cubicBezTo>
                  <a:pt x="453" y="2"/>
                  <a:pt x="455" y="4"/>
                  <a:pt x="455" y="7"/>
                </a:cubicBezTo>
                <a:cubicBezTo>
                  <a:pt x="455" y="9"/>
                  <a:pt x="452" y="33"/>
                  <a:pt x="447" y="78"/>
                </a:cubicBezTo>
                <a:cubicBezTo>
                  <a:pt x="441" y="123"/>
                  <a:pt x="438" y="146"/>
                  <a:pt x="438" y="148"/>
                </a:cubicBezTo>
                <a:cubicBezTo>
                  <a:pt x="437" y="151"/>
                  <a:pt x="433" y="152"/>
                  <a:pt x="425" y="152"/>
                </a:cubicBezTo>
                <a:lnTo>
                  <a:pt x="418" y="152"/>
                </a:lnTo>
                <a:cubicBezTo>
                  <a:pt x="415" y="150"/>
                  <a:pt x="413" y="147"/>
                  <a:pt x="413" y="144"/>
                </a:cubicBezTo>
                <a:cubicBezTo>
                  <a:pt x="413" y="143"/>
                  <a:pt x="414" y="138"/>
                  <a:pt x="415" y="129"/>
                </a:cubicBezTo>
                <a:cubicBezTo>
                  <a:pt x="416" y="119"/>
                  <a:pt x="417" y="108"/>
                  <a:pt x="417" y="95"/>
                </a:cubicBezTo>
                <a:cubicBezTo>
                  <a:pt x="417" y="82"/>
                  <a:pt x="415" y="72"/>
                  <a:pt x="413" y="64"/>
                </a:cubicBezTo>
                <a:cubicBezTo>
                  <a:pt x="410" y="56"/>
                  <a:pt x="406" y="50"/>
                  <a:pt x="401" y="45"/>
                </a:cubicBezTo>
                <a:cubicBezTo>
                  <a:pt x="395" y="39"/>
                  <a:pt x="388" y="36"/>
                  <a:pt x="377" y="34"/>
                </a:cubicBezTo>
                <a:cubicBezTo>
                  <a:pt x="367" y="33"/>
                  <a:pt x="356" y="31"/>
                  <a:pt x="345" y="30"/>
                </a:cubicBezTo>
                <a:cubicBezTo>
                  <a:pt x="334" y="29"/>
                  <a:pt x="319" y="29"/>
                  <a:pt x="299" y="29"/>
                </a:cubicBezTo>
                <a:lnTo>
                  <a:pt x="285" y="29"/>
                </a:lnTo>
                <a:cubicBezTo>
                  <a:pt x="250" y="30"/>
                  <a:pt x="231" y="30"/>
                  <a:pt x="229" y="31"/>
                </a:cubicBezTo>
                <a:cubicBezTo>
                  <a:pt x="227" y="32"/>
                  <a:pt x="225" y="34"/>
                  <a:pt x="224" y="36"/>
                </a:cubicBezTo>
                <a:cubicBezTo>
                  <a:pt x="224" y="37"/>
                  <a:pt x="217" y="64"/>
                  <a:pt x="203" y="119"/>
                </a:cubicBezTo>
                <a:lnTo>
                  <a:pt x="183" y="202"/>
                </a:lnTo>
                <a:lnTo>
                  <a:pt x="217" y="202"/>
                </a:lnTo>
                <a:cubicBezTo>
                  <a:pt x="219" y="202"/>
                  <a:pt x="223" y="202"/>
                  <a:pt x="232" y="202"/>
                </a:cubicBezTo>
                <a:cubicBezTo>
                  <a:pt x="240" y="202"/>
                  <a:pt x="247" y="202"/>
                  <a:pt x="251" y="201"/>
                </a:cubicBezTo>
                <a:cubicBezTo>
                  <a:pt x="254" y="201"/>
                  <a:pt x="259" y="200"/>
                  <a:pt x="265" y="199"/>
                </a:cubicBezTo>
                <a:cubicBezTo>
                  <a:pt x="270" y="198"/>
                  <a:pt x="275" y="197"/>
                  <a:pt x="280" y="195"/>
                </a:cubicBezTo>
                <a:cubicBezTo>
                  <a:pt x="284" y="193"/>
                  <a:pt x="288" y="190"/>
                  <a:pt x="290" y="187"/>
                </a:cubicBezTo>
                <a:cubicBezTo>
                  <a:pt x="296" y="182"/>
                  <a:pt x="301" y="175"/>
                  <a:pt x="304" y="166"/>
                </a:cubicBezTo>
                <a:cubicBezTo>
                  <a:pt x="308" y="156"/>
                  <a:pt x="311" y="148"/>
                  <a:pt x="313" y="141"/>
                </a:cubicBezTo>
                <a:cubicBezTo>
                  <a:pt x="314" y="134"/>
                  <a:pt x="315" y="130"/>
                  <a:pt x="316" y="130"/>
                </a:cubicBezTo>
                <a:cubicBezTo>
                  <a:pt x="317" y="128"/>
                  <a:pt x="321" y="127"/>
                  <a:pt x="328" y="127"/>
                </a:cubicBezTo>
                <a:lnTo>
                  <a:pt x="335" y="127"/>
                </a:lnTo>
                <a:cubicBezTo>
                  <a:pt x="338" y="129"/>
                  <a:pt x="340" y="131"/>
                  <a:pt x="340" y="133"/>
                </a:cubicBezTo>
                <a:cubicBezTo>
                  <a:pt x="340" y="134"/>
                  <a:pt x="333" y="163"/>
                  <a:pt x="320" y="217"/>
                </a:cubicBezTo>
                <a:cubicBezTo>
                  <a:pt x="307" y="271"/>
                  <a:pt x="300" y="299"/>
                  <a:pt x="299" y="300"/>
                </a:cubicBezTo>
                <a:cubicBezTo>
                  <a:pt x="298" y="303"/>
                  <a:pt x="294" y="305"/>
                  <a:pt x="286" y="305"/>
                </a:cubicBezTo>
                <a:lnTo>
                  <a:pt x="278" y="305"/>
                </a:lnTo>
                <a:cubicBezTo>
                  <a:pt x="275" y="302"/>
                  <a:pt x="274" y="300"/>
                  <a:pt x="274" y="297"/>
                </a:cubicBezTo>
                <a:cubicBezTo>
                  <a:pt x="274" y="296"/>
                  <a:pt x="275" y="291"/>
                  <a:pt x="277" y="283"/>
                </a:cubicBezTo>
                <a:cubicBezTo>
                  <a:pt x="279" y="275"/>
                  <a:pt x="280" y="267"/>
                  <a:pt x="280" y="258"/>
                </a:cubicBezTo>
                <a:cubicBezTo>
                  <a:pt x="280" y="246"/>
                  <a:pt x="276" y="238"/>
                  <a:pt x="268" y="235"/>
                </a:cubicBezTo>
                <a:cubicBezTo>
                  <a:pt x="259" y="232"/>
                  <a:pt x="240" y="231"/>
                  <a:pt x="210" y="231"/>
                </a:cubicBezTo>
                <a:lnTo>
                  <a:pt x="176" y="231"/>
                </a:lnTo>
                <a:lnTo>
                  <a:pt x="155" y="311"/>
                </a:lnTo>
                <a:cubicBezTo>
                  <a:pt x="142" y="363"/>
                  <a:pt x="135" y="391"/>
                  <a:pt x="135" y="393"/>
                </a:cubicBezTo>
                <a:cubicBezTo>
                  <a:pt x="135" y="399"/>
                  <a:pt x="154" y="402"/>
                  <a:pt x="191" y="402"/>
                </a:cubicBezTo>
                <a:lnTo>
                  <a:pt x="207" y="402"/>
                </a:lnTo>
                <a:cubicBezTo>
                  <a:pt x="210" y="405"/>
                  <a:pt x="211" y="406"/>
                  <a:pt x="211" y="407"/>
                </a:cubicBezTo>
                <a:cubicBezTo>
                  <a:pt x="211" y="407"/>
                  <a:pt x="211" y="411"/>
                  <a:pt x="210" y="419"/>
                </a:cubicBezTo>
                <a:cubicBezTo>
                  <a:pt x="208" y="425"/>
                  <a:pt x="206" y="429"/>
                  <a:pt x="203" y="431"/>
                </a:cubicBezTo>
                <a:lnTo>
                  <a:pt x="193" y="431"/>
                </a:lnTo>
                <a:cubicBezTo>
                  <a:pt x="175" y="430"/>
                  <a:pt x="144" y="430"/>
                  <a:pt x="97" y="430"/>
                </a:cubicBezTo>
                <a:cubicBezTo>
                  <a:pt x="70" y="430"/>
                  <a:pt x="49" y="430"/>
                  <a:pt x="35" y="430"/>
                </a:cubicBezTo>
                <a:cubicBezTo>
                  <a:pt x="20" y="430"/>
                  <a:pt x="12" y="430"/>
                  <a:pt x="11" y="43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4578840" y="466272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0" y="35"/>
                </a:moveTo>
                <a:cubicBezTo>
                  <a:pt x="160" y="32"/>
                  <a:pt x="148" y="30"/>
                  <a:pt x="124" y="29"/>
                </a:cubicBezTo>
                <a:cubicBezTo>
                  <a:pt x="114" y="29"/>
                  <a:pt x="108" y="29"/>
                  <a:pt x="105" y="29"/>
                </a:cubicBezTo>
                <a:cubicBezTo>
                  <a:pt x="102" y="28"/>
                  <a:pt x="100" y="26"/>
                  <a:pt x="100" y="23"/>
                </a:cubicBezTo>
                <a:cubicBezTo>
                  <a:pt x="100" y="22"/>
                  <a:pt x="101" y="20"/>
                  <a:pt x="102" y="16"/>
                </a:cubicBezTo>
                <a:cubicBezTo>
                  <a:pt x="104" y="7"/>
                  <a:pt x="106" y="2"/>
                  <a:pt x="107" y="2"/>
                </a:cubicBezTo>
                <a:cubicBezTo>
                  <a:pt x="109" y="1"/>
                  <a:pt x="149" y="0"/>
                  <a:pt x="231" y="0"/>
                </a:cubicBezTo>
                <a:cubicBezTo>
                  <a:pt x="311" y="1"/>
                  <a:pt x="354" y="1"/>
                  <a:pt x="359" y="2"/>
                </a:cubicBezTo>
                <a:cubicBezTo>
                  <a:pt x="386" y="7"/>
                  <a:pt x="409" y="17"/>
                  <a:pt x="427" y="33"/>
                </a:cubicBezTo>
                <a:cubicBezTo>
                  <a:pt x="445" y="49"/>
                  <a:pt x="454" y="71"/>
                  <a:pt x="455" y="97"/>
                </a:cubicBezTo>
                <a:cubicBezTo>
                  <a:pt x="455" y="130"/>
                  <a:pt x="441" y="159"/>
                  <a:pt x="413" y="186"/>
                </a:cubicBezTo>
                <a:cubicBezTo>
                  <a:pt x="384" y="216"/>
                  <a:pt x="347" y="234"/>
                  <a:pt x="301" y="242"/>
                </a:cubicBezTo>
                <a:cubicBezTo>
                  <a:pt x="298" y="242"/>
                  <a:pt x="275" y="243"/>
                  <a:pt x="234" y="243"/>
                </a:cubicBezTo>
                <a:lnTo>
                  <a:pt x="173" y="243"/>
                </a:lnTo>
                <a:lnTo>
                  <a:pt x="154" y="318"/>
                </a:lnTo>
                <a:cubicBezTo>
                  <a:pt x="141" y="367"/>
                  <a:pt x="135" y="393"/>
                  <a:pt x="135" y="396"/>
                </a:cubicBezTo>
                <a:cubicBezTo>
                  <a:pt x="135" y="398"/>
                  <a:pt x="135" y="399"/>
                  <a:pt x="136" y="399"/>
                </a:cubicBezTo>
                <a:cubicBezTo>
                  <a:pt x="136" y="400"/>
                  <a:pt x="138" y="400"/>
                  <a:pt x="140" y="402"/>
                </a:cubicBezTo>
                <a:cubicBezTo>
                  <a:pt x="143" y="403"/>
                  <a:pt x="146" y="403"/>
                  <a:pt x="151" y="403"/>
                </a:cubicBezTo>
                <a:cubicBezTo>
                  <a:pt x="156" y="403"/>
                  <a:pt x="163" y="403"/>
                  <a:pt x="172" y="404"/>
                </a:cubicBezTo>
                <a:lnTo>
                  <a:pt x="191" y="404"/>
                </a:lnTo>
                <a:cubicBezTo>
                  <a:pt x="194" y="408"/>
                  <a:pt x="195" y="410"/>
                  <a:pt x="195" y="411"/>
                </a:cubicBezTo>
                <a:cubicBezTo>
                  <a:pt x="195" y="418"/>
                  <a:pt x="194" y="424"/>
                  <a:pt x="191" y="430"/>
                </a:cubicBezTo>
                <a:cubicBezTo>
                  <a:pt x="189" y="432"/>
                  <a:pt x="185" y="433"/>
                  <a:pt x="181" y="433"/>
                </a:cubicBezTo>
                <a:cubicBezTo>
                  <a:pt x="179" y="433"/>
                  <a:pt x="172" y="433"/>
                  <a:pt x="157" y="433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2" y="432"/>
                  <a:pt x="11" y="433"/>
                </a:cubicBezTo>
                <a:cubicBezTo>
                  <a:pt x="4" y="433"/>
                  <a:pt x="0" y="431"/>
                  <a:pt x="0" y="426"/>
                </a:cubicBezTo>
                <a:cubicBezTo>
                  <a:pt x="0" y="426"/>
                  <a:pt x="0" y="423"/>
                  <a:pt x="2" y="418"/>
                </a:cubicBezTo>
                <a:cubicBezTo>
                  <a:pt x="3" y="411"/>
                  <a:pt x="5" y="407"/>
                  <a:pt x="7" y="406"/>
                </a:cubicBezTo>
                <a:cubicBezTo>
                  <a:pt x="8" y="405"/>
                  <a:pt x="13" y="405"/>
                  <a:pt x="21" y="404"/>
                </a:cubicBezTo>
                <a:cubicBezTo>
                  <a:pt x="33" y="404"/>
                  <a:pt x="45" y="404"/>
                  <a:pt x="59" y="402"/>
                </a:cubicBezTo>
                <a:cubicBezTo>
                  <a:pt x="65" y="401"/>
                  <a:pt x="69" y="399"/>
                  <a:pt x="71" y="395"/>
                </a:cubicBezTo>
                <a:cubicBezTo>
                  <a:pt x="73" y="393"/>
                  <a:pt x="88" y="334"/>
                  <a:pt x="117" y="219"/>
                </a:cubicBezTo>
                <a:cubicBezTo>
                  <a:pt x="146" y="102"/>
                  <a:pt x="160" y="41"/>
                  <a:pt x="160" y="35"/>
                </a:cubicBezTo>
                <a:moveTo>
                  <a:pt x="388" y="82"/>
                </a:moveTo>
                <a:cubicBezTo>
                  <a:pt x="388" y="76"/>
                  <a:pt x="387" y="72"/>
                  <a:pt x="387" y="69"/>
                </a:cubicBezTo>
                <a:cubicBezTo>
                  <a:pt x="386" y="65"/>
                  <a:pt x="384" y="61"/>
                  <a:pt x="381" y="55"/>
                </a:cubicBezTo>
                <a:cubicBezTo>
                  <a:pt x="378" y="49"/>
                  <a:pt x="373" y="44"/>
                  <a:pt x="365" y="41"/>
                </a:cubicBezTo>
                <a:cubicBezTo>
                  <a:pt x="357" y="37"/>
                  <a:pt x="347" y="34"/>
                  <a:pt x="334" y="31"/>
                </a:cubicBezTo>
                <a:cubicBezTo>
                  <a:pt x="331" y="30"/>
                  <a:pt x="314" y="30"/>
                  <a:pt x="283" y="29"/>
                </a:cubicBezTo>
                <a:cubicBezTo>
                  <a:pt x="276" y="29"/>
                  <a:pt x="269" y="29"/>
                  <a:pt x="261" y="29"/>
                </a:cubicBezTo>
                <a:cubicBezTo>
                  <a:pt x="254" y="29"/>
                  <a:pt x="248" y="30"/>
                  <a:pt x="243" y="30"/>
                </a:cubicBezTo>
                <a:cubicBezTo>
                  <a:pt x="238" y="31"/>
                  <a:pt x="236" y="31"/>
                  <a:pt x="235" y="30"/>
                </a:cubicBezTo>
                <a:cubicBezTo>
                  <a:pt x="230" y="31"/>
                  <a:pt x="226" y="32"/>
                  <a:pt x="224" y="36"/>
                </a:cubicBezTo>
                <a:cubicBezTo>
                  <a:pt x="223" y="38"/>
                  <a:pt x="218" y="55"/>
                  <a:pt x="211" y="84"/>
                </a:cubicBezTo>
                <a:cubicBezTo>
                  <a:pt x="204" y="114"/>
                  <a:pt x="196" y="144"/>
                  <a:pt x="189" y="172"/>
                </a:cubicBezTo>
                <a:cubicBezTo>
                  <a:pt x="181" y="201"/>
                  <a:pt x="177" y="215"/>
                  <a:pt x="177" y="216"/>
                </a:cubicBezTo>
                <a:cubicBezTo>
                  <a:pt x="177" y="217"/>
                  <a:pt x="195" y="217"/>
                  <a:pt x="230" y="217"/>
                </a:cubicBezTo>
                <a:lnTo>
                  <a:pt x="237" y="217"/>
                </a:lnTo>
                <a:lnTo>
                  <a:pt x="252" y="217"/>
                </a:lnTo>
                <a:cubicBezTo>
                  <a:pt x="299" y="217"/>
                  <a:pt x="333" y="206"/>
                  <a:pt x="353" y="184"/>
                </a:cubicBezTo>
                <a:cubicBezTo>
                  <a:pt x="364" y="173"/>
                  <a:pt x="373" y="156"/>
                  <a:pt x="379" y="134"/>
                </a:cubicBezTo>
                <a:cubicBezTo>
                  <a:pt x="385" y="113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4805640" y="468576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9"/>
                </a:moveTo>
                <a:cubicBezTo>
                  <a:pt x="0" y="219"/>
                  <a:pt x="0" y="217"/>
                  <a:pt x="0" y="210"/>
                </a:cubicBezTo>
                <a:cubicBezTo>
                  <a:pt x="0" y="205"/>
                  <a:pt x="3" y="201"/>
                  <a:pt x="9" y="198"/>
                </a:cubicBezTo>
                <a:lnTo>
                  <a:pt x="198" y="198"/>
                </a:lnTo>
                <a:lnTo>
                  <a:pt x="198" y="103"/>
                </a:lnTo>
                <a:lnTo>
                  <a:pt x="198" y="8"/>
                </a:lnTo>
                <a:cubicBezTo>
                  <a:pt x="203" y="2"/>
                  <a:pt x="207" y="0"/>
                  <a:pt x="210" y="0"/>
                </a:cubicBezTo>
                <a:cubicBezTo>
                  <a:pt x="216" y="0"/>
                  <a:pt x="220" y="3"/>
                  <a:pt x="223" y="9"/>
                </a:cubicBezTo>
                <a:lnTo>
                  <a:pt x="223" y="198"/>
                </a:lnTo>
                <a:lnTo>
                  <a:pt x="413" y="198"/>
                </a:lnTo>
                <a:cubicBezTo>
                  <a:pt x="419" y="201"/>
                  <a:pt x="422" y="205"/>
                  <a:pt x="422" y="210"/>
                </a:cubicBezTo>
                <a:cubicBezTo>
                  <a:pt x="422" y="216"/>
                  <a:pt x="419" y="220"/>
                  <a:pt x="413" y="224"/>
                </a:cubicBezTo>
                <a:lnTo>
                  <a:pt x="223" y="224"/>
                </a:lnTo>
                <a:lnTo>
                  <a:pt x="223" y="412"/>
                </a:lnTo>
                <a:cubicBezTo>
                  <a:pt x="220" y="418"/>
                  <a:pt x="216" y="421"/>
                  <a:pt x="212" y="421"/>
                </a:cubicBezTo>
                <a:lnTo>
                  <a:pt x="210" y="421"/>
                </a:lnTo>
                <a:lnTo>
                  <a:pt x="209" y="421"/>
                </a:lnTo>
                <a:cubicBezTo>
                  <a:pt x="204" y="421"/>
                  <a:pt x="200" y="418"/>
                  <a:pt x="198" y="412"/>
                </a:cubicBezTo>
                <a:lnTo>
                  <a:pt x="198" y="224"/>
                </a:lnTo>
                <a:lnTo>
                  <a:pt x="9" y="224"/>
                </a:lnTo>
                <a:cubicBezTo>
                  <a:pt x="3" y="221"/>
                  <a:pt x="0" y="217"/>
                  <a:pt x="0" y="210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5027760" y="4663440"/>
            <a:ext cx="163800" cy="155160"/>
          </a:xfrm>
          <a:custGeom>
            <a:avLst/>
            <a:gdLst/>
            <a:ahLst/>
            <a:rect l="0" t="0" r="r" b="b"/>
            <a:pathLst>
              <a:path w="455" h="431">
                <a:moveTo>
                  <a:pt x="10" y="431"/>
                </a:moveTo>
                <a:cubicBezTo>
                  <a:pt x="3" y="431"/>
                  <a:pt x="0" y="429"/>
                  <a:pt x="0" y="424"/>
                </a:cubicBezTo>
                <a:cubicBezTo>
                  <a:pt x="0" y="424"/>
                  <a:pt x="0" y="421"/>
                  <a:pt x="2" y="416"/>
                </a:cubicBezTo>
                <a:cubicBezTo>
                  <a:pt x="3" y="409"/>
                  <a:pt x="5" y="405"/>
                  <a:pt x="7" y="404"/>
                </a:cubicBezTo>
                <a:cubicBezTo>
                  <a:pt x="8" y="403"/>
                  <a:pt x="13" y="403"/>
                  <a:pt x="21" y="402"/>
                </a:cubicBezTo>
                <a:cubicBezTo>
                  <a:pt x="32" y="402"/>
                  <a:pt x="45" y="402"/>
                  <a:pt x="59" y="400"/>
                </a:cubicBezTo>
                <a:cubicBezTo>
                  <a:pt x="65" y="399"/>
                  <a:pt x="69" y="397"/>
                  <a:pt x="71" y="393"/>
                </a:cubicBezTo>
                <a:cubicBezTo>
                  <a:pt x="72" y="391"/>
                  <a:pt x="87" y="331"/>
                  <a:pt x="116" y="215"/>
                </a:cubicBezTo>
                <a:cubicBezTo>
                  <a:pt x="145" y="98"/>
                  <a:pt x="160" y="39"/>
                  <a:pt x="160" y="37"/>
                </a:cubicBezTo>
                <a:cubicBezTo>
                  <a:pt x="160" y="34"/>
                  <a:pt x="159" y="33"/>
                  <a:pt x="158" y="33"/>
                </a:cubicBezTo>
                <a:cubicBezTo>
                  <a:pt x="154" y="31"/>
                  <a:pt x="143" y="30"/>
                  <a:pt x="124" y="29"/>
                </a:cubicBezTo>
                <a:lnTo>
                  <a:pt x="105" y="29"/>
                </a:lnTo>
                <a:cubicBezTo>
                  <a:pt x="102" y="27"/>
                  <a:pt x="101" y="25"/>
                  <a:pt x="101" y="24"/>
                </a:cubicBezTo>
                <a:cubicBezTo>
                  <a:pt x="101" y="23"/>
                  <a:pt x="101" y="20"/>
                  <a:pt x="102" y="14"/>
                </a:cubicBezTo>
                <a:cubicBezTo>
                  <a:pt x="104" y="6"/>
                  <a:pt x="106" y="2"/>
                  <a:pt x="108" y="0"/>
                </a:cubicBezTo>
                <a:lnTo>
                  <a:pt x="450" y="0"/>
                </a:lnTo>
                <a:cubicBezTo>
                  <a:pt x="453" y="2"/>
                  <a:pt x="455" y="4"/>
                  <a:pt x="455" y="7"/>
                </a:cubicBezTo>
                <a:cubicBezTo>
                  <a:pt x="455" y="9"/>
                  <a:pt x="452" y="33"/>
                  <a:pt x="446" y="78"/>
                </a:cubicBezTo>
                <a:cubicBezTo>
                  <a:pt x="441" y="123"/>
                  <a:pt x="438" y="146"/>
                  <a:pt x="438" y="148"/>
                </a:cubicBezTo>
                <a:cubicBezTo>
                  <a:pt x="437" y="151"/>
                  <a:pt x="433" y="152"/>
                  <a:pt x="425" y="152"/>
                </a:cubicBezTo>
                <a:lnTo>
                  <a:pt x="417" y="152"/>
                </a:lnTo>
                <a:cubicBezTo>
                  <a:pt x="414" y="150"/>
                  <a:pt x="413" y="147"/>
                  <a:pt x="413" y="144"/>
                </a:cubicBezTo>
                <a:cubicBezTo>
                  <a:pt x="413" y="143"/>
                  <a:pt x="414" y="138"/>
                  <a:pt x="415" y="129"/>
                </a:cubicBezTo>
                <a:cubicBezTo>
                  <a:pt x="416" y="119"/>
                  <a:pt x="417" y="108"/>
                  <a:pt x="417" y="95"/>
                </a:cubicBezTo>
                <a:cubicBezTo>
                  <a:pt x="417" y="82"/>
                  <a:pt x="415" y="72"/>
                  <a:pt x="412" y="64"/>
                </a:cubicBezTo>
                <a:cubicBezTo>
                  <a:pt x="409" y="56"/>
                  <a:pt x="405" y="50"/>
                  <a:pt x="400" y="45"/>
                </a:cubicBezTo>
                <a:cubicBezTo>
                  <a:pt x="395" y="39"/>
                  <a:pt x="387" y="36"/>
                  <a:pt x="377" y="34"/>
                </a:cubicBezTo>
                <a:cubicBezTo>
                  <a:pt x="366" y="33"/>
                  <a:pt x="356" y="31"/>
                  <a:pt x="345" y="30"/>
                </a:cubicBezTo>
                <a:cubicBezTo>
                  <a:pt x="333" y="29"/>
                  <a:pt x="318" y="29"/>
                  <a:pt x="298" y="29"/>
                </a:cubicBezTo>
                <a:lnTo>
                  <a:pt x="284" y="29"/>
                </a:lnTo>
                <a:cubicBezTo>
                  <a:pt x="249" y="30"/>
                  <a:pt x="231" y="30"/>
                  <a:pt x="229" y="31"/>
                </a:cubicBezTo>
                <a:cubicBezTo>
                  <a:pt x="226" y="32"/>
                  <a:pt x="225" y="34"/>
                  <a:pt x="224" y="36"/>
                </a:cubicBezTo>
                <a:cubicBezTo>
                  <a:pt x="224" y="37"/>
                  <a:pt x="217" y="64"/>
                  <a:pt x="203" y="119"/>
                </a:cubicBezTo>
                <a:lnTo>
                  <a:pt x="182" y="202"/>
                </a:lnTo>
                <a:lnTo>
                  <a:pt x="217" y="202"/>
                </a:lnTo>
                <a:cubicBezTo>
                  <a:pt x="218" y="202"/>
                  <a:pt x="223" y="202"/>
                  <a:pt x="232" y="202"/>
                </a:cubicBezTo>
                <a:cubicBezTo>
                  <a:pt x="240" y="202"/>
                  <a:pt x="246" y="202"/>
                  <a:pt x="249" y="201"/>
                </a:cubicBezTo>
                <a:cubicBezTo>
                  <a:pt x="253" y="201"/>
                  <a:pt x="257" y="200"/>
                  <a:pt x="263" y="199"/>
                </a:cubicBezTo>
                <a:cubicBezTo>
                  <a:pt x="269" y="198"/>
                  <a:pt x="274" y="197"/>
                  <a:pt x="279" y="195"/>
                </a:cubicBezTo>
                <a:cubicBezTo>
                  <a:pt x="283" y="193"/>
                  <a:pt x="286" y="190"/>
                  <a:pt x="289" y="187"/>
                </a:cubicBezTo>
                <a:cubicBezTo>
                  <a:pt x="295" y="182"/>
                  <a:pt x="299" y="175"/>
                  <a:pt x="303" y="166"/>
                </a:cubicBezTo>
                <a:cubicBezTo>
                  <a:pt x="307" y="156"/>
                  <a:pt x="310" y="148"/>
                  <a:pt x="311" y="141"/>
                </a:cubicBezTo>
                <a:cubicBezTo>
                  <a:pt x="313" y="134"/>
                  <a:pt x="314" y="130"/>
                  <a:pt x="315" y="130"/>
                </a:cubicBezTo>
                <a:cubicBezTo>
                  <a:pt x="316" y="128"/>
                  <a:pt x="320" y="127"/>
                  <a:pt x="327" y="127"/>
                </a:cubicBezTo>
                <a:lnTo>
                  <a:pt x="334" y="127"/>
                </a:lnTo>
                <a:cubicBezTo>
                  <a:pt x="338" y="129"/>
                  <a:pt x="340" y="131"/>
                  <a:pt x="340" y="133"/>
                </a:cubicBezTo>
                <a:cubicBezTo>
                  <a:pt x="340" y="134"/>
                  <a:pt x="332" y="163"/>
                  <a:pt x="319" y="217"/>
                </a:cubicBezTo>
                <a:cubicBezTo>
                  <a:pt x="306" y="271"/>
                  <a:pt x="299" y="299"/>
                  <a:pt x="297" y="300"/>
                </a:cubicBezTo>
                <a:cubicBezTo>
                  <a:pt x="297" y="303"/>
                  <a:pt x="292" y="305"/>
                  <a:pt x="285" y="305"/>
                </a:cubicBezTo>
                <a:lnTo>
                  <a:pt x="277" y="305"/>
                </a:lnTo>
                <a:cubicBezTo>
                  <a:pt x="274" y="302"/>
                  <a:pt x="273" y="300"/>
                  <a:pt x="273" y="297"/>
                </a:cubicBezTo>
                <a:cubicBezTo>
                  <a:pt x="273" y="296"/>
                  <a:pt x="274" y="291"/>
                  <a:pt x="276" y="283"/>
                </a:cubicBezTo>
                <a:cubicBezTo>
                  <a:pt x="278" y="275"/>
                  <a:pt x="279" y="267"/>
                  <a:pt x="279" y="258"/>
                </a:cubicBezTo>
                <a:cubicBezTo>
                  <a:pt x="279" y="246"/>
                  <a:pt x="275" y="238"/>
                  <a:pt x="267" y="235"/>
                </a:cubicBezTo>
                <a:cubicBezTo>
                  <a:pt x="258" y="232"/>
                  <a:pt x="239" y="231"/>
                  <a:pt x="210" y="231"/>
                </a:cubicBezTo>
                <a:lnTo>
                  <a:pt x="175" y="231"/>
                </a:lnTo>
                <a:lnTo>
                  <a:pt x="155" y="311"/>
                </a:lnTo>
                <a:cubicBezTo>
                  <a:pt x="142" y="363"/>
                  <a:pt x="135" y="391"/>
                  <a:pt x="135" y="393"/>
                </a:cubicBezTo>
                <a:cubicBezTo>
                  <a:pt x="135" y="399"/>
                  <a:pt x="154" y="402"/>
                  <a:pt x="191" y="402"/>
                </a:cubicBezTo>
                <a:lnTo>
                  <a:pt x="207" y="402"/>
                </a:lnTo>
                <a:cubicBezTo>
                  <a:pt x="210" y="405"/>
                  <a:pt x="211" y="406"/>
                  <a:pt x="211" y="407"/>
                </a:cubicBezTo>
                <a:cubicBezTo>
                  <a:pt x="211" y="407"/>
                  <a:pt x="210" y="411"/>
                  <a:pt x="210" y="419"/>
                </a:cubicBezTo>
                <a:cubicBezTo>
                  <a:pt x="208" y="425"/>
                  <a:pt x="206" y="429"/>
                  <a:pt x="203" y="431"/>
                </a:cubicBezTo>
                <a:lnTo>
                  <a:pt x="193" y="431"/>
                </a:lnTo>
                <a:cubicBezTo>
                  <a:pt x="175" y="430"/>
                  <a:pt x="143" y="430"/>
                  <a:pt x="97" y="430"/>
                </a:cubicBezTo>
                <a:cubicBezTo>
                  <a:pt x="70" y="430"/>
                  <a:pt x="49" y="430"/>
                  <a:pt x="34" y="430"/>
                </a:cubicBezTo>
                <a:cubicBezTo>
                  <a:pt x="20" y="430"/>
                  <a:pt x="12" y="430"/>
                  <a:pt x="10" y="43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5198040" y="466272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29" y="29"/>
                </a:moveTo>
                <a:cubicBezTo>
                  <a:pt x="127" y="29"/>
                  <a:pt x="126" y="29"/>
                  <a:pt x="124" y="29"/>
                </a:cubicBezTo>
                <a:cubicBezTo>
                  <a:pt x="113" y="29"/>
                  <a:pt x="107" y="29"/>
                  <a:pt x="105" y="29"/>
                </a:cubicBezTo>
                <a:cubicBezTo>
                  <a:pt x="103" y="28"/>
                  <a:pt x="102" y="26"/>
                  <a:pt x="102" y="22"/>
                </a:cubicBezTo>
                <a:cubicBezTo>
                  <a:pt x="102" y="10"/>
                  <a:pt x="104" y="4"/>
                  <a:pt x="108" y="1"/>
                </a:cubicBezTo>
                <a:cubicBezTo>
                  <a:pt x="109" y="1"/>
                  <a:pt x="130" y="0"/>
                  <a:pt x="170" y="0"/>
                </a:cubicBezTo>
                <a:cubicBezTo>
                  <a:pt x="202" y="0"/>
                  <a:pt x="221" y="0"/>
                  <a:pt x="225" y="0"/>
                </a:cubicBezTo>
                <a:cubicBezTo>
                  <a:pt x="230" y="0"/>
                  <a:pt x="233" y="2"/>
                  <a:pt x="234" y="4"/>
                </a:cubicBezTo>
                <a:cubicBezTo>
                  <a:pt x="323" y="214"/>
                  <a:pt x="369" y="322"/>
                  <a:pt x="370" y="327"/>
                </a:cubicBezTo>
                <a:lnTo>
                  <a:pt x="404" y="191"/>
                </a:lnTo>
                <a:cubicBezTo>
                  <a:pt x="427" y="102"/>
                  <a:pt x="438" y="55"/>
                  <a:pt x="438" y="49"/>
                </a:cubicBezTo>
                <a:cubicBezTo>
                  <a:pt x="438" y="38"/>
                  <a:pt x="424" y="31"/>
                  <a:pt x="398" y="29"/>
                </a:cubicBezTo>
                <a:cubicBezTo>
                  <a:pt x="387" y="29"/>
                  <a:pt x="382" y="27"/>
                  <a:pt x="382" y="23"/>
                </a:cubicBezTo>
                <a:cubicBezTo>
                  <a:pt x="382" y="22"/>
                  <a:pt x="383" y="19"/>
                  <a:pt x="384" y="15"/>
                </a:cubicBezTo>
                <a:cubicBezTo>
                  <a:pt x="385" y="8"/>
                  <a:pt x="387" y="4"/>
                  <a:pt x="387" y="3"/>
                </a:cubicBezTo>
                <a:cubicBezTo>
                  <a:pt x="388" y="2"/>
                  <a:pt x="390" y="1"/>
                  <a:pt x="394" y="0"/>
                </a:cubicBezTo>
                <a:cubicBezTo>
                  <a:pt x="395" y="0"/>
                  <a:pt x="402" y="1"/>
                  <a:pt x="413" y="1"/>
                </a:cubicBezTo>
                <a:cubicBezTo>
                  <a:pt x="425" y="1"/>
                  <a:pt x="443" y="2"/>
                  <a:pt x="467" y="2"/>
                </a:cubicBezTo>
                <a:cubicBezTo>
                  <a:pt x="488" y="2"/>
                  <a:pt x="504" y="2"/>
                  <a:pt x="515" y="2"/>
                </a:cubicBezTo>
                <a:cubicBezTo>
                  <a:pt x="526" y="1"/>
                  <a:pt x="532" y="1"/>
                  <a:pt x="534" y="1"/>
                </a:cubicBezTo>
                <a:cubicBezTo>
                  <a:pt x="540" y="1"/>
                  <a:pt x="543" y="3"/>
                  <a:pt x="543" y="7"/>
                </a:cubicBezTo>
                <a:cubicBezTo>
                  <a:pt x="543" y="17"/>
                  <a:pt x="542" y="23"/>
                  <a:pt x="538" y="26"/>
                </a:cubicBezTo>
                <a:cubicBezTo>
                  <a:pt x="537" y="28"/>
                  <a:pt x="533" y="29"/>
                  <a:pt x="524" y="29"/>
                </a:cubicBezTo>
                <a:cubicBezTo>
                  <a:pt x="494" y="31"/>
                  <a:pt x="476" y="40"/>
                  <a:pt x="468" y="55"/>
                </a:cubicBezTo>
                <a:lnTo>
                  <a:pt x="373" y="429"/>
                </a:lnTo>
                <a:cubicBezTo>
                  <a:pt x="372" y="432"/>
                  <a:pt x="368" y="433"/>
                  <a:pt x="360" y="433"/>
                </a:cubicBezTo>
                <a:cubicBezTo>
                  <a:pt x="354" y="433"/>
                  <a:pt x="350" y="433"/>
                  <a:pt x="349" y="432"/>
                </a:cubicBezTo>
                <a:cubicBezTo>
                  <a:pt x="348" y="431"/>
                  <a:pt x="320" y="367"/>
                  <a:pt x="267" y="240"/>
                </a:cubicBezTo>
                <a:lnTo>
                  <a:pt x="187" y="50"/>
                </a:lnTo>
                <a:lnTo>
                  <a:pt x="146" y="216"/>
                </a:lnTo>
                <a:cubicBezTo>
                  <a:pt x="118" y="324"/>
                  <a:pt x="105" y="380"/>
                  <a:pt x="105" y="383"/>
                </a:cubicBezTo>
                <a:cubicBezTo>
                  <a:pt x="107" y="397"/>
                  <a:pt x="122" y="404"/>
                  <a:pt x="150" y="404"/>
                </a:cubicBezTo>
                <a:lnTo>
                  <a:pt x="157" y="404"/>
                </a:lnTo>
                <a:cubicBezTo>
                  <a:pt x="159" y="406"/>
                  <a:pt x="160" y="408"/>
                  <a:pt x="160" y="409"/>
                </a:cubicBezTo>
                <a:cubicBezTo>
                  <a:pt x="160" y="411"/>
                  <a:pt x="160" y="415"/>
                  <a:pt x="159" y="421"/>
                </a:cubicBezTo>
                <a:cubicBezTo>
                  <a:pt x="157" y="427"/>
                  <a:pt x="155" y="431"/>
                  <a:pt x="153" y="433"/>
                </a:cubicBezTo>
                <a:lnTo>
                  <a:pt x="145" y="433"/>
                </a:lnTo>
                <a:cubicBezTo>
                  <a:pt x="131" y="432"/>
                  <a:pt x="109" y="432"/>
                  <a:pt x="76" y="432"/>
                </a:cubicBezTo>
                <a:cubicBezTo>
                  <a:pt x="64" y="432"/>
                  <a:pt x="54" y="432"/>
                  <a:pt x="44" y="432"/>
                </a:cubicBezTo>
                <a:cubicBezTo>
                  <a:pt x="34" y="432"/>
                  <a:pt x="26" y="432"/>
                  <a:pt x="21" y="432"/>
                </a:cubicBezTo>
                <a:cubicBezTo>
                  <a:pt x="15" y="432"/>
                  <a:pt x="11" y="432"/>
                  <a:pt x="10" y="433"/>
                </a:cubicBezTo>
                <a:cubicBezTo>
                  <a:pt x="3" y="433"/>
                  <a:pt x="0" y="431"/>
                  <a:pt x="0" y="427"/>
                </a:cubicBezTo>
                <a:cubicBezTo>
                  <a:pt x="0" y="425"/>
                  <a:pt x="1" y="422"/>
                  <a:pt x="2" y="417"/>
                </a:cubicBezTo>
                <a:cubicBezTo>
                  <a:pt x="3" y="412"/>
                  <a:pt x="5" y="409"/>
                  <a:pt x="5" y="408"/>
                </a:cubicBezTo>
                <a:cubicBezTo>
                  <a:pt x="6" y="406"/>
                  <a:pt x="11" y="404"/>
                  <a:pt x="20" y="404"/>
                </a:cubicBezTo>
                <a:cubicBezTo>
                  <a:pt x="49" y="403"/>
                  <a:pt x="67" y="395"/>
                  <a:pt x="76" y="380"/>
                </a:cubicBezTo>
                <a:cubicBezTo>
                  <a:pt x="77" y="377"/>
                  <a:pt x="92" y="319"/>
                  <a:pt x="120" y="204"/>
                </a:cubicBezTo>
                <a:lnTo>
                  <a:pt x="163" y="31"/>
                </a:lnTo>
                <a:cubicBezTo>
                  <a:pt x="163" y="31"/>
                  <a:pt x="151" y="30"/>
                  <a:pt x="129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3127680" y="4598280"/>
            <a:ext cx="2288880" cy="14040"/>
          </a:xfrm>
          <a:custGeom>
            <a:avLst/>
            <a:gdLst/>
            <a:ahLst/>
            <a:rect l="0" t="0" r="r" b="b"/>
            <a:pathLst>
              <a:path w="6358" h="39">
                <a:moveTo>
                  <a:pt x="0" y="39"/>
                </a:moveTo>
                <a:lnTo>
                  <a:pt x="6358" y="39"/>
                </a:lnTo>
                <a:lnTo>
                  <a:pt x="6358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747720" y="3952080"/>
            <a:ext cx="3173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Accuracy (Доля верных ответов):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747720" y="5018760"/>
            <a:ext cx="691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Недостаток Accuracy: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Не информативна на несбалансированных выборках.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9001080" y="399960"/>
            <a:ext cx="3333960" cy="6058080"/>
          </a:xfrm>
          <a:custGeom>
            <a:avLst/>
            <a:gdLst/>
            <a:ahLst/>
            <a:rect l="0" t="0" r="r" b="b"/>
            <a:pathLst>
              <a:path w="9261" h="16828">
                <a:moveTo>
                  <a:pt x="0" y="0"/>
                </a:moveTo>
                <a:lnTo>
                  <a:pt x="9261" y="0"/>
                </a:lnTo>
                <a:lnTo>
                  <a:pt x="9261" y="16828"/>
                </a:lnTo>
                <a:lnTo>
                  <a:pt x="0" y="168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9228240" y="854280"/>
            <a:ext cx="2879640" cy="3105000"/>
          </a:xfrm>
          <a:custGeom>
            <a:avLst/>
            <a:gdLst/>
            <a:ahLst/>
            <a:rect l="0" t="0" r="r" b="b"/>
            <a:pathLst>
              <a:path w="7999" h="8625">
                <a:moveTo>
                  <a:pt x="0" y="0"/>
                </a:moveTo>
                <a:lnTo>
                  <a:pt x="7999" y="0"/>
                </a:lnTo>
                <a:lnTo>
                  <a:pt x="7999" y="8625"/>
                </a:lnTo>
                <a:lnTo>
                  <a:pt x="0" y="8625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9228240" y="854280"/>
            <a:ext cx="1440000" cy="3105000"/>
          </a:xfrm>
          <a:custGeom>
            <a:avLst/>
            <a:gdLst/>
            <a:ahLst/>
            <a:rect l="0" t="0" r="r" b="b"/>
            <a:pathLst>
              <a:path w="4000" h="8625">
                <a:moveTo>
                  <a:pt x="0" y="0"/>
                </a:moveTo>
                <a:lnTo>
                  <a:pt x="4000" y="0"/>
                </a:lnTo>
                <a:lnTo>
                  <a:pt x="4000" y="8625"/>
                </a:lnTo>
                <a:lnTo>
                  <a:pt x="0" y="8625"/>
                </a:lnTo>
                <a:lnTo>
                  <a:pt x="0" y="0"/>
                </a:lnTo>
                <a:close/>
              </a:path>
            </a:pathLst>
          </a:custGeom>
          <a:solidFill>
            <a:srgbClr val="d1db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9586440" y="1505880"/>
            <a:ext cx="2163240" cy="1916640"/>
          </a:xfrm>
          <a:custGeom>
            <a:avLst/>
            <a:gdLst/>
            <a:ahLst/>
            <a:rect l="0" t="0" r="r" b="b"/>
            <a:pathLst>
              <a:path w="6009" h="5324">
                <a:moveTo>
                  <a:pt x="6009" y="2661"/>
                </a:moveTo>
                <a:cubicBezTo>
                  <a:pt x="6009" y="2705"/>
                  <a:pt x="6007" y="2749"/>
                  <a:pt x="6005" y="2792"/>
                </a:cubicBezTo>
                <a:cubicBezTo>
                  <a:pt x="6003" y="2836"/>
                  <a:pt x="5999" y="2879"/>
                  <a:pt x="5994" y="2922"/>
                </a:cubicBezTo>
                <a:cubicBezTo>
                  <a:pt x="5989" y="2966"/>
                  <a:pt x="5983" y="3009"/>
                  <a:pt x="5976" y="3052"/>
                </a:cubicBezTo>
                <a:cubicBezTo>
                  <a:pt x="5969" y="3095"/>
                  <a:pt x="5960" y="3138"/>
                  <a:pt x="5951" y="3181"/>
                </a:cubicBezTo>
                <a:cubicBezTo>
                  <a:pt x="5941" y="3223"/>
                  <a:pt x="5931" y="3266"/>
                  <a:pt x="5919" y="3308"/>
                </a:cubicBezTo>
                <a:cubicBezTo>
                  <a:pt x="5907" y="3350"/>
                  <a:pt x="5894" y="3392"/>
                  <a:pt x="5879" y="3434"/>
                </a:cubicBezTo>
                <a:cubicBezTo>
                  <a:pt x="5865" y="3476"/>
                  <a:pt x="5850" y="3517"/>
                  <a:pt x="5833" y="3558"/>
                </a:cubicBezTo>
                <a:cubicBezTo>
                  <a:pt x="5816" y="3599"/>
                  <a:pt x="5799" y="3640"/>
                  <a:pt x="5780" y="3680"/>
                </a:cubicBezTo>
                <a:cubicBezTo>
                  <a:pt x="5761" y="3720"/>
                  <a:pt x="5741" y="3760"/>
                  <a:pt x="5720" y="3799"/>
                </a:cubicBezTo>
                <a:cubicBezTo>
                  <a:pt x="5699" y="3840"/>
                  <a:pt x="5677" y="3879"/>
                  <a:pt x="5654" y="3917"/>
                </a:cubicBezTo>
                <a:cubicBezTo>
                  <a:pt x="5631" y="3955"/>
                  <a:pt x="5607" y="3993"/>
                  <a:pt x="5581" y="4031"/>
                </a:cubicBezTo>
                <a:cubicBezTo>
                  <a:pt x="5556" y="4068"/>
                  <a:pt x="5530" y="4105"/>
                  <a:pt x="5502" y="4141"/>
                </a:cubicBezTo>
                <a:cubicBezTo>
                  <a:pt x="5475" y="4177"/>
                  <a:pt x="5447" y="4213"/>
                  <a:pt x="5417" y="4248"/>
                </a:cubicBezTo>
                <a:cubicBezTo>
                  <a:pt x="5388" y="4283"/>
                  <a:pt x="5358" y="4317"/>
                  <a:pt x="5327" y="4351"/>
                </a:cubicBezTo>
                <a:cubicBezTo>
                  <a:pt x="5296" y="4384"/>
                  <a:pt x="5264" y="4417"/>
                  <a:pt x="5230" y="4450"/>
                </a:cubicBezTo>
                <a:cubicBezTo>
                  <a:pt x="5197" y="4482"/>
                  <a:pt x="5164" y="4513"/>
                  <a:pt x="5129" y="4544"/>
                </a:cubicBezTo>
                <a:cubicBezTo>
                  <a:pt x="5094" y="4575"/>
                  <a:pt x="5058" y="4605"/>
                  <a:pt x="5022" y="4634"/>
                </a:cubicBezTo>
                <a:cubicBezTo>
                  <a:pt x="4986" y="4664"/>
                  <a:pt x="4948" y="4692"/>
                  <a:pt x="4910" y="4720"/>
                </a:cubicBezTo>
                <a:cubicBezTo>
                  <a:pt x="4872" y="4747"/>
                  <a:pt x="4834" y="4774"/>
                  <a:pt x="4794" y="4800"/>
                </a:cubicBezTo>
                <a:cubicBezTo>
                  <a:pt x="4755" y="4826"/>
                  <a:pt x="4715" y="4851"/>
                  <a:pt x="4674" y="4875"/>
                </a:cubicBezTo>
                <a:cubicBezTo>
                  <a:pt x="4633" y="4899"/>
                  <a:pt x="4591" y="4923"/>
                  <a:pt x="4549" y="4945"/>
                </a:cubicBezTo>
                <a:cubicBezTo>
                  <a:pt x="4507" y="4967"/>
                  <a:pt x="4464" y="4989"/>
                  <a:pt x="4421" y="5009"/>
                </a:cubicBezTo>
                <a:cubicBezTo>
                  <a:pt x="4377" y="5030"/>
                  <a:pt x="4334" y="5050"/>
                  <a:pt x="4289" y="5068"/>
                </a:cubicBezTo>
                <a:cubicBezTo>
                  <a:pt x="4245" y="5087"/>
                  <a:pt x="4200" y="5104"/>
                  <a:pt x="4154" y="5121"/>
                </a:cubicBezTo>
                <a:cubicBezTo>
                  <a:pt x="4109" y="5138"/>
                  <a:pt x="4063" y="5153"/>
                  <a:pt x="4017" y="5168"/>
                </a:cubicBezTo>
                <a:cubicBezTo>
                  <a:pt x="3970" y="5183"/>
                  <a:pt x="3924" y="5196"/>
                  <a:pt x="3877" y="5209"/>
                </a:cubicBezTo>
                <a:cubicBezTo>
                  <a:pt x="3830" y="5222"/>
                  <a:pt x="3782" y="5233"/>
                  <a:pt x="3735" y="5244"/>
                </a:cubicBezTo>
                <a:cubicBezTo>
                  <a:pt x="3687" y="5254"/>
                  <a:pt x="3639" y="5264"/>
                  <a:pt x="3591" y="5272"/>
                </a:cubicBezTo>
                <a:cubicBezTo>
                  <a:pt x="3543" y="5281"/>
                  <a:pt x="3494" y="5288"/>
                  <a:pt x="3446" y="5295"/>
                </a:cubicBezTo>
                <a:cubicBezTo>
                  <a:pt x="3397" y="5301"/>
                  <a:pt x="3348" y="5307"/>
                  <a:pt x="3299" y="5311"/>
                </a:cubicBezTo>
                <a:cubicBezTo>
                  <a:pt x="3250" y="5315"/>
                  <a:pt x="3201" y="5318"/>
                  <a:pt x="3152" y="5320"/>
                </a:cubicBezTo>
                <a:cubicBezTo>
                  <a:pt x="3103" y="5323"/>
                  <a:pt x="3054" y="5324"/>
                  <a:pt x="3005" y="5324"/>
                </a:cubicBezTo>
                <a:cubicBezTo>
                  <a:pt x="2956" y="5324"/>
                  <a:pt x="2907" y="5323"/>
                  <a:pt x="2857" y="5320"/>
                </a:cubicBezTo>
                <a:cubicBezTo>
                  <a:pt x="2808" y="5318"/>
                  <a:pt x="2759" y="5315"/>
                  <a:pt x="2710" y="5311"/>
                </a:cubicBezTo>
                <a:cubicBezTo>
                  <a:pt x="2661" y="5307"/>
                  <a:pt x="2613" y="5301"/>
                  <a:pt x="2564" y="5295"/>
                </a:cubicBezTo>
                <a:cubicBezTo>
                  <a:pt x="2515" y="5288"/>
                  <a:pt x="2467" y="5281"/>
                  <a:pt x="2419" y="5272"/>
                </a:cubicBezTo>
                <a:cubicBezTo>
                  <a:pt x="2371" y="5264"/>
                  <a:pt x="2323" y="5254"/>
                  <a:pt x="2275" y="5244"/>
                </a:cubicBezTo>
                <a:cubicBezTo>
                  <a:pt x="2227" y="5233"/>
                  <a:pt x="2180" y="5222"/>
                  <a:pt x="2133" y="5209"/>
                </a:cubicBezTo>
                <a:cubicBezTo>
                  <a:pt x="2086" y="5196"/>
                  <a:pt x="2039" y="5183"/>
                  <a:pt x="1993" y="5168"/>
                </a:cubicBezTo>
                <a:cubicBezTo>
                  <a:pt x="1947" y="5153"/>
                  <a:pt x="1901" y="5138"/>
                  <a:pt x="1855" y="5121"/>
                </a:cubicBezTo>
                <a:cubicBezTo>
                  <a:pt x="1810" y="5104"/>
                  <a:pt x="1765" y="5087"/>
                  <a:pt x="1721" y="5068"/>
                </a:cubicBezTo>
                <a:cubicBezTo>
                  <a:pt x="1676" y="5050"/>
                  <a:pt x="1632" y="5030"/>
                  <a:pt x="1589" y="5009"/>
                </a:cubicBezTo>
                <a:cubicBezTo>
                  <a:pt x="1546" y="4989"/>
                  <a:pt x="1503" y="4967"/>
                  <a:pt x="1461" y="4945"/>
                </a:cubicBezTo>
                <a:cubicBezTo>
                  <a:pt x="1418" y="4923"/>
                  <a:pt x="1377" y="4899"/>
                  <a:pt x="1336" y="4875"/>
                </a:cubicBezTo>
                <a:cubicBezTo>
                  <a:pt x="1295" y="4851"/>
                  <a:pt x="1255" y="4826"/>
                  <a:pt x="1215" y="4800"/>
                </a:cubicBezTo>
                <a:cubicBezTo>
                  <a:pt x="1176" y="4774"/>
                  <a:pt x="1137" y="4747"/>
                  <a:pt x="1099" y="4720"/>
                </a:cubicBezTo>
                <a:cubicBezTo>
                  <a:pt x="1061" y="4692"/>
                  <a:pt x="1024" y="4664"/>
                  <a:pt x="988" y="4634"/>
                </a:cubicBezTo>
                <a:cubicBezTo>
                  <a:pt x="951" y="4605"/>
                  <a:pt x="916" y="4575"/>
                  <a:pt x="881" y="4544"/>
                </a:cubicBezTo>
                <a:cubicBezTo>
                  <a:pt x="846" y="4513"/>
                  <a:pt x="812" y="4482"/>
                  <a:pt x="779" y="4450"/>
                </a:cubicBezTo>
                <a:cubicBezTo>
                  <a:pt x="746" y="4417"/>
                  <a:pt x="714" y="4384"/>
                  <a:pt x="683" y="4351"/>
                </a:cubicBezTo>
                <a:cubicBezTo>
                  <a:pt x="652" y="4317"/>
                  <a:pt x="621" y="4283"/>
                  <a:pt x="592" y="4248"/>
                </a:cubicBezTo>
                <a:cubicBezTo>
                  <a:pt x="563" y="4213"/>
                  <a:pt x="535" y="4177"/>
                  <a:pt x="507" y="4141"/>
                </a:cubicBezTo>
                <a:cubicBezTo>
                  <a:pt x="480" y="4105"/>
                  <a:pt x="454" y="4068"/>
                  <a:pt x="428" y="4031"/>
                </a:cubicBezTo>
                <a:cubicBezTo>
                  <a:pt x="402" y="3993"/>
                  <a:pt x="378" y="3955"/>
                  <a:pt x="355" y="3917"/>
                </a:cubicBezTo>
                <a:cubicBezTo>
                  <a:pt x="332" y="3879"/>
                  <a:pt x="309" y="3840"/>
                  <a:pt x="288" y="3799"/>
                </a:cubicBezTo>
                <a:cubicBezTo>
                  <a:pt x="267" y="3760"/>
                  <a:pt x="248" y="3720"/>
                  <a:pt x="229" y="3680"/>
                </a:cubicBezTo>
                <a:cubicBezTo>
                  <a:pt x="210" y="3640"/>
                  <a:pt x="192" y="3599"/>
                  <a:pt x="176" y="3558"/>
                </a:cubicBezTo>
                <a:cubicBezTo>
                  <a:pt x="159" y="3517"/>
                  <a:pt x="144" y="3476"/>
                  <a:pt x="129" y="3434"/>
                </a:cubicBezTo>
                <a:cubicBezTo>
                  <a:pt x="115" y="3392"/>
                  <a:pt x="102" y="3350"/>
                  <a:pt x="90" y="3308"/>
                </a:cubicBezTo>
                <a:cubicBezTo>
                  <a:pt x="78" y="3266"/>
                  <a:pt x="67" y="3223"/>
                  <a:pt x="58" y="3181"/>
                </a:cubicBezTo>
                <a:cubicBezTo>
                  <a:pt x="48" y="3138"/>
                  <a:pt x="40" y="3095"/>
                  <a:pt x="33" y="3052"/>
                </a:cubicBezTo>
                <a:cubicBezTo>
                  <a:pt x="25" y="3009"/>
                  <a:pt x="19" y="2966"/>
                  <a:pt x="15" y="2922"/>
                </a:cubicBezTo>
                <a:cubicBezTo>
                  <a:pt x="10" y="2879"/>
                  <a:pt x="6" y="2836"/>
                  <a:pt x="4" y="2792"/>
                </a:cubicBezTo>
                <a:cubicBezTo>
                  <a:pt x="1" y="2749"/>
                  <a:pt x="0" y="2705"/>
                  <a:pt x="0" y="2661"/>
                </a:cubicBezTo>
                <a:cubicBezTo>
                  <a:pt x="0" y="2618"/>
                  <a:pt x="1" y="2574"/>
                  <a:pt x="4" y="2531"/>
                </a:cubicBezTo>
                <a:cubicBezTo>
                  <a:pt x="6" y="2487"/>
                  <a:pt x="10" y="2444"/>
                  <a:pt x="15" y="2401"/>
                </a:cubicBezTo>
                <a:cubicBezTo>
                  <a:pt x="19" y="2357"/>
                  <a:pt x="25" y="2314"/>
                  <a:pt x="33" y="2271"/>
                </a:cubicBezTo>
                <a:cubicBezTo>
                  <a:pt x="40" y="2228"/>
                  <a:pt x="48" y="2185"/>
                  <a:pt x="58" y="2142"/>
                </a:cubicBezTo>
                <a:cubicBezTo>
                  <a:pt x="67" y="2100"/>
                  <a:pt x="78" y="2057"/>
                  <a:pt x="90" y="2015"/>
                </a:cubicBezTo>
                <a:cubicBezTo>
                  <a:pt x="102" y="1973"/>
                  <a:pt x="115" y="1931"/>
                  <a:pt x="129" y="1889"/>
                </a:cubicBezTo>
                <a:cubicBezTo>
                  <a:pt x="144" y="1847"/>
                  <a:pt x="159" y="1806"/>
                  <a:pt x="176" y="1765"/>
                </a:cubicBezTo>
                <a:cubicBezTo>
                  <a:pt x="192" y="1724"/>
                  <a:pt x="210" y="1683"/>
                  <a:pt x="229" y="1643"/>
                </a:cubicBezTo>
                <a:cubicBezTo>
                  <a:pt x="248" y="1603"/>
                  <a:pt x="267" y="1563"/>
                  <a:pt x="288" y="1524"/>
                </a:cubicBezTo>
                <a:cubicBezTo>
                  <a:pt x="309" y="1484"/>
                  <a:pt x="332" y="1445"/>
                  <a:pt x="355" y="1407"/>
                </a:cubicBezTo>
                <a:cubicBezTo>
                  <a:pt x="378" y="1369"/>
                  <a:pt x="402" y="1331"/>
                  <a:pt x="428" y="1293"/>
                </a:cubicBezTo>
                <a:cubicBezTo>
                  <a:pt x="454" y="1256"/>
                  <a:pt x="480" y="1219"/>
                  <a:pt x="507" y="1183"/>
                </a:cubicBezTo>
                <a:cubicBezTo>
                  <a:pt x="535" y="1147"/>
                  <a:pt x="563" y="1111"/>
                  <a:pt x="592" y="1076"/>
                </a:cubicBezTo>
                <a:cubicBezTo>
                  <a:pt x="621" y="1041"/>
                  <a:pt x="652" y="1007"/>
                  <a:pt x="683" y="973"/>
                </a:cubicBezTo>
                <a:cubicBezTo>
                  <a:pt x="714" y="940"/>
                  <a:pt x="746" y="907"/>
                  <a:pt x="779" y="874"/>
                </a:cubicBezTo>
                <a:cubicBezTo>
                  <a:pt x="812" y="842"/>
                  <a:pt x="846" y="811"/>
                  <a:pt x="881" y="780"/>
                </a:cubicBezTo>
                <a:cubicBezTo>
                  <a:pt x="916" y="749"/>
                  <a:pt x="951" y="719"/>
                  <a:pt x="988" y="690"/>
                </a:cubicBezTo>
                <a:cubicBezTo>
                  <a:pt x="1024" y="660"/>
                  <a:pt x="1061" y="632"/>
                  <a:pt x="1099" y="604"/>
                </a:cubicBezTo>
                <a:cubicBezTo>
                  <a:pt x="1137" y="577"/>
                  <a:pt x="1176" y="550"/>
                  <a:pt x="1215" y="524"/>
                </a:cubicBezTo>
                <a:cubicBezTo>
                  <a:pt x="1255" y="498"/>
                  <a:pt x="1295" y="473"/>
                  <a:pt x="1336" y="449"/>
                </a:cubicBezTo>
                <a:cubicBezTo>
                  <a:pt x="1377" y="425"/>
                  <a:pt x="1418" y="401"/>
                  <a:pt x="1461" y="379"/>
                </a:cubicBezTo>
                <a:cubicBezTo>
                  <a:pt x="1503" y="357"/>
                  <a:pt x="1546" y="335"/>
                  <a:pt x="1589" y="315"/>
                </a:cubicBezTo>
                <a:cubicBezTo>
                  <a:pt x="1632" y="294"/>
                  <a:pt x="1676" y="274"/>
                  <a:pt x="1721" y="256"/>
                </a:cubicBezTo>
                <a:cubicBezTo>
                  <a:pt x="1765" y="237"/>
                  <a:pt x="1810" y="220"/>
                  <a:pt x="1855" y="203"/>
                </a:cubicBezTo>
                <a:cubicBezTo>
                  <a:pt x="1901" y="186"/>
                  <a:pt x="1947" y="171"/>
                  <a:pt x="1993" y="156"/>
                </a:cubicBezTo>
                <a:cubicBezTo>
                  <a:pt x="2039" y="141"/>
                  <a:pt x="2086" y="128"/>
                  <a:pt x="2133" y="115"/>
                </a:cubicBezTo>
                <a:cubicBezTo>
                  <a:pt x="2180" y="102"/>
                  <a:pt x="2227" y="91"/>
                  <a:pt x="2275" y="80"/>
                </a:cubicBezTo>
                <a:cubicBezTo>
                  <a:pt x="2323" y="70"/>
                  <a:pt x="2371" y="60"/>
                  <a:pt x="2419" y="51"/>
                </a:cubicBezTo>
                <a:cubicBezTo>
                  <a:pt x="2467" y="43"/>
                  <a:pt x="2515" y="36"/>
                  <a:pt x="2564" y="29"/>
                </a:cubicBezTo>
                <a:cubicBezTo>
                  <a:pt x="2613" y="23"/>
                  <a:pt x="2661" y="17"/>
                  <a:pt x="2710" y="13"/>
                </a:cubicBezTo>
                <a:cubicBezTo>
                  <a:pt x="2759" y="9"/>
                  <a:pt x="2808" y="6"/>
                  <a:pt x="2857" y="4"/>
                </a:cubicBezTo>
                <a:cubicBezTo>
                  <a:pt x="2907" y="1"/>
                  <a:pt x="2956" y="0"/>
                  <a:pt x="3005" y="0"/>
                </a:cubicBezTo>
                <a:cubicBezTo>
                  <a:pt x="3054" y="0"/>
                  <a:pt x="3103" y="1"/>
                  <a:pt x="3152" y="4"/>
                </a:cubicBezTo>
                <a:cubicBezTo>
                  <a:pt x="3201" y="6"/>
                  <a:pt x="3250" y="9"/>
                  <a:pt x="3299" y="13"/>
                </a:cubicBezTo>
                <a:cubicBezTo>
                  <a:pt x="3348" y="17"/>
                  <a:pt x="3397" y="23"/>
                  <a:pt x="3446" y="29"/>
                </a:cubicBezTo>
                <a:cubicBezTo>
                  <a:pt x="3494" y="36"/>
                  <a:pt x="3543" y="43"/>
                  <a:pt x="3591" y="51"/>
                </a:cubicBezTo>
                <a:cubicBezTo>
                  <a:pt x="3639" y="60"/>
                  <a:pt x="3687" y="70"/>
                  <a:pt x="3735" y="80"/>
                </a:cubicBezTo>
                <a:cubicBezTo>
                  <a:pt x="3782" y="91"/>
                  <a:pt x="3830" y="102"/>
                  <a:pt x="3877" y="115"/>
                </a:cubicBezTo>
                <a:cubicBezTo>
                  <a:pt x="3924" y="128"/>
                  <a:pt x="3970" y="141"/>
                  <a:pt x="4017" y="156"/>
                </a:cubicBezTo>
                <a:cubicBezTo>
                  <a:pt x="4063" y="171"/>
                  <a:pt x="4109" y="186"/>
                  <a:pt x="4154" y="203"/>
                </a:cubicBezTo>
                <a:cubicBezTo>
                  <a:pt x="4200" y="220"/>
                  <a:pt x="4245" y="237"/>
                  <a:pt x="4289" y="256"/>
                </a:cubicBezTo>
                <a:cubicBezTo>
                  <a:pt x="4334" y="274"/>
                  <a:pt x="4377" y="294"/>
                  <a:pt x="4421" y="315"/>
                </a:cubicBezTo>
                <a:cubicBezTo>
                  <a:pt x="4464" y="335"/>
                  <a:pt x="4507" y="357"/>
                  <a:pt x="4549" y="379"/>
                </a:cubicBezTo>
                <a:cubicBezTo>
                  <a:pt x="4591" y="401"/>
                  <a:pt x="4633" y="425"/>
                  <a:pt x="4674" y="449"/>
                </a:cubicBezTo>
                <a:cubicBezTo>
                  <a:pt x="4715" y="473"/>
                  <a:pt x="4755" y="498"/>
                  <a:pt x="4794" y="524"/>
                </a:cubicBezTo>
                <a:cubicBezTo>
                  <a:pt x="4834" y="550"/>
                  <a:pt x="4872" y="577"/>
                  <a:pt x="4910" y="604"/>
                </a:cubicBezTo>
                <a:cubicBezTo>
                  <a:pt x="4948" y="632"/>
                  <a:pt x="4986" y="660"/>
                  <a:pt x="5022" y="690"/>
                </a:cubicBezTo>
                <a:cubicBezTo>
                  <a:pt x="5058" y="719"/>
                  <a:pt x="5094" y="749"/>
                  <a:pt x="5129" y="780"/>
                </a:cubicBezTo>
                <a:cubicBezTo>
                  <a:pt x="5164" y="811"/>
                  <a:pt x="5197" y="842"/>
                  <a:pt x="5230" y="874"/>
                </a:cubicBezTo>
                <a:cubicBezTo>
                  <a:pt x="5264" y="907"/>
                  <a:pt x="5296" y="940"/>
                  <a:pt x="5327" y="973"/>
                </a:cubicBezTo>
                <a:cubicBezTo>
                  <a:pt x="5358" y="1007"/>
                  <a:pt x="5388" y="1041"/>
                  <a:pt x="5418" y="1076"/>
                </a:cubicBezTo>
                <a:cubicBezTo>
                  <a:pt x="5447" y="1111"/>
                  <a:pt x="5475" y="1147"/>
                  <a:pt x="5502" y="1183"/>
                </a:cubicBezTo>
                <a:cubicBezTo>
                  <a:pt x="5530" y="1219"/>
                  <a:pt x="5556" y="1256"/>
                  <a:pt x="5581" y="1293"/>
                </a:cubicBezTo>
                <a:cubicBezTo>
                  <a:pt x="5607" y="1331"/>
                  <a:pt x="5631" y="1369"/>
                  <a:pt x="5654" y="1407"/>
                </a:cubicBezTo>
                <a:cubicBezTo>
                  <a:pt x="5677" y="1445"/>
                  <a:pt x="5699" y="1484"/>
                  <a:pt x="5720" y="1524"/>
                </a:cubicBezTo>
                <a:cubicBezTo>
                  <a:pt x="5741" y="1563"/>
                  <a:pt x="5761" y="1603"/>
                  <a:pt x="5780" y="1643"/>
                </a:cubicBezTo>
                <a:cubicBezTo>
                  <a:pt x="5799" y="1683"/>
                  <a:pt x="5816" y="1724"/>
                  <a:pt x="5833" y="1765"/>
                </a:cubicBezTo>
                <a:cubicBezTo>
                  <a:pt x="5850" y="1806"/>
                  <a:pt x="5865" y="1847"/>
                  <a:pt x="5879" y="1889"/>
                </a:cubicBezTo>
                <a:cubicBezTo>
                  <a:pt x="5894" y="1931"/>
                  <a:pt x="5907" y="1973"/>
                  <a:pt x="5919" y="2015"/>
                </a:cubicBezTo>
                <a:cubicBezTo>
                  <a:pt x="5931" y="2057"/>
                  <a:pt x="5941" y="2100"/>
                  <a:pt x="5951" y="2142"/>
                </a:cubicBezTo>
                <a:cubicBezTo>
                  <a:pt x="5960" y="2185"/>
                  <a:pt x="5969" y="2228"/>
                  <a:pt x="5976" y="2271"/>
                </a:cubicBezTo>
                <a:cubicBezTo>
                  <a:pt x="5983" y="2314"/>
                  <a:pt x="5989" y="2357"/>
                  <a:pt x="5994" y="2401"/>
                </a:cubicBezTo>
                <a:cubicBezTo>
                  <a:pt x="5999" y="2444"/>
                  <a:pt x="6003" y="2487"/>
                  <a:pt x="6005" y="2531"/>
                </a:cubicBezTo>
                <a:cubicBezTo>
                  <a:pt x="6007" y="2574"/>
                  <a:pt x="6009" y="2618"/>
                  <a:pt x="6009" y="2661"/>
                </a:cubicBezTo>
                <a:close/>
              </a:path>
            </a:pathLst>
          </a:custGeom>
          <a:solidFill>
            <a:srgbClr val="ffb2a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843920" y="3037320"/>
            <a:ext cx="113400" cy="112680"/>
          </a:xfrm>
          <a:custGeom>
            <a:avLst/>
            <a:gdLst/>
            <a:ahLst/>
            <a:rect l="0" t="0" r="r" b="b"/>
            <a:pathLst>
              <a:path w="315" h="313">
                <a:moveTo>
                  <a:pt x="315" y="157"/>
                </a:moveTo>
                <a:cubicBezTo>
                  <a:pt x="315" y="167"/>
                  <a:pt x="314" y="177"/>
                  <a:pt x="312" y="188"/>
                </a:cubicBezTo>
                <a:cubicBezTo>
                  <a:pt x="310" y="198"/>
                  <a:pt x="307" y="207"/>
                  <a:pt x="303" y="217"/>
                </a:cubicBezTo>
                <a:cubicBezTo>
                  <a:pt x="299" y="226"/>
                  <a:pt x="294" y="235"/>
                  <a:pt x="288" y="244"/>
                </a:cubicBezTo>
                <a:cubicBezTo>
                  <a:pt x="283" y="252"/>
                  <a:pt x="276" y="260"/>
                  <a:pt x="269" y="268"/>
                </a:cubicBezTo>
                <a:cubicBezTo>
                  <a:pt x="261" y="275"/>
                  <a:pt x="254" y="281"/>
                  <a:pt x="245" y="287"/>
                </a:cubicBezTo>
                <a:cubicBezTo>
                  <a:pt x="236" y="293"/>
                  <a:pt x="227" y="298"/>
                  <a:pt x="218" y="302"/>
                </a:cubicBezTo>
                <a:cubicBezTo>
                  <a:pt x="208" y="305"/>
                  <a:pt x="199" y="308"/>
                  <a:pt x="189" y="310"/>
                </a:cubicBezTo>
                <a:cubicBezTo>
                  <a:pt x="179" y="312"/>
                  <a:pt x="168" y="313"/>
                  <a:pt x="158" y="313"/>
                </a:cubicBezTo>
                <a:cubicBezTo>
                  <a:pt x="148" y="313"/>
                  <a:pt x="138" y="312"/>
                  <a:pt x="127" y="310"/>
                </a:cubicBezTo>
                <a:cubicBezTo>
                  <a:pt x="117" y="308"/>
                  <a:pt x="108" y="305"/>
                  <a:pt x="98" y="302"/>
                </a:cubicBezTo>
                <a:cubicBezTo>
                  <a:pt x="89" y="298"/>
                  <a:pt x="79" y="293"/>
                  <a:pt x="70" y="287"/>
                </a:cubicBezTo>
                <a:cubicBezTo>
                  <a:pt x="62" y="281"/>
                  <a:pt x="54" y="275"/>
                  <a:pt x="46" y="268"/>
                </a:cubicBezTo>
                <a:cubicBezTo>
                  <a:pt x="39" y="260"/>
                  <a:pt x="33" y="252"/>
                  <a:pt x="27" y="244"/>
                </a:cubicBezTo>
                <a:cubicBezTo>
                  <a:pt x="21" y="235"/>
                  <a:pt x="16" y="226"/>
                  <a:pt x="12" y="217"/>
                </a:cubicBezTo>
                <a:cubicBezTo>
                  <a:pt x="8" y="207"/>
                  <a:pt x="5" y="198"/>
                  <a:pt x="3" y="188"/>
                </a:cubicBezTo>
                <a:cubicBezTo>
                  <a:pt x="1" y="177"/>
                  <a:pt x="0" y="167"/>
                  <a:pt x="0" y="157"/>
                </a:cubicBezTo>
                <a:cubicBezTo>
                  <a:pt x="0" y="147"/>
                  <a:pt x="1" y="136"/>
                  <a:pt x="3" y="125"/>
                </a:cubicBezTo>
                <a:cubicBezTo>
                  <a:pt x="5" y="115"/>
                  <a:pt x="8" y="106"/>
                  <a:pt x="12" y="96"/>
                </a:cubicBezTo>
                <a:cubicBezTo>
                  <a:pt x="16" y="87"/>
                  <a:pt x="21" y="78"/>
                  <a:pt x="27" y="69"/>
                </a:cubicBezTo>
                <a:cubicBezTo>
                  <a:pt x="33" y="61"/>
                  <a:pt x="39" y="53"/>
                  <a:pt x="46" y="45"/>
                </a:cubicBezTo>
                <a:cubicBezTo>
                  <a:pt x="54" y="38"/>
                  <a:pt x="62" y="32"/>
                  <a:pt x="70" y="26"/>
                </a:cubicBezTo>
                <a:cubicBezTo>
                  <a:pt x="79" y="20"/>
                  <a:pt x="89" y="15"/>
                  <a:pt x="98" y="11"/>
                </a:cubicBezTo>
                <a:cubicBezTo>
                  <a:pt x="108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cubicBezTo>
                  <a:pt x="168" y="0"/>
                  <a:pt x="179" y="1"/>
                  <a:pt x="189" y="3"/>
                </a:cubicBezTo>
                <a:cubicBezTo>
                  <a:pt x="199" y="5"/>
                  <a:pt x="208" y="8"/>
                  <a:pt x="218" y="11"/>
                </a:cubicBezTo>
                <a:cubicBezTo>
                  <a:pt x="227" y="15"/>
                  <a:pt x="236" y="20"/>
                  <a:pt x="245" y="26"/>
                </a:cubicBezTo>
                <a:cubicBezTo>
                  <a:pt x="254" y="32"/>
                  <a:pt x="261" y="38"/>
                  <a:pt x="269" y="45"/>
                </a:cubicBezTo>
                <a:cubicBezTo>
                  <a:pt x="276" y="53"/>
                  <a:pt x="283" y="61"/>
                  <a:pt x="288" y="69"/>
                </a:cubicBezTo>
                <a:cubicBezTo>
                  <a:pt x="294" y="78"/>
                  <a:pt x="299" y="87"/>
                  <a:pt x="303" y="96"/>
                </a:cubicBezTo>
                <a:cubicBezTo>
                  <a:pt x="307" y="106"/>
                  <a:pt x="310" y="115"/>
                  <a:pt x="312" y="125"/>
                </a:cubicBezTo>
                <a:cubicBezTo>
                  <a:pt x="314" y="136"/>
                  <a:pt x="315" y="147"/>
                  <a:pt x="315" y="157"/>
                </a:cubicBezTo>
                <a:close/>
              </a:path>
            </a:pathLst>
          </a:custGeom>
          <a:noFill/>
          <a:ln cap="rnd" w="28440">
            <a:solidFill>
              <a:srgbClr val="828282"/>
            </a:solidFill>
            <a:miter/>
          </a:ln>
        </p:spPr>
        <p:txBody>
          <a:bodyPr lIns="14040" rIns="14040" tIns="14040" bIns="140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1208960" y="264780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6"/>
                </a:moveTo>
                <a:cubicBezTo>
                  <a:pt x="314" y="167"/>
                  <a:pt x="313" y="177"/>
                  <a:pt x="311" y="187"/>
                </a:cubicBezTo>
                <a:cubicBezTo>
                  <a:pt x="309" y="197"/>
                  <a:pt x="306" y="207"/>
                  <a:pt x="302" y="216"/>
                </a:cubicBezTo>
                <a:cubicBezTo>
                  <a:pt x="298" y="226"/>
                  <a:pt x="293" y="235"/>
                  <a:pt x="288" y="243"/>
                </a:cubicBezTo>
                <a:cubicBezTo>
                  <a:pt x="282" y="252"/>
                  <a:pt x="275" y="260"/>
                  <a:pt x="268" y="267"/>
                </a:cubicBezTo>
                <a:cubicBezTo>
                  <a:pt x="261" y="274"/>
                  <a:pt x="253" y="281"/>
                  <a:pt x="244" y="286"/>
                </a:cubicBezTo>
                <a:cubicBezTo>
                  <a:pt x="236" y="293"/>
                  <a:pt x="227" y="298"/>
                  <a:pt x="217" y="302"/>
                </a:cubicBezTo>
                <a:cubicBezTo>
                  <a:pt x="208" y="306"/>
                  <a:pt x="198" y="309"/>
                  <a:pt x="188" y="311"/>
                </a:cubicBezTo>
                <a:cubicBezTo>
                  <a:pt x="178" y="313"/>
                  <a:pt x="168" y="314"/>
                  <a:pt x="157" y="314"/>
                </a:cubicBezTo>
                <a:cubicBezTo>
                  <a:pt x="147" y="314"/>
                  <a:pt x="137" y="313"/>
                  <a:pt x="127" y="311"/>
                </a:cubicBezTo>
                <a:cubicBezTo>
                  <a:pt x="117" y="309"/>
                  <a:pt x="107" y="306"/>
                  <a:pt x="98" y="302"/>
                </a:cubicBezTo>
                <a:cubicBezTo>
                  <a:pt x="88" y="298"/>
                  <a:pt x="79" y="293"/>
                  <a:pt x="71" y="286"/>
                </a:cubicBezTo>
                <a:cubicBezTo>
                  <a:pt x="62" y="281"/>
                  <a:pt x="54" y="274"/>
                  <a:pt x="47" y="267"/>
                </a:cubicBezTo>
                <a:cubicBezTo>
                  <a:pt x="40" y="260"/>
                  <a:pt x="33" y="252"/>
                  <a:pt x="27" y="243"/>
                </a:cubicBezTo>
                <a:cubicBezTo>
                  <a:pt x="22" y="235"/>
                  <a:pt x="17" y="226"/>
                  <a:pt x="13" y="216"/>
                </a:cubicBezTo>
                <a:cubicBezTo>
                  <a:pt x="9" y="207"/>
                  <a:pt x="5" y="197"/>
                  <a:pt x="3" y="187"/>
                </a:cubicBezTo>
                <a:cubicBezTo>
                  <a:pt x="1" y="177"/>
                  <a:pt x="0" y="167"/>
                  <a:pt x="0" y="156"/>
                </a:cubicBezTo>
                <a:cubicBezTo>
                  <a:pt x="0" y="146"/>
                  <a:pt x="1" y="136"/>
                  <a:pt x="3" y="126"/>
                </a:cubicBezTo>
                <a:cubicBezTo>
                  <a:pt x="5" y="116"/>
                  <a:pt x="9" y="106"/>
                  <a:pt x="13" y="96"/>
                </a:cubicBezTo>
                <a:cubicBezTo>
                  <a:pt x="17" y="87"/>
                  <a:pt x="22" y="78"/>
                  <a:pt x="27" y="69"/>
                </a:cubicBezTo>
                <a:cubicBezTo>
                  <a:pt x="33" y="61"/>
                  <a:pt x="40" y="53"/>
                  <a:pt x="47" y="46"/>
                </a:cubicBezTo>
                <a:cubicBezTo>
                  <a:pt x="54" y="38"/>
                  <a:pt x="62" y="32"/>
                  <a:pt x="71" y="26"/>
                </a:cubicBezTo>
                <a:cubicBezTo>
                  <a:pt x="79" y="20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7" y="1"/>
                  <a:pt x="147" y="0"/>
                  <a:pt x="157" y="0"/>
                </a:cubicBezTo>
                <a:cubicBezTo>
                  <a:pt x="168" y="0"/>
                  <a:pt x="178" y="1"/>
                  <a:pt x="188" y="3"/>
                </a:cubicBezTo>
                <a:cubicBezTo>
                  <a:pt x="198" y="5"/>
                  <a:pt x="208" y="8"/>
                  <a:pt x="217" y="12"/>
                </a:cubicBezTo>
                <a:cubicBezTo>
                  <a:pt x="227" y="16"/>
                  <a:pt x="236" y="20"/>
                  <a:pt x="244" y="26"/>
                </a:cubicBezTo>
                <a:cubicBezTo>
                  <a:pt x="253" y="32"/>
                  <a:pt x="261" y="38"/>
                  <a:pt x="268" y="46"/>
                </a:cubicBezTo>
                <a:cubicBezTo>
                  <a:pt x="275" y="53"/>
                  <a:pt x="282" y="61"/>
                  <a:pt x="288" y="69"/>
                </a:cubicBezTo>
                <a:cubicBezTo>
                  <a:pt x="293" y="78"/>
                  <a:pt x="298" y="87"/>
                  <a:pt x="302" y="96"/>
                </a:cubicBezTo>
                <a:cubicBezTo>
                  <a:pt x="306" y="106"/>
                  <a:pt x="309" y="116"/>
                  <a:pt x="311" y="126"/>
                </a:cubicBezTo>
                <a:cubicBezTo>
                  <a:pt x="313" y="136"/>
                  <a:pt x="314" y="146"/>
                  <a:pt x="314" y="156"/>
                </a:cubicBezTo>
                <a:close/>
              </a:path>
            </a:pathLst>
          </a:custGeom>
          <a:noFill/>
          <a:ln cap="rnd" w="28440">
            <a:solidFill>
              <a:srgbClr val="828282"/>
            </a:solidFill>
            <a:miter/>
          </a:ln>
        </p:spPr>
        <p:txBody>
          <a:bodyPr lIns="14040" rIns="14040" tIns="14040" bIns="140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814040" y="190116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7"/>
                </a:moveTo>
                <a:cubicBezTo>
                  <a:pt x="314" y="167"/>
                  <a:pt x="313" y="177"/>
                  <a:pt x="311" y="188"/>
                </a:cubicBezTo>
                <a:cubicBezTo>
                  <a:pt x="309" y="198"/>
                  <a:pt x="306" y="208"/>
                  <a:pt x="302" y="218"/>
                </a:cubicBezTo>
                <a:cubicBezTo>
                  <a:pt x="298" y="227"/>
                  <a:pt x="293" y="236"/>
                  <a:pt x="287" y="245"/>
                </a:cubicBezTo>
                <a:cubicBezTo>
                  <a:pt x="282" y="253"/>
                  <a:pt x="275" y="261"/>
                  <a:pt x="268" y="269"/>
                </a:cubicBezTo>
                <a:cubicBezTo>
                  <a:pt x="261" y="276"/>
                  <a:pt x="253" y="282"/>
                  <a:pt x="244" y="288"/>
                </a:cubicBezTo>
                <a:cubicBezTo>
                  <a:pt x="236" y="294"/>
                  <a:pt x="226" y="299"/>
                  <a:pt x="217" y="302"/>
                </a:cubicBezTo>
                <a:cubicBezTo>
                  <a:pt x="207" y="306"/>
                  <a:pt x="198" y="309"/>
                  <a:pt x="188" y="311"/>
                </a:cubicBezTo>
                <a:cubicBezTo>
                  <a:pt x="178" y="313"/>
                  <a:pt x="167" y="314"/>
                  <a:pt x="156" y="314"/>
                </a:cubicBezTo>
                <a:cubicBezTo>
                  <a:pt x="146" y="314"/>
                  <a:pt x="136" y="313"/>
                  <a:pt x="126" y="311"/>
                </a:cubicBezTo>
                <a:cubicBezTo>
                  <a:pt x="115" y="309"/>
                  <a:pt x="106" y="306"/>
                  <a:pt x="96" y="302"/>
                </a:cubicBezTo>
                <a:cubicBezTo>
                  <a:pt x="87" y="299"/>
                  <a:pt x="78" y="294"/>
                  <a:pt x="69" y="288"/>
                </a:cubicBezTo>
                <a:cubicBezTo>
                  <a:pt x="61" y="282"/>
                  <a:pt x="53" y="276"/>
                  <a:pt x="45" y="269"/>
                </a:cubicBezTo>
                <a:cubicBezTo>
                  <a:pt x="38" y="261"/>
                  <a:pt x="32" y="253"/>
                  <a:pt x="26" y="245"/>
                </a:cubicBezTo>
                <a:cubicBezTo>
                  <a:pt x="20" y="236"/>
                  <a:pt x="15" y="227"/>
                  <a:pt x="11" y="218"/>
                </a:cubicBezTo>
                <a:cubicBezTo>
                  <a:pt x="7" y="208"/>
                  <a:pt x="5" y="198"/>
                  <a:pt x="3" y="188"/>
                </a:cubicBezTo>
                <a:cubicBezTo>
                  <a:pt x="1" y="177"/>
                  <a:pt x="0" y="167"/>
                  <a:pt x="0" y="157"/>
                </a:cubicBezTo>
                <a:cubicBezTo>
                  <a:pt x="0" y="147"/>
                  <a:pt x="1" y="136"/>
                  <a:pt x="3" y="126"/>
                </a:cubicBezTo>
                <a:cubicBezTo>
                  <a:pt x="5" y="116"/>
                  <a:pt x="7" y="107"/>
                  <a:pt x="11" y="97"/>
                </a:cubicBezTo>
                <a:cubicBezTo>
                  <a:pt x="15" y="88"/>
                  <a:pt x="20" y="79"/>
                  <a:pt x="26" y="70"/>
                </a:cubicBezTo>
                <a:cubicBezTo>
                  <a:pt x="32" y="61"/>
                  <a:pt x="38" y="54"/>
                  <a:pt x="45" y="46"/>
                </a:cubicBezTo>
                <a:cubicBezTo>
                  <a:pt x="53" y="39"/>
                  <a:pt x="61" y="33"/>
                  <a:pt x="69" y="27"/>
                </a:cubicBezTo>
                <a:cubicBezTo>
                  <a:pt x="78" y="21"/>
                  <a:pt x="87" y="16"/>
                  <a:pt x="96" y="12"/>
                </a:cubicBezTo>
                <a:cubicBezTo>
                  <a:pt x="106" y="8"/>
                  <a:pt x="115" y="5"/>
                  <a:pt x="126" y="3"/>
                </a:cubicBezTo>
                <a:cubicBezTo>
                  <a:pt x="136" y="1"/>
                  <a:pt x="146" y="0"/>
                  <a:pt x="156" y="0"/>
                </a:cubicBezTo>
                <a:cubicBezTo>
                  <a:pt x="167" y="0"/>
                  <a:pt x="178" y="1"/>
                  <a:pt x="188" y="3"/>
                </a:cubicBezTo>
                <a:cubicBezTo>
                  <a:pt x="198" y="5"/>
                  <a:pt x="207" y="8"/>
                  <a:pt x="217" y="12"/>
                </a:cubicBezTo>
                <a:cubicBezTo>
                  <a:pt x="226" y="16"/>
                  <a:pt x="236" y="21"/>
                  <a:pt x="244" y="27"/>
                </a:cubicBezTo>
                <a:cubicBezTo>
                  <a:pt x="253" y="33"/>
                  <a:pt x="261" y="39"/>
                  <a:pt x="268" y="46"/>
                </a:cubicBezTo>
                <a:cubicBezTo>
                  <a:pt x="275" y="54"/>
                  <a:pt x="282" y="61"/>
                  <a:pt x="287" y="70"/>
                </a:cubicBezTo>
                <a:cubicBezTo>
                  <a:pt x="293" y="79"/>
                  <a:pt x="298" y="88"/>
                  <a:pt x="302" y="97"/>
                </a:cubicBezTo>
                <a:cubicBezTo>
                  <a:pt x="306" y="107"/>
                  <a:pt x="309" y="116"/>
                  <a:pt x="311" y="126"/>
                </a:cubicBezTo>
                <a:cubicBezTo>
                  <a:pt x="313" y="136"/>
                  <a:pt x="314" y="147"/>
                  <a:pt x="314" y="157"/>
                </a:cubicBezTo>
                <a:close/>
              </a:path>
            </a:pathLst>
          </a:custGeom>
          <a:noFill/>
          <a:ln cap="rnd" w="28440">
            <a:solidFill>
              <a:srgbClr val="828282"/>
            </a:solidFill>
            <a:miter/>
          </a:ln>
        </p:spPr>
        <p:txBody>
          <a:bodyPr lIns="14040" rIns="14040" tIns="14040" bIns="140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11031480" y="1222920"/>
            <a:ext cx="113400" cy="113040"/>
          </a:xfrm>
          <a:custGeom>
            <a:avLst/>
            <a:gdLst/>
            <a:ahLst/>
            <a:rect l="0" t="0" r="r" b="b"/>
            <a:pathLst>
              <a:path w="315" h="314">
                <a:moveTo>
                  <a:pt x="315" y="157"/>
                </a:moveTo>
                <a:cubicBezTo>
                  <a:pt x="315" y="167"/>
                  <a:pt x="314" y="177"/>
                  <a:pt x="312" y="187"/>
                </a:cubicBezTo>
                <a:cubicBezTo>
                  <a:pt x="310" y="198"/>
                  <a:pt x="307" y="208"/>
                  <a:pt x="303" y="218"/>
                </a:cubicBezTo>
                <a:cubicBezTo>
                  <a:pt x="299" y="227"/>
                  <a:pt x="294" y="236"/>
                  <a:pt x="288" y="245"/>
                </a:cubicBezTo>
                <a:cubicBezTo>
                  <a:pt x="282" y="253"/>
                  <a:pt x="276" y="261"/>
                  <a:pt x="269" y="268"/>
                </a:cubicBezTo>
                <a:cubicBezTo>
                  <a:pt x="261" y="276"/>
                  <a:pt x="254" y="282"/>
                  <a:pt x="245" y="288"/>
                </a:cubicBezTo>
                <a:cubicBezTo>
                  <a:pt x="236" y="293"/>
                  <a:pt x="227" y="298"/>
                  <a:pt x="218" y="302"/>
                </a:cubicBezTo>
                <a:cubicBezTo>
                  <a:pt x="208" y="306"/>
                  <a:pt x="199" y="309"/>
                  <a:pt x="189" y="311"/>
                </a:cubicBezTo>
                <a:cubicBezTo>
                  <a:pt x="177" y="313"/>
                  <a:pt x="167" y="314"/>
                  <a:pt x="157" y="314"/>
                </a:cubicBezTo>
                <a:cubicBezTo>
                  <a:pt x="147" y="314"/>
                  <a:pt x="137" y="313"/>
                  <a:pt x="126" y="311"/>
                </a:cubicBezTo>
                <a:cubicBezTo>
                  <a:pt x="116" y="309"/>
                  <a:pt x="107" y="306"/>
                  <a:pt x="97" y="302"/>
                </a:cubicBezTo>
                <a:cubicBezTo>
                  <a:pt x="88" y="298"/>
                  <a:pt x="79" y="293"/>
                  <a:pt x="70" y="288"/>
                </a:cubicBezTo>
                <a:cubicBezTo>
                  <a:pt x="61" y="282"/>
                  <a:pt x="54" y="276"/>
                  <a:pt x="46" y="268"/>
                </a:cubicBezTo>
                <a:cubicBezTo>
                  <a:pt x="39" y="261"/>
                  <a:pt x="33" y="253"/>
                  <a:pt x="27" y="245"/>
                </a:cubicBezTo>
                <a:cubicBezTo>
                  <a:pt x="21" y="236"/>
                  <a:pt x="16" y="227"/>
                  <a:pt x="12" y="218"/>
                </a:cubicBezTo>
                <a:cubicBezTo>
                  <a:pt x="8" y="208"/>
                  <a:pt x="5" y="198"/>
                  <a:pt x="3" y="187"/>
                </a:cubicBezTo>
                <a:cubicBezTo>
                  <a:pt x="1" y="177"/>
                  <a:pt x="0" y="167"/>
                  <a:pt x="0" y="157"/>
                </a:cubicBezTo>
                <a:cubicBezTo>
                  <a:pt x="0" y="146"/>
                  <a:pt x="1" y="136"/>
                  <a:pt x="3" y="126"/>
                </a:cubicBezTo>
                <a:cubicBezTo>
                  <a:pt x="5" y="116"/>
                  <a:pt x="8" y="106"/>
                  <a:pt x="12" y="97"/>
                </a:cubicBezTo>
                <a:cubicBezTo>
                  <a:pt x="16" y="87"/>
                  <a:pt x="21" y="78"/>
                  <a:pt x="27" y="70"/>
                </a:cubicBezTo>
                <a:cubicBezTo>
                  <a:pt x="33" y="61"/>
                  <a:pt x="39" y="53"/>
                  <a:pt x="46" y="46"/>
                </a:cubicBezTo>
                <a:cubicBezTo>
                  <a:pt x="54" y="39"/>
                  <a:pt x="61" y="32"/>
                  <a:pt x="70" y="27"/>
                </a:cubicBezTo>
                <a:cubicBezTo>
                  <a:pt x="79" y="21"/>
                  <a:pt x="88" y="16"/>
                  <a:pt x="97" y="12"/>
                </a:cubicBezTo>
                <a:cubicBezTo>
                  <a:pt x="107" y="8"/>
                  <a:pt x="116" y="5"/>
                  <a:pt x="126" y="3"/>
                </a:cubicBezTo>
                <a:cubicBezTo>
                  <a:pt x="137" y="1"/>
                  <a:pt x="147" y="0"/>
                  <a:pt x="157" y="0"/>
                </a:cubicBezTo>
                <a:cubicBezTo>
                  <a:pt x="167" y="0"/>
                  <a:pt x="177" y="1"/>
                  <a:pt x="189" y="3"/>
                </a:cubicBezTo>
                <a:cubicBezTo>
                  <a:pt x="199" y="5"/>
                  <a:pt x="208" y="8"/>
                  <a:pt x="218" y="12"/>
                </a:cubicBezTo>
                <a:cubicBezTo>
                  <a:pt x="227" y="16"/>
                  <a:pt x="236" y="21"/>
                  <a:pt x="245" y="27"/>
                </a:cubicBezTo>
                <a:cubicBezTo>
                  <a:pt x="254" y="32"/>
                  <a:pt x="261" y="39"/>
                  <a:pt x="269" y="46"/>
                </a:cubicBezTo>
                <a:cubicBezTo>
                  <a:pt x="276" y="53"/>
                  <a:pt x="282" y="61"/>
                  <a:pt x="288" y="70"/>
                </a:cubicBezTo>
                <a:cubicBezTo>
                  <a:pt x="294" y="78"/>
                  <a:pt x="299" y="87"/>
                  <a:pt x="303" y="97"/>
                </a:cubicBezTo>
                <a:cubicBezTo>
                  <a:pt x="307" y="106"/>
                  <a:pt x="310" y="116"/>
                  <a:pt x="312" y="126"/>
                </a:cubicBezTo>
                <a:cubicBezTo>
                  <a:pt x="314" y="136"/>
                  <a:pt x="315" y="146"/>
                  <a:pt x="315" y="157"/>
                </a:cubicBezTo>
                <a:close/>
              </a:path>
            </a:pathLst>
          </a:custGeom>
          <a:noFill/>
          <a:ln cap="rnd" w="28440">
            <a:solidFill>
              <a:srgbClr val="828282"/>
            </a:solidFill>
            <a:miter/>
          </a:ln>
        </p:spPr>
        <p:txBody>
          <a:bodyPr lIns="14040" rIns="14040" tIns="14040" bIns="140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1694240" y="132336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6"/>
                </a:moveTo>
                <a:cubicBezTo>
                  <a:pt x="314" y="166"/>
                  <a:pt x="313" y="177"/>
                  <a:pt x="311" y="187"/>
                </a:cubicBezTo>
                <a:cubicBezTo>
                  <a:pt x="309" y="197"/>
                  <a:pt x="306" y="207"/>
                  <a:pt x="302" y="216"/>
                </a:cubicBezTo>
                <a:cubicBezTo>
                  <a:pt x="298" y="227"/>
                  <a:pt x="293" y="236"/>
                  <a:pt x="288" y="244"/>
                </a:cubicBezTo>
                <a:cubicBezTo>
                  <a:pt x="282" y="253"/>
                  <a:pt x="275" y="261"/>
                  <a:pt x="268" y="268"/>
                </a:cubicBezTo>
                <a:cubicBezTo>
                  <a:pt x="261" y="275"/>
                  <a:pt x="253" y="282"/>
                  <a:pt x="244" y="287"/>
                </a:cubicBezTo>
                <a:cubicBezTo>
                  <a:pt x="236" y="293"/>
                  <a:pt x="227" y="298"/>
                  <a:pt x="216" y="302"/>
                </a:cubicBezTo>
                <a:cubicBezTo>
                  <a:pt x="207" y="306"/>
                  <a:pt x="197" y="309"/>
                  <a:pt x="187" y="311"/>
                </a:cubicBezTo>
                <a:cubicBezTo>
                  <a:pt x="177" y="313"/>
                  <a:pt x="167" y="314"/>
                  <a:pt x="156" y="314"/>
                </a:cubicBezTo>
                <a:cubicBezTo>
                  <a:pt x="146" y="314"/>
                  <a:pt x="136" y="313"/>
                  <a:pt x="126" y="311"/>
                </a:cubicBezTo>
                <a:cubicBezTo>
                  <a:pt x="116" y="309"/>
                  <a:pt x="106" y="306"/>
                  <a:pt x="97" y="302"/>
                </a:cubicBezTo>
                <a:cubicBezTo>
                  <a:pt x="87" y="298"/>
                  <a:pt x="78" y="293"/>
                  <a:pt x="69" y="287"/>
                </a:cubicBezTo>
                <a:cubicBezTo>
                  <a:pt x="61" y="282"/>
                  <a:pt x="53" y="275"/>
                  <a:pt x="46" y="268"/>
                </a:cubicBezTo>
                <a:cubicBezTo>
                  <a:pt x="39" y="261"/>
                  <a:pt x="32" y="253"/>
                  <a:pt x="26" y="244"/>
                </a:cubicBezTo>
                <a:cubicBezTo>
                  <a:pt x="21" y="236"/>
                  <a:pt x="16" y="227"/>
                  <a:pt x="12" y="216"/>
                </a:cubicBezTo>
                <a:cubicBezTo>
                  <a:pt x="8" y="207"/>
                  <a:pt x="5" y="197"/>
                  <a:pt x="3" y="187"/>
                </a:cubicBezTo>
                <a:cubicBezTo>
                  <a:pt x="1" y="177"/>
                  <a:pt x="0" y="166"/>
                  <a:pt x="0" y="156"/>
                </a:cubicBezTo>
                <a:cubicBezTo>
                  <a:pt x="0" y="146"/>
                  <a:pt x="1" y="136"/>
                  <a:pt x="3" y="126"/>
                </a:cubicBezTo>
                <a:cubicBezTo>
                  <a:pt x="5" y="116"/>
                  <a:pt x="8" y="106"/>
                  <a:pt x="12" y="96"/>
                </a:cubicBezTo>
                <a:cubicBezTo>
                  <a:pt x="16" y="87"/>
                  <a:pt x="21" y="78"/>
                  <a:pt x="26" y="69"/>
                </a:cubicBezTo>
                <a:cubicBezTo>
                  <a:pt x="32" y="61"/>
                  <a:pt x="39" y="53"/>
                  <a:pt x="46" y="46"/>
                </a:cubicBezTo>
                <a:cubicBezTo>
                  <a:pt x="53" y="38"/>
                  <a:pt x="61" y="32"/>
                  <a:pt x="69" y="26"/>
                </a:cubicBezTo>
                <a:cubicBezTo>
                  <a:pt x="78" y="20"/>
                  <a:pt x="87" y="16"/>
                  <a:pt x="97" y="12"/>
                </a:cubicBezTo>
                <a:cubicBezTo>
                  <a:pt x="106" y="8"/>
                  <a:pt x="116" y="5"/>
                  <a:pt x="126" y="3"/>
                </a:cubicBezTo>
                <a:cubicBezTo>
                  <a:pt x="136" y="1"/>
                  <a:pt x="146" y="0"/>
                  <a:pt x="156" y="0"/>
                </a:cubicBezTo>
                <a:cubicBezTo>
                  <a:pt x="167" y="0"/>
                  <a:pt x="177" y="1"/>
                  <a:pt x="187" y="3"/>
                </a:cubicBezTo>
                <a:cubicBezTo>
                  <a:pt x="197" y="5"/>
                  <a:pt x="207" y="8"/>
                  <a:pt x="216" y="12"/>
                </a:cubicBezTo>
                <a:cubicBezTo>
                  <a:pt x="227" y="16"/>
                  <a:pt x="236" y="20"/>
                  <a:pt x="244" y="26"/>
                </a:cubicBezTo>
                <a:cubicBezTo>
                  <a:pt x="253" y="32"/>
                  <a:pt x="261" y="38"/>
                  <a:pt x="268" y="46"/>
                </a:cubicBezTo>
                <a:cubicBezTo>
                  <a:pt x="275" y="53"/>
                  <a:pt x="282" y="61"/>
                  <a:pt x="288" y="69"/>
                </a:cubicBezTo>
                <a:cubicBezTo>
                  <a:pt x="293" y="78"/>
                  <a:pt x="298" y="87"/>
                  <a:pt x="302" y="96"/>
                </a:cubicBezTo>
                <a:cubicBezTo>
                  <a:pt x="306" y="106"/>
                  <a:pt x="309" y="116"/>
                  <a:pt x="311" y="126"/>
                </a:cubicBezTo>
                <a:cubicBezTo>
                  <a:pt x="313" y="136"/>
                  <a:pt x="314" y="146"/>
                  <a:pt x="314" y="156"/>
                </a:cubicBezTo>
                <a:close/>
              </a:path>
            </a:pathLst>
          </a:custGeom>
          <a:noFill/>
          <a:ln cap="rnd" w="28440">
            <a:solidFill>
              <a:srgbClr val="828282"/>
            </a:solidFill>
            <a:miter/>
          </a:ln>
        </p:spPr>
        <p:txBody>
          <a:bodyPr lIns="14040" rIns="14040" tIns="14040" bIns="140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1759760" y="1995840"/>
            <a:ext cx="113040" cy="112680"/>
          </a:xfrm>
          <a:custGeom>
            <a:avLst/>
            <a:gdLst/>
            <a:ahLst/>
            <a:rect l="0" t="0" r="r" b="b"/>
            <a:pathLst>
              <a:path w="314" h="313">
                <a:moveTo>
                  <a:pt x="314" y="156"/>
                </a:moveTo>
                <a:cubicBezTo>
                  <a:pt x="314" y="166"/>
                  <a:pt x="313" y="176"/>
                  <a:pt x="311" y="187"/>
                </a:cubicBezTo>
                <a:cubicBezTo>
                  <a:pt x="309" y="197"/>
                  <a:pt x="306" y="206"/>
                  <a:pt x="302" y="216"/>
                </a:cubicBezTo>
                <a:cubicBezTo>
                  <a:pt x="298" y="225"/>
                  <a:pt x="293" y="235"/>
                  <a:pt x="288" y="244"/>
                </a:cubicBezTo>
                <a:cubicBezTo>
                  <a:pt x="282" y="252"/>
                  <a:pt x="275" y="260"/>
                  <a:pt x="268" y="268"/>
                </a:cubicBezTo>
                <a:cubicBezTo>
                  <a:pt x="261" y="275"/>
                  <a:pt x="253" y="281"/>
                  <a:pt x="244" y="287"/>
                </a:cubicBezTo>
                <a:cubicBezTo>
                  <a:pt x="236" y="293"/>
                  <a:pt x="227" y="298"/>
                  <a:pt x="217" y="302"/>
                </a:cubicBezTo>
                <a:cubicBezTo>
                  <a:pt x="208" y="306"/>
                  <a:pt x="198" y="308"/>
                  <a:pt x="188" y="310"/>
                </a:cubicBezTo>
                <a:cubicBezTo>
                  <a:pt x="178" y="312"/>
                  <a:pt x="168" y="313"/>
                  <a:pt x="157" y="313"/>
                </a:cubicBezTo>
                <a:cubicBezTo>
                  <a:pt x="147" y="313"/>
                  <a:pt x="137" y="312"/>
                  <a:pt x="127" y="310"/>
                </a:cubicBezTo>
                <a:cubicBezTo>
                  <a:pt x="117" y="308"/>
                  <a:pt x="107" y="306"/>
                  <a:pt x="97" y="302"/>
                </a:cubicBezTo>
                <a:cubicBezTo>
                  <a:pt x="88" y="298"/>
                  <a:pt x="79" y="293"/>
                  <a:pt x="70" y="287"/>
                </a:cubicBezTo>
                <a:cubicBezTo>
                  <a:pt x="62" y="281"/>
                  <a:pt x="54" y="275"/>
                  <a:pt x="47" y="268"/>
                </a:cubicBezTo>
                <a:cubicBezTo>
                  <a:pt x="38" y="260"/>
                  <a:pt x="32" y="252"/>
                  <a:pt x="26" y="244"/>
                </a:cubicBezTo>
                <a:cubicBezTo>
                  <a:pt x="20" y="235"/>
                  <a:pt x="16" y="225"/>
                  <a:pt x="12" y="216"/>
                </a:cubicBezTo>
                <a:cubicBezTo>
                  <a:pt x="8" y="206"/>
                  <a:pt x="5" y="197"/>
                  <a:pt x="3" y="187"/>
                </a:cubicBezTo>
                <a:cubicBezTo>
                  <a:pt x="1" y="176"/>
                  <a:pt x="0" y="166"/>
                  <a:pt x="0" y="156"/>
                </a:cubicBezTo>
                <a:cubicBezTo>
                  <a:pt x="0" y="146"/>
                  <a:pt x="1" y="136"/>
                  <a:pt x="3" y="125"/>
                </a:cubicBezTo>
                <a:cubicBezTo>
                  <a:pt x="5" y="115"/>
                  <a:pt x="8" y="106"/>
                  <a:pt x="12" y="96"/>
                </a:cubicBezTo>
                <a:cubicBezTo>
                  <a:pt x="16" y="87"/>
                  <a:pt x="21" y="78"/>
                  <a:pt x="26" y="69"/>
                </a:cubicBezTo>
                <a:cubicBezTo>
                  <a:pt x="32" y="61"/>
                  <a:pt x="38" y="53"/>
                  <a:pt x="47" y="45"/>
                </a:cubicBezTo>
                <a:cubicBezTo>
                  <a:pt x="54" y="38"/>
                  <a:pt x="62" y="32"/>
                  <a:pt x="70" y="26"/>
                </a:cubicBezTo>
                <a:cubicBezTo>
                  <a:pt x="79" y="20"/>
                  <a:pt x="88" y="15"/>
                  <a:pt x="97" y="11"/>
                </a:cubicBezTo>
                <a:cubicBezTo>
                  <a:pt x="107" y="8"/>
                  <a:pt x="117" y="5"/>
                  <a:pt x="127" y="3"/>
                </a:cubicBezTo>
                <a:cubicBezTo>
                  <a:pt x="137" y="1"/>
                  <a:pt x="147" y="0"/>
                  <a:pt x="157" y="0"/>
                </a:cubicBezTo>
                <a:cubicBezTo>
                  <a:pt x="168" y="0"/>
                  <a:pt x="178" y="1"/>
                  <a:pt x="188" y="3"/>
                </a:cubicBezTo>
                <a:cubicBezTo>
                  <a:pt x="198" y="5"/>
                  <a:pt x="208" y="8"/>
                  <a:pt x="217" y="11"/>
                </a:cubicBezTo>
                <a:cubicBezTo>
                  <a:pt x="227" y="15"/>
                  <a:pt x="236" y="20"/>
                  <a:pt x="244" y="26"/>
                </a:cubicBezTo>
                <a:cubicBezTo>
                  <a:pt x="253" y="32"/>
                  <a:pt x="261" y="38"/>
                  <a:pt x="268" y="45"/>
                </a:cubicBezTo>
                <a:cubicBezTo>
                  <a:pt x="275" y="53"/>
                  <a:pt x="282" y="61"/>
                  <a:pt x="288" y="69"/>
                </a:cubicBezTo>
                <a:cubicBezTo>
                  <a:pt x="293" y="78"/>
                  <a:pt x="298" y="87"/>
                  <a:pt x="302" y="96"/>
                </a:cubicBezTo>
                <a:cubicBezTo>
                  <a:pt x="306" y="106"/>
                  <a:pt x="309" y="115"/>
                  <a:pt x="311" y="125"/>
                </a:cubicBezTo>
                <a:cubicBezTo>
                  <a:pt x="313" y="136"/>
                  <a:pt x="314" y="146"/>
                  <a:pt x="314" y="156"/>
                </a:cubicBezTo>
                <a:close/>
              </a:path>
            </a:pathLst>
          </a:custGeom>
          <a:noFill/>
          <a:ln cap="rnd" w="28440">
            <a:solidFill>
              <a:srgbClr val="828282"/>
            </a:solidFill>
            <a:miter/>
          </a:ln>
        </p:spPr>
        <p:txBody>
          <a:bodyPr lIns="14040" rIns="14040" tIns="14040" bIns="140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1749320" y="2981160"/>
            <a:ext cx="113400" cy="113040"/>
          </a:xfrm>
          <a:custGeom>
            <a:avLst/>
            <a:gdLst/>
            <a:ahLst/>
            <a:rect l="0" t="0" r="r" b="b"/>
            <a:pathLst>
              <a:path w="315" h="314">
                <a:moveTo>
                  <a:pt x="315" y="156"/>
                </a:moveTo>
                <a:cubicBezTo>
                  <a:pt x="315" y="166"/>
                  <a:pt x="314" y="177"/>
                  <a:pt x="312" y="187"/>
                </a:cubicBezTo>
                <a:cubicBezTo>
                  <a:pt x="310" y="197"/>
                  <a:pt x="307" y="207"/>
                  <a:pt x="303" y="216"/>
                </a:cubicBezTo>
                <a:cubicBezTo>
                  <a:pt x="299" y="226"/>
                  <a:pt x="294" y="235"/>
                  <a:pt x="288" y="243"/>
                </a:cubicBezTo>
                <a:cubicBezTo>
                  <a:pt x="282" y="252"/>
                  <a:pt x="276" y="260"/>
                  <a:pt x="269" y="267"/>
                </a:cubicBezTo>
                <a:cubicBezTo>
                  <a:pt x="261" y="274"/>
                  <a:pt x="254" y="281"/>
                  <a:pt x="245" y="286"/>
                </a:cubicBezTo>
                <a:cubicBezTo>
                  <a:pt x="236" y="292"/>
                  <a:pt x="227" y="297"/>
                  <a:pt x="218" y="302"/>
                </a:cubicBezTo>
                <a:cubicBezTo>
                  <a:pt x="208" y="306"/>
                  <a:pt x="199" y="309"/>
                  <a:pt x="189" y="311"/>
                </a:cubicBezTo>
                <a:cubicBezTo>
                  <a:pt x="178" y="313"/>
                  <a:pt x="168" y="314"/>
                  <a:pt x="158" y="314"/>
                </a:cubicBezTo>
                <a:cubicBezTo>
                  <a:pt x="148" y="314"/>
                  <a:pt x="138" y="313"/>
                  <a:pt x="127" y="311"/>
                </a:cubicBezTo>
                <a:cubicBezTo>
                  <a:pt x="117" y="309"/>
                  <a:pt x="108" y="306"/>
                  <a:pt x="98" y="302"/>
                </a:cubicBezTo>
                <a:cubicBezTo>
                  <a:pt x="89" y="297"/>
                  <a:pt x="80" y="292"/>
                  <a:pt x="70" y="286"/>
                </a:cubicBezTo>
                <a:cubicBezTo>
                  <a:pt x="61" y="281"/>
                  <a:pt x="54" y="274"/>
                  <a:pt x="46" y="267"/>
                </a:cubicBezTo>
                <a:cubicBezTo>
                  <a:pt x="39" y="260"/>
                  <a:pt x="33" y="252"/>
                  <a:pt x="27" y="243"/>
                </a:cubicBezTo>
                <a:cubicBezTo>
                  <a:pt x="21" y="235"/>
                  <a:pt x="16" y="226"/>
                  <a:pt x="12" y="216"/>
                </a:cubicBezTo>
                <a:cubicBezTo>
                  <a:pt x="8" y="207"/>
                  <a:pt x="5" y="197"/>
                  <a:pt x="3" y="187"/>
                </a:cubicBezTo>
                <a:cubicBezTo>
                  <a:pt x="1" y="177"/>
                  <a:pt x="0" y="166"/>
                  <a:pt x="0" y="156"/>
                </a:cubicBezTo>
                <a:cubicBezTo>
                  <a:pt x="0" y="146"/>
                  <a:pt x="1" y="136"/>
                  <a:pt x="3" y="126"/>
                </a:cubicBezTo>
                <a:cubicBezTo>
                  <a:pt x="5" y="116"/>
                  <a:pt x="8" y="106"/>
                  <a:pt x="12" y="96"/>
                </a:cubicBezTo>
                <a:cubicBezTo>
                  <a:pt x="16" y="87"/>
                  <a:pt x="21" y="78"/>
                  <a:pt x="27" y="69"/>
                </a:cubicBezTo>
                <a:cubicBezTo>
                  <a:pt x="33" y="61"/>
                  <a:pt x="39" y="53"/>
                  <a:pt x="46" y="46"/>
                </a:cubicBezTo>
                <a:cubicBezTo>
                  <a:pt x="54" y="38"/>
                  <a:pt x="61" y="32"/>
                  <a:pt x="70" y="26"/>
                </a:cubicBezTo>
                <a:cubicBezTo>
                  <a:pt x="80" y="20"/>
                  <a:pt x="89" y="16"/>
                  <a:pt x="98" y="12"/>
                </a:cubicBezTo>
                <a:cubicBezTo>
                  <a:pt x="108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cubicBezTo>
                  <a:pt x="168" y="0"/>
                  <a:pt x="178" y="1"/>
                  <a:pt x="189" y="3"/>
                </a:cubicBezTo>
                <a:cubicBezTo>
                  <a:pt x="199" y="5"/>
                  <a:pt x="208" y="8"/>
                  <a:pt x="218" y="12"/>
                </a:cubicBezTo>
                <a:cubicBezTo>
                  <a:pt x="227" y="16"/>
                  <a:pt x="236" y="20"/>
                  <a:pt x="245" y="26"/>
                </a:cubicBezTo>
                <a:cubicBezTo>
                  <a:pt x="254" y="32"/>
                  <a:pt x="261" y="38"/>
                  <a:pt x="269" y="46"/>
                </a:cubicBezTo>
                <a:cubicBezTo>
                  <a:pt x="276" y="53"/>
                  <a:pt x="282" y="61"/>
                  <a:pt x="288" y="69"/>
                </a:cubicBezTo>
                <a:cubicBezTo>
                  <a:pt x="294" y="78"/>
                  <a:pt x="299" y="87"/>
                  <a:pt x="303" y="96"/>
                </a:cubicBezTo>
                <a:cubicBezTo>
                  <a:pt x="307" y="106"/>
                  <a:pt x="310" y="116"/>
                  <a:pt x="312" y="126"/>
                </a:cubicBezTo>
                <a:cubicBezTo>
                  <a:pt x="314" y="136"/>
                  <a:pt x="315" y="146"/>
                  <a:pt x="315" y="156"/>
                </a:cubicBezTo>
                <a:close/>
              </a:path>
            </a:pathLst>
          </a:custGeom>
          <a:noFill/>
          <a:ln cap="rnd" w="28440">
            <a:solidFill>
              <a:srgbClr val="828282"/>
            </a:solidFill>
            <a:miter/>
          </a:ln>
        </p:spPr>
        <p:txBody>
          <a:bodyPr lIns="14040" rIns="14040" tIns="14040" bIns="140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1678040" y="366768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6"/>
                </a:moveTo>
                <a:cubicBezTo>
                  <a:pt x="314" y="167"/>
                  <a:pt x="313" y="177"/>
                  <a:pt x="311" y="187"/>
                </a:cubicBezTo>
                <a:cubicBezTo>
                  <a:pt x="309" y="197"/>
                  <a:pt x="306" y="207"/>
                  <a:pt x="302" y="216"/>
                </a:cubicBezTo>
                <a:cubicBezTo>
                  <a:pt x="298" y="226"/>
                  <a:pt x="293" y="235"/>
                  <a:pt x="287" y="243"/>
                </a:cubicBezTo>
                <a:cubicBezTo>
                  <a:pt x="282" y="252"/>
                  <a:pt x="275" y="260"/>
                  <a:pt x="267" y="268"/>
                </a:cubicBezTo>
                <a:cubicBezTo>
                  <a:pt x="260" y="275"/>
                  <a:pt x="252" y="282"/>
                  <a:pt x="243" y="288"/>
                </a:cubicBezTo>
                <a:cubicBezTo>
                  <a:pt x="235" y="293"/>
                  <a:pt x="226" y="298"/>
                  <a:pt x="216" y="302"/>
                </a:cubicBezTo>
                <a:cubicBezTo>
                  <a:pt x="207" y="306"/>
                  <a:pt x="197" y="309"/>
                  <a:pt x="187" y="311"/>
                </a:cubicBezTo>
                <a:cubicBezTo>
                  <a:pt x="177" y="313"/>
                  <a:pt x="167" y="314"/>
                  <a:pt x="156" y="314"/>
                </a:cubicBezTo>
                <a:cubicBezTo>
                  <a:pt x="146" y="314"/>
                  <a:pt x="136" y="313"/>
                  <a:pt x="126" y="311"/>
                </a:cubicBezTo>
                <a:cubicBezTo>
                  <a:pt x="116" y="309"/>
                  <a:pt x="106" y="306"/>
                  <a:pt x="96" y="302"/>
                </a:cubicBezTo>
                <a:cubicBezTo>
                  <a:pt x="87" y="298"/>
                  <a:pt x="78" y="293"/>
                  <a:pt x="69" y="288"/>
                </a:cubicBezTo>
                <a:cubicBezTo>
                  <a:pt x="61" y="282"/>
                  <a:pt x="53" y="275"/>
                  <a:pt x="46" y="268"/>
                </a:cubicBezTo>
                <a:cubicBezTo>
                  <a:pt x="38" y="260"/>
                  <a:pt x="32" y="252"/>
                  <a:pt x="26" y="243"/>
                </a:cubicBezTo>
                <a:cubicBezTo>
                  <a:pt x="20" y="235"/>
                  <a:pt x="16" y="226"/>
                  <a:pt x="12" y="216"/>
                </a:cubicBezTo>
                <a:cubicBezTo>
                  <a:pt x="8" y="207"/>
                  <a:pt x="5" y="197"/>
                  <a:pt x="3" y="187"/>
                </a:cubicBezTo>
                <a:cubicBezTo>
                  <a:pt x="1" y="177"/>
                  <a:pt x="0" y="167"/>
                  <a:pt x="0" y="156"/>
                </a:cubicBezTo>
                <a:cubicBezTo>
                  <a:pt x="0" y="146"/>
                  <a:pt x="1" y="136"/>
                  <a:pt x="3" y="126"/>
                </a:cubicBezTo>
                <a:cubicBezTo>
                  <a:pt x="5" y="116"/>
                  <a:pt x="8" y="106"/>
                  <a:pt x="12" y="97"/>
                </a:cubicBezTo>
                <a:cubicBezTo>
                  <a:pt x="16" y="87"/>
                  <a:pt x="20" y="78"/>
                  <a:pt x="26" y="69"/>
                </a:cubicBezTo>
                <a:cubicBezTo>
                  <a:pt x="32" y="61"/>
                  <a:pt x="38" y="53"/>
                  <a:pt x="46" y="46"/>
                </a:cubicBezTo>
                <a:cubicBezTo>
                  <a:pt x="53" y="39"/>
                  <a:pt x="61" y="32"/>
                  <a:pt x="69" y="26"/>
                </a:cubicBezTo>
                <a:cubicBezTo>
                  <a:pt x="78" y="21"/>
                  <a:pt x="87" y="16"/>
                  <a:pt x="96" y="12"/>
                </a:cubicBezTo>
                <a:cubicBezTo>
                  <a:pt x="106" y="8"/>
                  <a:pt x="116" y="5"/>
                  <a:pt x="126" y="3"/>
                </a:cubicBezTo>
                <a:cubicBezTo>
                  <a:pt x="136" y="1"/>
                  <a:pt x="146" y="0"/>
                  <a:pt x="156" y="0"/>
                </a:cubicBezTo>
                <a:cubicBezTo>
                  <a:pt x="167" y="0"/>
                  <a:pt x="177" y="1"/>
                  <a:pt x="187" y="3"/>
                </a:cubicBezTo>
                <a:cubicBezTo>
                  <a:pt x="197" y="5"/>
                  <a:pt x="207" y="8"/>
                  <a:pt x="216" y="12"/>
                </a:cubicBezTo>
                <a:cubicBezTo>
                  <a:pt x="226" y="16"/>
                  <a:pt x="235" y="21"/>
                  <a:pt x="243" y="26"/>
                </a:cubicBezTo>
                <a:cubicBezTo>
                  <a:pt x="252" y="32"/>
                  <a:pt x="260" y="39"/>
                  <a:pt x="267" y="46"/>
                </a:cubicBezTo>
                <a:cubicBezTo>
                  <a:pt x="275" y="53"/>
                  <a:pt x="282" y="61"/>
                  <a:pt x="287" y="69"/>
                </a:cubicBezTo>
                <a:cubicBezTo>
                  <a:pt x="293" y="78"/>
                  <a:pt x="298" y="87"/>
                  <a:pt x="302" y="97"/>
                </a:cubicBezTo>
                <a:cubicBezTo>
                  <a:pt x="306" y="106"/>
                  <a:pt x="309" y="116"/>
                  <a:pt x="311" y="126"/>
                </a:cubicBezTo>
                <a:cubicBezTo>
                  <a:pt x="313" y="136"/>
                  <a:pt x="314" y="146"/>
                  <a:pt x="314" y="156"/>
                </a:cubicBezTo>
                <a:close/>
              </a:path>
            </a:pathLst>
          </a:custGeom>
          <a:noFill/>
          <a:ln cap="rnd" w="28440">
            <a:solidFill>
              <a:srgbClr val="828282"/>
            </a:solidFill>
            <a:miter/>
          </a:ln>
        </p:spPr>
        <p:txBody>
          <a:bodyPr lIns="14040" rIns="14040" tIns="14040" bIns="140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1282400" y="345276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7"/>
                </a:moveTo>
                <a:cubicBezTo>
                  <a:pt x="314" y="167"/>
                  <a:pt x="313" y="177"/>
                  <a:pt x="311" y="187"/>
                </a:cubicBezTo>
                <a:cubicBezTo>
                  <a:pt x="309" y="197"/>
                  <a:pt x="306" y="207"/>
                  <a:pt x="302" y="217"/>
                </a:cubicBezTo>
                <a:cubicBezTo>
                  <a:pt x="298" y="226"/>
                  <a:pt x="294" y="235"/>
                  <a:pt x="288" y="245"/>
                </a:cubicBezTo>
                <a:cubicBezTo>
                  <a:pt x="282" y="253"/>
                  <a:pt x="276" y="261"/>
                  <a:pt x="268" y="268"/>
                </a:cubicBezTo>
                <a:cubicBezTo>
                  <a:pt x="261" y="276"/>
                  <a:pt x="253" y="282"/>
                  <a:pt x="245" y="288"/>
                </a:cubicBezTo>
                <a:cubicBezTo>
                  <a:pt x="236" y="294"/>
                  <a:pt x="227" y="298"/>
                  <a:pt x="218" y="302"/>
                </a:cubicBezTo>
                <a:cubicBezTo>
                  <a:pt x="208" y="306"/>
                  <a:pt x="198" y="309"/>
                  <a:pt x="188" y="311"/>
                </a:cubicBezTo>
                <a:cubicBezTo>
                  <a:pt x="178" y="313"/>
                  <a:pt x="168" y="314"/>
                  <a:pt x="158" y="314"/>
                </a:cubicBezTo>
                <a:cubicBezTo>
                  <a:pt x="147" y="314"/>
                  <a:pt x="137" y="313"/>
                  <a:pt x="127" y="311"/>
                </a:cubicBezTo>
                <a:cubicBezTo>
                  <a:pt x="116" y="309"/>
                  <a:pt x="106" y="306"/>
                  <a:pt x="97" y="302"/>
                </a:cubicBezTo>
                <a:cubicBezTo>
                  <a:pt x="87" y="298"/>
                  <a:pt x="78" y="294"/>
                  <a:pt x="70" y="288"/>
                </a:cubicBezTo>
                <a:cubicBezTo>
                  <a:pt x="61" y="282"/>
                  <a:pt x="53" y="276"/>
                  <a:pt x="46" y="268"/>
                </a:cubicBezTo>
                <a:cubicBezTo>
                  <a:pt x="39" y="261"/>
                  <a:pt x="32" y="253"/>
                  <a:pt x="27" y="245"/>
                </a:cubicBezTo>
                <a:cubicBezTo>
                  <a:pt x="21" y="235"/>
                  <a:pt x="16" y="226"/>
                  <a:pt x="12" y="217"/>
                </a:cubicBezTo>
                <a:cubicBezTo>
                  <a:pt x="8" y="207"/>
                  <a:pt x="5" y="197"/>
                  <a:pt x="3" y="187"/>
                </a:cubicBezTo>
                <a:cubicBezTo>
                  <a:pt x="1" y="177"/>
                  <a:pt x="0" y="167"/>
                  <a:pt x="0" y="157"/>
                </a:cubicBezTo>
                <a:cubicBezTo>
                  <a:pt x="0" y="147"/>
                  <a:pt x="1" y="136"/>
                  <a:pt x="3" y="126"/>
                </a:cubicBezTo>
                <a:cubicBezTo>
                  <a:pt x="5" y="116"/>
                  <a:pt x="8" y="106"/>
                  <a:pt x="12" y="97"/>
                </a:cubicBezTo>
                <a:cubicBezTo>
                  <a:pt x="16" y="87"/>
                  <a:pt x="21" y="78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3" y="39"/>
                  <a:pt x="61" y="32"/>
                  <a:pt x="70" y="27"/>
                </a:cubicBezTo>
                <a:cubicBezTo>
                  <a:pt x="78" y="21"/>
                  <a:pt x="87" y="16"/>
                  <a:pt x="97" y="12"/>
                </a:cubicBezTo>
                <a:cubicBezTo>
                  <a:pt x="106" y="8"/>
                  <a:pt x="116" y="5"/>
                  <a:pt x="127" y="3"/>
                </a:cubicBezTo>
                <a:cubicBezTo>
                  <a:pt x="137" y="1"/>
                  <a:pt x="147" y="0"/>
                  <a:pt x="158" y="0"/>
                </a:cubicBezTo>
                <a:cubicBezTo>
                  <a:pt x="168" y="0"/>
                  <a:pt x="178" y="1"/>
                  <a:pt x="188" y="3"/>
                </a:cubicBezTo>
                <a:cubicBezTo>
                  <a:pt x="198" y="5"/>
                  <a:pt x="208" y="8"/>
                  <a:pt x="218" y="12"/>
                </a:cubicBezTo>
                <a:cubicBezTo>
                  <a:pt x="227" y="16"/>
                  <a:pt x="236" y="21"/>
                  <a:pt x="245" y="27"/>
                </a:cubicBezTo>
                <a:cubicBezTo>
                  <a:pt x="253" y="32"/>
                  <a:pt x="261" y="39"/>
                  <a:pt x="268" y="46"/>
                </a:cubicBezTo>
                <a:cubicBezTo>
                  <a:pt x="276" y="53"/>
                  <a:pt x="282" y="61"/>
                  <a:pt x="288" y="70"/>
                </a:cubicBezTo>
                <a:cubicBezTo>
                  <a:pt x="294" y="78"/>
                  <a:pt x="298" y="87"/>
                  <a:pt x="302" y="97"/>
                </a:cubicBezTo>
                <a:cubicBezTo>
                  <a:pt x="306" y="106"/>
                  <a:pt x="309" y="116"/>
                  <a:pt x="311" y="126"/>
                </a:cubicBezTo>
                <a:cubicBezTo>
                  <a:pt x="313" y="136"/>
                  <a:pt x="314" y="147"/>
                  <a:pt x="314" y="157"/>
                </a:cubicBezTo>
                <a:close/>
              </a:path>
            </a:pathLst>
          </a:custGeom>
          <a:noFill/>
          <a:ln cap="rnd" w="28440">
            <a:solidFill>
              <a:srgbClr val="828282"/>
            </a:solidFill>
            <a:miter/>
          </a:ln>
        </p:spPr>
        <p:txBody>
          <a:bodyPr lIns="14040" rIns="14040" tIns="14040" bIns="140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0861200" y="365796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6"/>
                </a:moveTo>
                <a:cubicBezTo>
                  <a:pt x="314" y="167"/>
                  <a:pt x="313" y="177"/>
                  <a:pt x="311" y="187"/>
                </a:cubicBezTo>
                <a:cubicBezTo>
                  <a:pt x="309" y="197"/>
                  <a:pt x="306" y="207"/>
                  <a:pt x="302" y="216"/>
                </a:cubicBezTo>
                <a:cubicBezTo>
                  <a:pt x="298" y="226"/>
                  <a:pt x="293" y="235"/>
                  <a:pt x="287" y="243"/>
                </a:cubicBezTo>
                <a:cubicBezTo>
                  <a:pt x="282" y="252"/>
                  <a:pt x="275" y="260"/>
                  <a:pt x="268" y="267"/>
                </a:cubicBezTo>
                <a:cubicBezTo>
                  <a:pt x="261" y="274"/>
                  <a:pt x="253" y="281"/>
                  <a:pt x="244" y="286"/>
                </a:cubicBezTo>
                <a:cubicBezTo>
                  <a:pt x="236" y="293"/>
                  <a:pt x="227" y="298"/>
                  <a:pt x="217" y="302"/>
                </a:cubicBezTo>
                <a:cubicBezTo>
                  <a:pt x="208" y="306"/>
                  <a:pt x="198" y="309"/>
                  <a:pt x="188" y="311"/>
                </a:cubicBezTo>
                <a:cubicBezTo>
                  <a:pt x="178" y="313"/>
                  <a:pt x="168" y="314"/>
                  <a:pt x="157" y="314"/>
                </a:cubicBezTo>
                <a:cubicBezTo>
                  <a:pt x="147" y="314"/>
                  <a:pt x="137" y="313"/>
                  <a:pt x="127" y="311"/>
                </a:cubicBezTo>
                <a:cubicBezTo>
                  <a:pt x="117" y="309"/>
                  <a:pt x="107" y="306"/>
                  <a:pt x="97" y="302"/>
                </a:cubicBezTo>
                <a:cubicBezTo>
                  <a:pt x="88" y="298"/>
                  <a:pt x="79" y="293"/>
                  <a:pt x="70" y="286"/>
                </a:cubicBezTo>
                <a:cubicBezTo>
                  <a:pt x="62" y="281"/>
                  <a:pt x="54" y="274"/>
                  <a:pt x="47" y="267"/>
                </a:cubicBezTo>
                <a:cubicBezTo>
                  <a:pt x="39" y="260"/>
                  <a:pt x="32" y="252"/>
                  <a:pt x="26" y="243"/>
                </a:cubicBezTo>
                <a:cubicBezTo>
                  <a:pt x="20" y="235"/>
                  <a:pt x="16" y="226"/>
                  <a:pt x="12" y="216"/>
                </a:cubicBezTo>
                <a:cubicBezTo>
                  <a:pt x="8" y="207"/>
                  <a:pt x="5" y="197"/>
                  <a:pt x="3" y="187"/>
                </a:cubicBezTo>
                <a:cubicBezTo>
                  <a:pt x="1" y="177"/>
                  <a:pt x="0" y="167"/>
                  <a:pt x="0" y="156"/>
                </a:cubicBezTo>
                <a:cubicBezTo>
                  <a:pt x="0" y="146"/>
                  <a:pt x="1" y="136"/>
                  <a:pt x="3" y="126"/>
                </a:cubicBezTo>
                <a:cubicBezTo>
                  <a:pt x="5" y="116"/>
                  <a:pt x="8" y="106"/>
                  <a:pt x="12" y="97"/>
                </a:cubicBezTo>
                <a:cubicBezTo>
                  <a:pt x="16" y="87"/>
                  <a:pt x="20" y="78"/>
                  <a:pt x="26" y="69"/>
                </a:cubicBezTo>
                <a:cubicBezTo>
                  <a:pt x="32" y="61"/>
                  <a:pt x="39" y="53"/>
                  <a:pt x="47" y="46"/>
                </a:cubicBezTo>
                <a:cubicBezTo>
                  <a:pt x="54" y="38"/>
                  <a:pt x="62" y="32"/>
                  <a:pt x="70" y="26"/>
                </a:cubicBezTo>
                <a:cubicBezTo>
                  <a:pt x="79" y="21"/>
                  <a:pt x="88" y="16"/>
                  <a:pt x="97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7" y="1"/>
                  <a:pt x="147" y="0"/>
                  <a:pt x="157" y="0"/>
                </a:cubicBezTo>
                <a:cubicBezTo>
                  <a:pt x="168" y="0"/>
                  <a:pt x="178" y="1"/>
                  <a:pt x="188" y="3"/>
                </a:cubicBezTo>
                <a:cubicBezTo>
                  <a:pt x="198" y="5"/>
                  <a:pt x="208" y="8"/>
                  <a:pt x="217" y="12"/>
                </a:cubicBezTo>
                <a:cubicBezTo>
                  <a:pt x="227" y="16"/>
                  <a:pt x="236" y="21"/>
                  <a:pt x="244" y="26"/>
                </a:cubicBezTo>
                <a:cubicBezTo>
                  <a:pt x="253" y="32"/>
                  <a:pt x="261" y="38"/>
                  <a:pt x="268" y="46"/>
                </a:cubicBezTo>
                <a:cubicBezTo>
                  <a:pt x="275" y="53"/>
                  <a:pt x="282" y="61"/>
                  <a:pt x="287" y="69"/>
                </a:cubicBezTo>
                <a:cubicBezTo>
                  <a:pt x="293" y="78"/>
                  <a:pt x="298" y="87"/>
                  <a:pt x="302" y="97"/>
                </a:cubicBezTo>
                <a:cubicBezTo>
                  <a:pt x="306" y="106"/>
                  <a:pt x="309" y="116"/>
                  <a:pt x="311" y="126"/>
                </a:cubicBezTo>
                <a:cubicBezTo>
                  <a:pt x="313" y="136"/>
                  <a:pt x="314" y="146"/>
                  <a:pt x="314" y="156"/>
                </a:cubicBezTo>
                <a:close/>
              </a:path>
            </a:pathLst>
          </a:custGeom>
          <a:noFill/>
          <a:ln cap="rnd" w="28440">
            <a:solidFill>
              <a:srgbClr val="828282"/>
            </a:solidFill>
            <a:miter/>
          </a:ln>
        </p:spPr>
        <p:txBody>
          <a:bodyPr lIns="14040" rIns="14040" tIns="14040" bIns="140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9586440" y="1505880"/>
            <a:ext cx="1081800" cy="1916640"/>
          </a:xfrm>
          <a:custGeom>
            <a:avLst/>
            <a:gdLst/>
            <a:ahLst/>
            <a:rect l="0" t="0" r="r" b="b"/>
            <a:pathLst>
              <a:path w="3005" h="5324">
                <a:moveTo>
                  <a:pt x="3005" y="0"/>
                </a:moveTo>
                <a:cubicBezTo>
                  <a:pt x="2956" y="0"/>
                  <a:pt x="2907" y="1"/>
                  <a:pt x="2857" y="4"/>
                </a:cubicBezTo>
                <a:cubicBezTo>
                  <a:pt x="2808" y="6"/>
                  <a:pt x="2759" y="9"/>
                  <a:pt x="2710" y="13"/>
                </a:cubicBezTo>
                <a:cubicBezTo>
                  <a:pt x="2661" y="17"/>
                  <a:pt x="2613" y="23"/>
                  <a:pt x="2564" y="29"/>
                </a:cubicBezTo>
                <a:cubicBezTo>
                  <a:pt x="2515" y="36"/>
                  <a:pt x="2467" y="43"/>
                  <a:pt x="2419" y="51"/>
                </a:cubicBezTo>
                <a:cubicBezTo>
                  <a:pt x="2371" y="60"/>
                  <a:pt x="2323" y="70"/>
                  <a:pt x="2275" y="80"/>
                </a:cubicBezTo>
                <a:cubicBezTo>
                  <a:pt x="2227" y="91"/>
                  <a:pt x="2180" y="102"/>
                  <a:pt x="2133" y="115"/>
                </a:cubicBezTo>
                <a:cubicBezTo>
                  <a:pt x="2086" y="128"/>
                  <a:pt x="2039" y="141"/>
                  <a:pt x="1993" y="156"/>
                </a:cubicBezTo>
                <a:cubicBezTo>
                  <a:pt x="1947" y="171"/>
                  <a:pt x="1901" y="186"/>
                  <a:pt x="1854" y="203"/>
                </a:cubicBezTo>
                <a:cubicBezTo>
                  <a:pt x="1809" y="220"/>
                  <a:pt x="1764" y="237"/>
                  <a:pt x="1720" y="256"/>
                </a:cubicBezTo>
                <a:cubicBezTo>
                  <a:pt x="1675" y="274"/>
                  <a:pt x="1631" y="294"/>
                  <a:pt x="1588" y="315"/>
                </a:cubicBezTo>
                <a:cubicBezTo>
                  <a:pt x="1545" y="335"/>
                  <a:pt x="1502" y="357"/>
                  <a:pt x="1460" y="379"/>
                </a:cubicBezTo>
                <a:cubicBezTo>
                  <a:pt x="1417" y="401"/>
                  <a:pt x="1376" y="425"/>
                  <a:pt x="1335" y="449"/>
                </a:cubicBezTo>
                <a:cubicBezTo>
                  <a:pt x="1294" y="473"/>
                  <a:pt x="1254" y="498"/>
                  <a:pt x="1214" y="524"/>
                </a:cubicBezTo>
                <a:cubicBezTo>
                  <a:pt x="1175" y="550"/>
                  <a:pt x="1136" y="577"/>
                  <a:pt x="1098" y="604"/>
                </a:cubicBezTo>
                <a:cubicBezTo>
                  <a:pt x="1060" y="632"/>
                  <a:pt x="1023" y="660"/>
                  <a:pt x="987" y="690"/>
                </a:cubicBezTo>
                <a:cubicBezTo>
                  <a:pt x="950" y="719"/>
                  <a:pt x="915" y="749"/>
                  <a:pt x="880" y="780"/>
                </a:cubicBezTo>
                <a:cubicBezTo>
                  <a:pt x="845" y="811"/>
                  <a:pt x="811" y="842"/>
                  <a:pt x="778" y="874"/>
                </a:cubicBezTo>
                <a:cubicBezTo>
                  <a:pt x="745" y="907"/>
                  <a:pt x="713" y="940"/>
                  <a:pt x="682" y="973"/>
                </a:cubicBezTo>
                <a:cubicBezTo>
                  <a:pt x="651" y="1007"/>
                  <a:pt x="620" y="1041"/>
                  <a:pt x="591" y="1076"/>
                </a:cubicBezTo>
                <a:cubicBezTo>
                  <a:pt x="562" y="1111"/>
                  <a:pt x="534" y="1147"/>
                  <a:pt x="506" y="1183"/>
                </a:cubicBezTo>
                <a:cubicBezTo>
                  <a:pt x="479" y="1219"/>
                  <a:pt x="453" y="1256"/>
                  <a:pt x="427" y="1293"/>
                </a:cubicBezTo>
                <a:cubicBezTo>
                  <a:pt x="402" y="1331"/>
                  <a:pt x="378" y="1369"/>
                  <a:pt x="355" y="1407"/>
                </a:cubicBezTo>
                <a:cubicBezTo>
                  <a:pt x="332" y="1445"/>
                  <a:pt x="309" y="1484"/>
                  <a:pt x="288" y="1524"/>
                </a:cubicBezTo>
                <a:cubicBezTo>
                  <a:pt x="267" y="1563"/>
                  <a:pt x="247" y="1603"/>
                  <a:pt x="229" y="1643"/>
                </a:cubicBezTo>
                <a:cubicBezTo>
                  <a:pt x="210" y="1683"/>
                  <a:pt x="192" y="1724"/>
                  <a:pt x="176" y="1765"/>
                </a:cubicBezTo>
                <a:cubicBezTo>
                  <a:pt x="159" y="1806"/>
                  <a:pt x="144" y="1847"/>
                  <a:pt x="129" y="1889"/>
                </a:cubicBezTo>
                <a:cubicBezTo>
                  <a:pt x="115" y="1931"/>
                  <a:pt x="102" y="1973"/>
                  <a:pt x="90" y="2015"/>
                </a:cubicBezTo>
                <a:cubicBezTo>
                  <a:pt x="78" y="2057"/>
                  <a:pt x="67" y="2100"/>
                  <a:pt x="58" y="2142"/>
                </a:cubicBezTo>
                <a:cubicBezTo>
                  <a:pt x="48" y="2185"/>
                  <a:pt x="40" y="2228"/>
                  <a:pt x="33" y="2271"/>
                </a:cubicBezTo>
                <a:cubicBezTo>
                  <a:pt x="25" y="2314"/>
                  <a:pt x="19" y="2357"/>
                  <a:pt x="14" y="2401"/>
                </a:cubicBezTo>
                <a:cubicBezTo>
                  <a:pt x="10" y="2444"/>
                  <a:pt x="6" y="2487"/>
                  <a:pt x="4" y="2531"/>
                </a:cubicBezTo>
                <a:cubicBezTo>
                  <a:pt x="1" y="2574"/>
                  <a:pt x="0" y="2618"/>
                  <a:pt x="0" y="2662"/>
                </a:cubicBezTo>
                <a:cubicBezTo>
                  <a:pt x="0" y="2705"/>
                  <a:pt x="1" y="2749"/>
                  <a:pt x="4" y="2792"/>
                </a:cubicBezTo>
                <a:cubicBezTo>
                  <a:pt x="6" y="2836"/>
                  <a:pt x="10" y="2879"/>
                  <a:pt x="14" y="2922"/>
                </a:cubicBezTo>
                <a:cubicBezTo>
                  <a:pt x="19" y="2966"/>
                  <a:pt x="25" y="3009"/>
                  <a:pt x="33" y="3052"/>
                </a:cubicBezTo>
                <a:cubicBezTo>
                  <a:pt x="40" y="3095"/>
                  <a:pt x="48" y="3138"/>
                  <a:pt x="58" y="3181"/>
                </a:cubicBezTo>
                <a:cubicBezTo>
                  <a:pt x="67" y="3223"/>
                  <a:pt x="78" y="3266"/>
                  <a:pt x="90" y="3308"/>
                </a:cubicBezTo>
                <a:cubicBezTo>
                  <a:pt x="102" y="3350"/>
                  <a:pt x="115" y="3392"/>
                  <a:pt x="129" y="3434"/>
                </a:cubicBezTo>
                <a:cubicBezTo>
                  <a:pt x="144" y="3476"/>
                  <a:pt x="159" y="3517"/>
                  <a:pt x="176" y="3558"/>
                </a:cubicBezTo>
                <a:cubicBezTo>
                  <a:pt x="192" y="3599"/>
                  <a:pt x="210" y="3640"/>
                  <a:pt x="229" y="3680"/>
                </a:cubicBezTo>
                <a:cubicBezTo>
                  <a:pt x="247" y="3720"/>
                  <a:pt x="267" y="3760"/>
                  <a:pt x="288" y="3799"/>
                </a:cubicBezTo>
                <a:cubicBezTo>
                  <a:pt x="309" y="3840"/>
                  <a:pt x="332" y="3879"/>
                  <a:pt x="355" y="3917"/>
                </a:cubicBezTo>
                <a:cubicBezTo>
                  <a:pt x="378" y="3955"/>
                  <a:pt x="402" y="3993"/>
                  <a:pt x="427" y="4031"/>
                </a:cubicBezTo>
                <a:cubicBezTo>
                  <a:pt x="453" y="4068"/>
                  <a:pt x="479" y="4105"/>
                  <a:pt x="506" y="4141"/>
                </a:cubicBezTo>
                <a:cubicBezTo>
                  <a:pt x="534" y="4177"/>
                  <a:pt x="562" y="4213"/>
                  <a:pt x="591" y="4248"/>
                </a:cubicBezTo>
                <a:cubicBezTo>
                  <a:pt x="620" y="4283"/>
                  <a:pt x="651" y="4317"/>
                  <a:pt x="682" y="4351"/>
                </a:cubicBezTo>
                <a:cubicBezTo>
                  <a:pt x="713" y="4384"/>
                  <a:pt x="745" y="4417"/>
                  <a:pt x="778" y="4450"/>
                </a:cubicBezTo>
                <a:cubicBezTo>
                  <a:pt x="811" y="4482"/>
                  <a:pt x="845" y="4513"/>
                  <a:pt x="880" y="4544"/>
                </a:cubicBezTo>
                <a:cubicBezTo>
                  <a:pt x="915" y="4575"/>
                  <a:pt x="950" y="4605"/>
                  <a:pt x="987" y="4634"/>
                </a:cubicBezTo>
                <a:cubicBezTo>
                  <a:pt x="1023" y="4664"/>
                  <a:pt x="1060" y="4692"/>
                  <a:pt x="1098" y="4720"/>
                </a:cubicBezTo>
                <a:cubicBezTo>
                  <a:pt x="1136" y="4747"/>
                  <a:pt x="1175" y="4774"/>
                  <a:pt x="1214" y="4800"/>
                </a:cubicBezTo>
                <a:cubicBezTo>
                  <a:pt x="1254" y="4826"/>
                  <a:pt x="1294" y="4851"/>
                  <a:pt x="1335" y="4875"/>
                </a:cubicBezTo>
                <a:cubicBezTo>
                  <a:pt x="1376" y="4899"/>
                  <a:pt x="1417" y="4923"/>
                  <a:pt x="1460" y="4945"/>
                </a:cubicBezTo>
                <a:cubicBezTo>
                  <a:pt x="1502" y="4967"/>
                  <a:pt x="1544" y="4989"/>
                  <a:pt x="1588" y="5009"/>
                </a:cubicBezTo>
                <a:cubicBezTo>
                  <a:pt x="1631" y="5030"/>
                  <a:pt x="1675" y="5050"/>
                  <a:pt x="1720" y="5068"/>
                </a:cubicBezTo>
                <a:cubicBezTo>
                  <a:pt x="1764" y="5087"/>
                  <a:pt x="1809" y="5104"/>
                  <a:pt x="1854" y="5121"/>
                </a:cubicBezTo>
                <a:cubicBezTo>
                  <a:pt x="1901" y="5138"/>
                  <a:pt x="1947" y="5153"/>
                  <a:pt x="1993" y="5168"/>
                </a:cubicBezTo>
                <a:cubicBezTo>
                  <a:pt x="2039" y="5183"/>
                  <a:pt x="2086" y="5196"/>
                  <a:pt x="2133" y="5209"/>
                </a:cubicBezTo>
                <a:cubicBezTo>
                  <a:pt x="2180" y="5222"/>
                  <a:pt x="2227" y="5233"/>
                  <a:pt x="2275" y="5244"/>
                </a:cubicBezTo>
                <a:cubicBezTo>
                  <a:pt x="2323" y="5254"/>
                  <a:pt x="2371" y="5264"/>
                  <a:pt x="2419" y="5273"/>
                </a:cubicBezTo>
                <a:cubicBezTo>
                  <a:pt x="2467" y="5281"/>
                  <a:pt x="2515" y="5288"/>
                  <a:pt x="2564" y="5295"/>
                </a:cubicBezTo>
                <a:cubicBezTo>
                  <a:pt x="2613" y="5301"/>
                  <a:pt x="2661" y="5307"/>
                  <a:pt x="2710" y="5311"/>
                </a:cubicBezTo>
                <a:cubicBezTo>
                  <a:pt x="2759" y="5315"/>
                  <a:pt x="2808" y="5318"/>
                  <a:pt x="2857" y="5320"/>
                </a:cubicBezTo>
                <a:cubicBezTo>
                  <a:pt x="2907" y="5323"/>
                  <a:pt x="2956" y="5324"/>
                  <a:pt x="3005" y="5324"/>
                </a:cubicBezTo>
                <a:lnTo>
                  <a:pt x="3005" y="0"/>
                </a:lnTo>
                <a:close/>
              </a:path>
            </a:pathLst>
          </a:custGeom>
          <a:solidFill>
            <a:srgbClr val="c9f6a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9586440" y="1505880"/>
            <a:ext cx="2163240" cy="1916640"/>
          </a:xfrm>
          <a:custGeom>
            <a:avLst/>
            <a:gdLst/>
            <a:ahLst/>
            <a:rect l="0" t="0" r="r" b="b"/>
            <a:pathLst>
              <a:path w="6009" h="5324">
                <a:moveTo>
                  <a:pt x="6009" y="2661"/>
                </a:moveTo>
                <a:cubicBezTo>
                  <a:pt x="6009" y="2705"/>
                  <a:pt x="6007" y="2749"/>
                  <a:pt x="6005" y="2792"/>
                </a:cubicBezTo>
                <a:cubicBezTo>
                  <a:pt x="6003" y="2836"/>
                  <a:pt x="5999" y="2879"/>
                  <a:pt x="5994" y="2922"/>
                </a:cubicBezTo>
                <a:cubicBezTo>
                  <a:pt x="5989" y="2966"/>
                  <a:pt x="5983" y="3009"/>
                  <a:pt x="5976" y="3052"/>
                </a:cubicBezTo>
                <a:cubicBezTo>
                  <a:pt x="5969" y="3095"/>
                  <a:pt x="5960" y="3138"/>
                  <a:pt x="5951" y="3181"/>
                </a:cubicBezTo>
                <a:cubicBezTo>
                  <a:pt x="5941" y="3223"/>
                  <a:pt x="5931" y="3266"/>
                  <a:pt x="5919" y="3308"/>
                </a:cubicBezTo>
                <a:cubicBezTo>
                  <a:pt x="5907" y="3350"/>
                  <a:pt x="5894" y="3392"/>
                  <a:pt x="5879" y="3434"/>
                </a:cubicBezTo>
                <a:cubicBezTo>
                  <a:pt x="5865" y="3476"/>
                  <a:pt x="5850" y="3517"/>
                  <a:pt x="5833" y="3558"/>
                </a:cubicBezTo>
                <a:cubicBezTo>
                  <a:pt x="5816" y="3599"/>
                  <a:pt x="5799" y="3640"/>
                  <a:pt x="5780" y="3680"/>
                </a:cubicBezTo>
                <a:cubicBezTo>
                  <a:pt x="5761" y="3720"/>
                  <a:pt x="5741" y="3760"/>
                  <a:pt x="5720" y="3799"/>
                </a:cubicBezTo>
                <a:cubicBezTo>
                  <a:pt x="5699" y="3840"/>
                  <a:pt x="5677" y="3879"/>
                  <a:pt x="5654" y="3917"/>
                </a:cubicBezTo>
                <a:cubicBezTo>
                  <a:pt x="5631" y="3955"/>
                  <a:pt x="5607" y="3993"/>
                  <a:pt x="5581" y="4031"/>
                </a:cubicBezTo>
                <a:cubicBezTo>
                  <a:pt x="5556" y="4068"/>
                  <a:pt x="5530" y="4105"/>
                  <a:pt x="5502" y="4141"/>
                </a:cubicBezTo>
                <a:cubicBezTo>
                  <a:pt x="5475" y="4177"/>
                  <a:pt x="5447" y="4213"/>
                  <a:pt x="5417" y="4248"/>
                </a:cubicBezTo>
                <a:cubicBezTo>
                  <a:pt x="5388" y="4283"/>
                  <a:pt x="5358" y="4317"/>
                  <a:pt x="5327" y="4351"/>
                </a:cubicBezTo>
                <a:cubicBezTo>
                  <a:pt x="5296" y="4384"/>
                  <a:pt x="5264" y="4417"/>
                  <a:pt x="5230" y="4450"/>
                </a:cubicBezTo>
                <a:cubicBezTo>
                  <a:pt x="5197" y="4482"/>
                  <a:pt x="5164" y="4513"/>
                  <a:pt x="5129" y="4544"/>
                </a:cubicBezTo>
                <a:cubicBezTo>
                  <a:pt x="5094" y="4575"/>
                  <a:pt x="5058" y="4605"/>
                  <a:pt x="5022" y="4634"/>
                </a:cubicBezTo>
                <a:cubicBezTo>
                  <a:pt x="4986" y="4664"/>
                  <a:pt x="4948" y="4692"/>
                  <a:pt x="4910" y="4720"/>
                </a:cubicBezTo>
                <a:cubicBezTo>
                  <a:pt x="4872" y="4747"/>
                  <a:pt x="4834" y="4774"/>
                  <a:pt x="4794" y="4800"/>
                </a:cubicBezTo>
                <a:cubicBezTo>
                  <a:pt x="4755" y="4826"/>
                  <a:pt x="4715" y="4851"/>
                  <a:pt x="4674" y="4875"/>
                </a:cubicBezTo>
                <a:cubicBezTo>
                  <a:pt x="4633" y="4899"/>
                  <a:pt x="4591" y="4923"/>
                  <a:pt x="4549" y="4945"/>
                </a:cubicBezTo>
                <a:cubicBezTo>
                  <a:pt x="4507" y="4967"/>
                  <a:pt x="4464" y="4989"/>
                  <a:pt x="4421" y="5009"/>
                </a:cubicBezTo>
                <a:cubicBezTo>
                  <a:pt x="4377" y="5030"/>
                  <a:pt x="4334" y="5050"/>
                  <a:pt x="4289" y="5068"/>
                </a:cubicBezTo>
                <a:cubicBezTo>
                  <a:pt x="4245" y="5087"/>
                  <a:pt x="4200" y="5104"/>
                  <a:pt x="4154" y="5121"/>
                </a:cubicBezTo>
                <a:cubicBezTo>
                  <a:pt x="4109" y="5138"/>
                  <a:pt x="4063" y="5153"/>
                  <a:pt x="4017" y="5168"/>
                </a:cubicBezTo>
                <a:cubicBezTo>
                  <a:pt x="3970" y="5183"/>
                  <a:pt x="3924" y="5196"/>
                  <a:pt x="3877" y="5209"/>
                </a:cubicBezTo>
                <a:cubicBezTo>
                  <a:pt x="3830" y="5222"/>
                  <a:pt x="3782" y="5233"/>
                  <a:pt x="3735" y="5244"/>
                </a:cubicBezTo>
                <a:cubicBezTo>
                  <a:pt x="3687" y="5254"/>
                  <a:pt x="3639" y="5264"/>
                  <a:pt x="3591" y="5272"/>
                </a:cubicBezTo>
                <a:cubicBezTo>
                  <a:pt x="3543" y="5281"/>
                  <a:pt x="3494" y="5288"/>
                  <a:pt x="3446" y="5295"/>
                </a:cubicBezTo>
                <a:cubicBezTo>
                  <a:pt x="3397" y="5301"/>
                  <a:pt x="3348" y="5307"/>
                  <a:pt x="3299" y="5311"/>
                </a:cubicBezTo>
                <a:cubicBezTo>
                  <a:pt x="3250" y="5315"/>
                  <a:pt x="3201" y="5318"/>
                  <a:pt x="3152" y="5320"/>
                </a:cubicBezTo>
                <a:cubicBezTo>
                  <a:pt x="3103" y="5323"/>
                  <a:pt x="3054" y="5324"/>
                  <a:pt x="3005" y="5324"/>
                </a:cubicBezTo>
                <a:cubicBezTo>
                  <a:pt x="2956" y="5324"/>
                  <a:pt x="2907" y="5323"/>
                  <a:pt x="2857" y="5320"/>
                </a:cubicBezTo>
                <a:cubicBezTo>
                  <a:pt x="2808" y="5318"/>
                  <a:pt x="2759" y="5315"/>
                  <a:pt x="2710" y="5311"/>
                </a:cubicBezTo>
                <a:cubicBezTo>
                  <a:pt x="2661" y="5307"/>
                  <a:pt x="2613" y="5301"/>
                  <a:pt x="2564" y="5295"/>
                </a:cubicBezTo>
                <a:cubicBezTo>
                  <a:pt x="2515" y="5288"/>
                  <a:pt x="2467" y="5281"/>
                  <a:pt x="2419" y="5272"/>
                </a:cubicBezTo>
                <a:cubicBezTo>
                  <a:pt x="2371" y="5264"/>
                  <a:pt x="2323" y="5254"/>
                  <a:pt x="2275" y="5244"/>
                </a:cubicBezTo>
                <a:cubicBezTo>
                  <a:pt x="2227" y="5233"/>
                  <a:pt x="2180" y="5222"/>
                  <a:pt x="2133" y="5209"/>
                </a:cubicBezTo>
                <a:cubicBezTo>
                  <a:pt x="2086" y="5196"/>
                  <a:pt x="2039" y="5183"/>
                  <a:pt x="1993" y="5168"/>
                </a:cubicBezTo>
                <a:cubicBezTo>
                  <a:pt x="1947" y="5153"/>
                  <a:pt x="1901" y="5138"/>
                  <a:pt x="1855" y="5121"/>
                </a:cubicBezTo>
                <a:cubicBezTo>
                  <a:pt x="1810" y="5104"/>
                  <a:pt x="1765" y="5087"/>
                  <a:pt x="1721" y="5068"/>
                </a:cubicBezTo>
                <a:cubicBezTo>
                  <a:pt x="1676" y="5050"/>
                  <a:pt x="1632" y="5030"/>
                  <a:pt x="1589" y="5009"/>
                </a:cubicBezTo>
                <a:cubicBezTo>
                  <a:pt x="1546" y="4989"/>
                  <a:pt x="1503" y="4967"/>
                  <a:pt x="1461" y="4945"/>
                </a:cubicBezTo>
                <a:cubicBezTo>
                  <a:pt x="1418" y="4923"/>
                  <a:pt x="1377" y="4899"/>
                  <a:pt x="1336" y="4875"/>
                </a:cubicBezTo>
                <a:cubicBezTo>
                  <a:pt x="1295" y="4851"/>
                  <a:pt x="1255" y="4826"/>
                  <a:pt x="1215" y="4800"/>
                </a:cubicBezTo>
                <a:cubicBezTo>
                  <a:pt x="1176" y="4774"/>
                  <a:pt x="1137" y="4747"/>
                  <a:pt x="1099" y="4720"/>
                </a:cubicBezTo>
                <a:cubicBezTo>
                  <a:pt x="1061" y="4692"/>
                  <a:pt x="1024" y="4664"/>
                  <a:pt x="988" y="4634"/>
                </a:cubicBezTo>
                <a:cubicBezTo>
                  <a:pt x="951" y="4605"/>
                  <a:pt x="916" y="4575"/>
                  <a:pt x="881" y="4544"/>
                </a:cubicBezTo>
                <a:cubicBezTo>
                  <a:pt x="846" y="4513"/>
                  <a:pt x="812" y="4482"/>
                  <a:pt x="779" y="4450"/>
                </a:cubicBezTo>
                <a:cubicBezTo>
                  <a:pt x="746" y="4417"/>
                  <a:pt x="714" y="4384"/>
                  <a:pt x="683" y="4351"/>
                </a:cubicBezTo>
                <a:cubicBezTo>
                  <a:pt x="652" y="4317"/>
                  <a:pt x="621" y="4283"/>
                  <a:pt x="592" y="4248"/>
                </a:cubicBezTo>
                <a:cubicBezTo>
                  <a:pt x="563" y="4213"/>
                  <a:pt x="535" y="4177"/>
                  <a:pt x="507" y="4141"/>
                </a:cubicBezTo>
                <a:cubicBezTo>
                  <a:pt x="480" y="4105"/>
                  <a:pt x="454" y="4068"/>
                  <a:pt x="428" y="4031"/>
                </a:cubicBezTo>
                <a:cubicBezTo>
                  <a:pt x="402" y="3993"/>
                  <a:pt x="378" y="3955"/>
                  <a:pt x="355" y="3917"/>
                </a:cubicBezTo>
                <a:cubicBezTo>
                  <a:pt x="332" y="3879"/>
                  <a:pt x="309" y="3840"/>
                  <a:pt x="288" y="3799"/>
                </a:cubicBezTo>
                <a:cubicBezTo>
                  <a:pt x="267" y="3760"/>
                  <a:pt x="248" y="3720"/>
                  <a:pt x="229" y="3680"/>
                </a:cubicBezTo>
                <a:cubicBezTo>
                  <a:pt x="210" y="3640"/>
                  <a:pt x="192" y="3599"/>
                  <a:pt x="176" y="3558"/>
                </a:cubicBezTo>
                <a:cubicBezTo>
                  <a:pt x="159" y="3517"/>
                  <a:pt x="144" y="3476"/>
                  <a:pt x="129" y="3434"/>
                </a:cubicBezTo>
                <a:cubicBezTo>
                  <a:pt x="115" y="3392"/>
                  <a:pt x="102" y="3350"/>
                  <a:pt x="90" y="3308"/>
                </a:cubicBezTo>
                <a:cubicBezTo>
                  <a:pt x="78" y="3266"/>
                  <a:pt x="67" y="3223"/>
                  <a:pt x="58" y="3181"/>
                </a:cubicBezTo>
                <a:cubicBezTo>
                  <a:pt x="48" y="3138"/>
                  <a:pt x="40" y="3095"/>
                  <a:pt x="33" y="3052"/>
                </a:cubicBezTo>
                <a:cubicBezTo>
                  <a:pt x="25" y="3009"/>
                  <a:pt x="19" y="2966"/>
                  <a:pt x="15" y="2922"/>
                </a:cubicBezTo>
                <a:cubicBezTo>
                  <a:pt x="10" y="2879"/>
                  <a:pt x="6" y="2836"/>
                  <a:pt x="4" y="2792"/>
                </a:cubicBezTo>
                <a:cubicBezTo>
                  <a:pt x="1" y="2749"/>
                  <a:pt x="0" y="2705"/>
                  <a:pt x="0" y="2661"/>
                </a:cubicBezTo>
                <a:cubicBezTo>
                  <a:pt x="0" y="2618"/>
                  <a:pt x="1" y="2574"/>
                  <a:pt x="4" y="2531"/>
                </a:cubicBezTo>
                <a:cubicBezTo>
                  <a:pt x="6" y="2487"/>
                  <a:pt x="10" y="2444"/>
                  <a:pt x="15" y="2401"/>
                </a:cubicBezTo>
                <a:cubicBezTo>
                  <a:pt x="19" y="2357"/>
                  <a:pt x="25" y="2314"/>
                  <a:pt x="33" y="2271"/>
                </a:cubicBezTo>
                <a:cubicBezTo>
                  <a:pt x="40" y="2228"/>
                  <a:pt x="48" y="2185"/>
                  <a:pt x="58" y="2142"/>
                </a:cubicBezTo>
                <a:cubicBezTo>
                  <a:pt x="67" y="2100"/>
                  <a:pt x="78" y="2057"/>
                  <a:pt x="90" y="2015"/>
                </a:cubicBezTo>
                <a:cubicBezTo>
                  <a:pt x="102" y="1973"/>
                  <a:pt x="115" y="1931"/>
                  <a:pt x="129" y="1889"/>
                </a:cubicBezTo>
                <a:cubicBezTo>
                  <a:pt x="144" y="1847"/>
                  <a:pt x="159" y="1806"/>
                  <a:pt x="176" y="1765"/>
                </a:cubicBezTo>
                <a:cubicBezTo>
                  <a:pt x="192" y="1724"/>
                  <a:pt x="210" y="1683"/>
                  <a:pt x="229" y="1643"/>
                </a:cubicBezTo>
                <a:cubicBezTo>
                  <a:pt x="248" y="1603"/>
                  <a:pt x="267" y="1563"/>
                  <a:pt x="288" y="1524"/>
                </a:cubicBezTo>
                <a:cubicBezTo>
                  <a:pt x="309" y="1484"/>
                  <a:pt x="332" y="1445"/>
                  <a:pt x="355" y="1407"/>
                </a:cubicBezTo>
                <a:cubicBezTo>
                  <a:pt x="378" y="1369"/>
                  <a:pt x="402" y="1331"/>
                  <a:pt x="428" y="1293"/>
                </a:cubicBezTo>
                <a:cubicBezTo>
                  <a:pt x="454" y="1256"/>
                  <a:pt x="480" y="1219"/>
                  <a:pt x="507" y="1183"/>
                </a:cubicBezTo>
                <a:cubicBezTo>
                  <a:pt x="535" y="1147"/>
                  <a:pt x="563" y="1111"/>
                  <a:pt x="592" y="1076"/>
                </a:cubicBezTo>
                <a:cubicBezTo>
                  <a:pt x="621" y="1041"/>
                  <a:pt x="652" y="1007"/>
                  <a:pt x="683" y="973"/>
                </a:cubicBezTo>
                <a:cubicBezTo>
                  <a:pt x="714" y="940"/>
                  <a:pt x="746" y="907"/>
                  <a:pt x="779" y="874"/>
                </a:cubicBezTo>
                <a:cubicBezTo>
                  <a:pt x="812" y="842"/>
                  <a:pt x="846" y="811"/>
                  <a:pt x="881" y="780"/>
                </a:cubicBezTo>
                <a:cubicBezTo>
                  <a:pt x="916" y="749"/>
                  <a:pt x="951" y="719"/>
                  <a:pt x="988" y="690"/>
                </a:cubicBezTo>
                <a:cubicBezTo>
                  <a:pt x="1024" y="660"/>
                  <a:pt x="1061" y="632"/>
                  <a:pt x="1099" y="604"/>
                </a:cubicBezTo>
                <a:cubicBezTo>
                  <a:pt x="1137" y="577"/>
                  <a:pt x="1176" y="550"/>
                  <a:pt x="1215" y="524"/>
                </a:cubicBezTo>
                <a:cubicBezTo>
                  <a:pt x="1255" y="498"/>
                  <a:pt x="1295" y="473"/>
                  <a:pt x="1336" y="449"/>
                </a:cubicBezTo>
                <a:cubicBezTo>
                  <a:pt x="1377" y="425"/>
                  <a:pt x="1418" y="401"/>
                  <a:pt x="1461" y="379"/>
                </a:cubicBezTo>
                <a:cubicBezTo>
                  <a:pt x="1503" y="357"/>
                  <a:pt x="1546" y="335"/>
                  <a:pt x="1589" y="315"/>
                </a:cubicBezTo>
                <a:cubicBezTo>
                  <a:pt x="1632" y="294"/>
                  <a:pt x="1676" y="274"/>
                  <a:pt x="1721" y="256"/>
                </a:cubicBezTo>
                <a:cubicBezTo>
                  <a:pt x="1765" y="237"/>
                  <a:pt x="1810" y="220"/>
                  <a:pt x="1855" y="203"/>
                </a:cubicBezTo>
                <a:cubicBezTo>
                  <a:pt x="1901" y="186"/>
                  <a:pt x="1947" y="171"/>
                  <a:pt x="1993" y="156"/>
                </a:cubicBezTo>
                <a:cubicBezTo>
                  <a:pt x="2039" y="141"/>
                  <a:pt x="2086" y="128"/>
                  <a:pt x="2133" y="115"/>
                </a:cubicBezTo>
                <a:cubicBezTo>
                  <a:pt x="2180" y="102"/>
                  <a:pt x="2227" y="91"/>
                  <a:pt x="2275" y="80"/>
                </a:cubicBezTo>
                <a:cubicBezTo>
                  <a:pt x="2323" y="70"/>
                  <a:pt x="2371" y="60"/>
                  <a:pt x="2419" y="51"/>
                </a:cubicBezTo>
                <a:cubicBezTo>
                  <a:pt x="2467" y="43"/>
                  <a:pt x="2515" y="36"/>
                  <a:pt x="2564" y="29"/>
                </a:cubicBezTo>
                <a:cubicBezTo>
                  <a:pt x="2613" y="23"/>
                  <a:pt x="2661" y="17"/>
                  <a:pt x="2710" y="13"/>
                </a:cubicBezTo>
                <a:cubicBezTo>
                  <a:pt x="2759" y="9"/>
                  <a:pt x="2808" y="6"/>
                  <a:pt x="2857" y="4"/>
                </a:cubicBezTo>
                <a:cubicBezTo>
                  <a:pt x="2907" y="1"/>
                  <a:pt x="2956" y="0"/>
                  <a:pt x="3005" y="0"/>
                </a:cubicBezTo>
                <a:cubicBezTo>
                  <a:pt x="3054" y="0"/>
                  <a:pt x="3103" y="1"/>
                  <a:pt x="3152" y="4"/>
                </a:cubicBezTo>
                <a:cubicBezTo>
                  <a:pt x="3201" y="6"/>
                  <a:pt x="3250" y="9"/>
                  <a:pt x="3299" y="13"/>
                </a:cubicBezTo>
                <a:cubicBezTo>
                  <a:pt x="3348" y="17"/>
                  <a:pt x="3397" y="23"/>
                  <a:pt x="3446" y="29"/>
                </a:cubicBezTo>
                <a:cubicBezTo>
                  <a:pt x="3494" y="36"/>
                  <a:pt x="3543" y="43"/>
                  <a:pt x="3591" y="51"/>
                </a:cubicBezTo>
                <a:cubicBezTo>
                  <a:pt x="3639" y="60"/>
                  <a:pt x="3687" y="70"/>
                  <a:pt x="3735" y="80"/>
                </a:cubicBezTo>
                <a:cubicBezTo>
                  <a:pt x="3782" y="91"/>
                  <a:pt x="3830" y="102"/>
                  <a:pt x="3877" y="115"/>
                </a:cubicBezTo>
                <a:cubicBezTo>
                  <a:pt x="3924" y="128"/>
                  <a:pt x="3970" y="141"/>
                  <a:pt x="4017" y="156"/>
                </a:cubicBezTo>
                <a:cubicBezTo>
                  <a:pt x="4063" y="171"/>
                  <a:pt x="4109" y="186"/>
                  <a:pt x="4154" y="203"/>
                </a:cubicBezTo>
                <a:cubicBezTo>
                  <a:pt x="4200" y="220"/>
                  <a:pt x="4245" y="237"/>
                  <a:pt x="4289" y="256"/>
                </a:cubicBezTo>
                <a:cubicBezTo>
                  <a:pt x="4334" y="274"/>
                  <a:pt x="4377" y="294"/>
                  <a:pt x="4421" y="315"/>
                </a:cubicBezTo>
                <a:cubicBezTo>
                  <a:pt x="4464" y="335"/>
                  <a:pt x="4507" y="357"/>
                  <a:pt x="4549" y="379"/>
                </a:cubicBezTo>
                <a:cubicBezTo>
                  <a:pt x="4591" y="401"/>
                  <a:pt x="4633" y="425"/>
                  <a:pt x="4674" y="449"/>
                </a:cubicBezTo>
                <a:cubicBezTo>
                  <a:pt x="4715" y="473"/>
                  <a:pt x="4755" y="498"/>
                  <a:pt x="4794" y="524"/>
                </a:cubicBezTo>
                <a:cubicBezTo>
                  <a:pt x="4834" y="550"/>
                  <a:pt x="4872" y="577"/>
                  <a:pt x="4910" y="604"/>
                </a:cubicBezTo>
                <a:cubicBezTo>
                  <a:pt x="4948" y="632"/>
                  <a:pt x="4986" y="660"/>
                  <a:pt x="5022" y="690"/>
                </a:cubicBezTo>
                <a:cubicBezTo>
                  <a:pt x="5058" y="719"/>
                  <a:pt x="5094" y="749"/>
                  <a:pt x="5129" y="780"/>
                </a:cubicBezTo>
                <a:cubicBezTo>
                  <a:pt x="5164" y="811"/>
                  <a:pt x="5197" y="842"/>
                  <a:pt x="5230" y="874"/>
                </a:cubicBezTo>
                <a:cubicBezTo>
                  <a:pt x="5264" y="907"/>
                  <a:pt x="5296" y="940"/>
                  <a:pt x="5327" y="973"/>
                </a:cubicBezTo>
                <a:cubicBezTo>
                  <a:pt x="5358" y="1007"/>
                  <a:pt x="5388" y="1041"/>
                  <a:pt x="5418" y="1076"/>
                </a:cubicBezTo>
                <a:cubicBezTo>
                  <a:pt x="5447" y="1111"/>
                  <a:pt x="5475" y="1147"/>
                  <a:pt x="5502" y="1183"/>
                </a:cubicBezTo>
                <a:cubicBezTo>
                  <a:pt x="5530" y="1219"/>
                  <a:pt x="5556" y="1256"/>
                  <a:pt x="5581" y="1293"/>
                </a:cubicBezTo>
                <a:cubicBezTo>
                  <a:pt x="5607" y="1331"/>
                  <a:pt x="5631" y="1369"/>
                  <a:pt x="5654" y="1407"/>
                </a:cubicBezTo>
                <a:cubicBezTo>
                  <a:pt x="5677" y="1445"/>
                  <a:pt x="5699" y="1484"/>
                  <a:pt x="5720" y="1524"/>
                </a:cubicBezTo>
                <a:cubicBezTo>
                  <a:pt x="5741" y="1563"/>
                  <a:pt x="5761" y="1603"/>
                  <a:pt x="5780" y="1643"/>
                </a:cubicBezTo>
                <a:cubicBezTo>
                  <a:pt x="5799" y="1683"/>
                  <a:pt x="5816" y="1724"/>
                  <a:pt x="5833" y="1765"/>
                </a:cubicBezTo>
                <a:cubicBezTo>
                  <a:pt x="5850" y="1806"/>
                  <a:pt x="5865" y="1847"/>
                  <a:pt x="5879" y="1889"/>
                </a:cubicBezTo>
                <a:cubicBezTo>
                  <a:pt x="5894" y="1931"/>
                  <a:pt x="5907" y="1973"/>
                  <a:pt x="5919" y="2015"/>
                </a:cubicBezTo>
                <a:cubicBezTo>
                  <a:pt x="5931" y="2057"/>
                  <a:pt x="5941" y="2100"/>
                  <a:pt x="5951" y="2142"/>
                </a:cubicBezTo>
                <a:cubicBezTo>
                  <a:pt x="5960" y="2185"/>
                  <a:pt x="5969" y="2228"/>
                  <a:pt x="5976" y="2271"/>
                </a:cubicBezTo>
                <a:cubicBezTo>
                  <a:pt x="5983" y="2314"/>
                  <a:pt x="5989" y="2357"/>
                  <a:pt x="5994" y="2401"/>
                </a:cubicBezTo>
                <a:cubicBezTo>
                  <a:pt x="5999" y="2444"/>
                  <a:pt x="6003" y="2487"/>
                  <a:pt x="6005" y="2531"/>
                </a:cubicBezTo>
                <a:cubicBezTo>
                  <a:pt x="6007" y="2574"/>
                  <a:pt x="6009" y="2618"/>
                  <a:pt x="6009" y="2661"/>
                </a:cubicBezTo>
                <a:close/>
              </a:path>
            </a:pathLst>
          </a:custGeom>
          <a:noFill/>
          <a:ln cap="rnd" w="17280">
            <a:solidFill>
              <a:srgbClr val="000000"/>
            </a:solidFill>
            <a:miter/>
          </a:ln>
        </p:spPr>
        <p:txBody>
          <a:bodyPr lIns="8640" rIns="8640" tIns="8640" bIns="8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9399240" y="126432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7"/>
                </a:moveTo>
                <a:cubicBezTo>
                  <a:pt x="314" y="167"/>
                  <a:pt x="313" y="177"/>
                  <a:pt x="311" y="188"/>
                </a:cubicBezTo>
                <a:cubicBezTo>
                  <a:pt x="309" y="198"/>
                  <a:pt x="306" y="207"/>
                  <a:pt x="302" y="217"/>
                </a:cubicBezTo>
                <a:cubicBezTo>
                  <a:pt x="298" y="226"/>
                  <a:pt x="293" y="235"/>
                  <a:pt x="288" y="244"/>
                </a:cubicBezTo>
                <a:cubicBezTo>
                  <a:pt x="282" y="253"/>
                  <a:pt x="275" y="260"/>
                  <a:pt x="268" y="268"/>
                </a:cubicBezTo>
                <a:cubicBezTo>
                  <a:pt x="261" y="275"/>
                  <a:pt x="253" y="281"/>
                  <a:pt x="244" y="287"/>
                </a:cubicBezTo>
                <a:cubicBezTo>
                  <a:pt x="236" y="293"/>
                  <a:pt x="227" y="298"/>
                  <a:pt x="217" y="302"/>
                </a:cubicBezTo>
                <a:cubicBezTo>
                  <a:pt x="208" y="306"/>
                  <a:pt x="198" y="308"/>
                  <a:pt x="188" y="310"/>
                </a:cubicBezTo>
                <a:cubicBezTo>
                  <a:pt x="178" y="312"/>
                  <a:pt x="168" y="314"/>
                  <a:pt x="157" y="314"/>
                </a:cubicBezTo>
                <a:cubicBezTo>
                  <a:pt x="147" y="314"/>
                  <a:pt x="137" y="312"/>
                  <a:pt x="127" y="310"/>
                </a:cubicBezTo>
                <a:cubicBezTo>
                  <a:pt x="117" y="308"/>
                  <a:pt x="107" y="306"/>
                  <a:pt x="97" y="302"/>
                </a:cubicBezTo>
                <a:cubicBezTo>
                  <a:pt x="88" y="298"/>
                  <a:pt x="79" y="293"/>
                  <a:pt x="70" y="287"/>
                </a:cubicBezTo>
                <a:cubicBezTo>
                  <a:pt x="62" y="281"/>
                  <a:pt x="54" y="275"/>
                  <a:pt x="47" y="268"/>
                </a:cubicBezTo>
                <a:cubicBezTo>
                  <a:pt x="39" y="260"/>
                  <a:pt x="33" y="253"/>
                  <a:pt x="26" y="244"/>
                </a:cubicBezTo>
                <a:cubicBezTo>
                  <a:pt x="21" y="235"/>
                  <a:pt x="16" y="226"/>
                  <a:pt x="12" y="217"/>
                </a:cubicBezTo>
                <a:cubicBezTo>
                  <a:pt x="8" y="207"/>
                  <a:pt x="5" y="198"/>
                  <a:pt x="3" y="188"/>
                </a:cubicBezTo>
                <a:cubicBezTo>
                  <a:pt x="1" y="177"/>
                  <a:pt x="0" y="167"/>
                  <a:pt x="0" y="157"/>
                </a:cubicBezTo>
                <a:cubicBezTo>
                  <a:pt x="0" y="147"/>
                  <a:pt x="1" y="137"/>
                  <a:pt x="3" y="127"/>
                </a:cubicBezTo>
                <a:cubicBezTo>
                  <a:pt x="5" y="116"/>
                  <a:pt x="8" y="107"/>
                  <a:pt x="12" y="97"/>
                </a:cubicBezTo>
                <a:cubicBezTo>
                  <a:pt x="16" y="88"/>
                  <a:pt x="21" y="79"/>
                  <a:pt x="26" y="69"/>
                </a:cubicBezTo>
                <a:cubicBezTo>
                  <a:pt x="33" y="61"/>
                  <a:pt x="39" y="53"/>
                  <a:pt x="47" y="45"/>
                </a:cubicBezTo>
                <a:cubicBezTo>
                  <a:pt x="54" y="38"/>
                  <a:pt x="62" y="32"/>
                  <a:pt x="70" y="26"/>
                </a:cubicBezTo>
                <a:cubicBezTo>
                  <a:pt x="79" y="20"/>
                  <a:pt x="88" y="15"/>
                  <a:pt x="97" y="11"/>
                </a:cubicBezTo>
                <a:cubicBezTo>
                  <a:pt x="107" y="8"/>
                  <a:pt x="117" y="5"/>
                  <a:pt x="127" y="3"/>
                </a:cubicBezTo>
                <a:cubicBezTo>
                  <a:pt x="137" y="1"/>
                  <a:pt x="147" y="0"/>
                  <a:pt x="157" y="0"/>
                </a:cubicBezTo>
                <a:cubicBezTo>
                  <a:pt x="168" y="0"/>
                  <a:pt x="178" y="1"/>
                  <a:pt x="188" y="3"/>
                </a:cubicBezTo>
                <a:cubicBezTo>
                  <a:pt x="198" y="5"/>
                  <a:pt x="208" y="8"/>
                  <a:pt x="217" y="11"/>
                </a:cubicBezTo>
                <a:cubicBezTo>
                  <a:pt x="227" y="15"/>
                  <a:pt x="236" y="20"/>
                  <a:pt x="244" y="26"/>
                </a:cubicBezTo>
                <a:cubicBezTo>
                  <a:pt x="253" y="32"/>
                  <a:pt x="261" y="38"/>
                  <a:pt x="268" y="45"/>
                </a:cubicBezTo>
                <a:cubicBezTo>
                  <a:pt x="275" y="53"/>
                  <a:pt x="282" y="61"/>
                  <a:pt x="288" y="69"/>
                </a:cubicBezTo>
                <a:cubicBezTo>
                  <a:pt x="293" y="79"/>
                  <a:pt x="298" y="88"/>
                  <a:pt x="302" y="97"/>
                </a:cubicBezTo>
                <a:cubicBezTo>
                  <a:pt x="306" y="107"/>
                  <a:pt x="309" y="116"/>
                  <a:pt x="311" y="127"/>
                </a:cubicBezTo>
                <a:cubicBezTo>
                  <a:pt x="313" y="137"/>
                  <a:pt x="314" y="147"/>
                  <a:pt x="314" y="157"/>
                </a:cubicBezTo>
                <a:close/>
              </a:path>
            </a:pathLst>
          </a:custGeom>
          <a:solidFill>
            <a:srgbClr val="8282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10308240" y="1275120"/>
            <a:ext cx="113400" cy="113040"/>
          </a:xfrm>
          <a:custGeom>
            <a:avLst/>
            <a:gdLst/>
            <a:ahLst/>
            <a:rect l="0" t="0" r="r" b="b"/>
            <a:pathLst>
              <a:path w="315" h="314">
                <a:moveTo>
                  <a:pt x="315" y="157"/>
                </a:moveTo>
                <a:cubicBezTo>
                  <a:pt x="315" y="167"/>
                  <a:pt x="314" y="178"/>
                  <a:pt x="312" y="188"/>
                </a:cubicBezTo>
                <a:cubicBezTo>
                  <a:pt x="310" y="198"/>
                  <a:pt x="307" y="207"/>
                  <a:pt x="303" y="217"/>
                </a:cubicBezTo>
                <a:cubicBezTo>
                  <a:pt x="299" y="226"/>
                  <a:pt x="294" y="235"/>
                  <a:pt x="288" y="244"/>
                </a:cubicBezTo>
                <a:cubicBezTo>
                  <a:pt x="282" y="253"/>
                  <a:pt x="276" y="260"/>
                  <a:pt x="269" y="268"/>
                </a:cubicBezTo>
                <a:cubicBezTo>
                  <a:pt x="261" y="275"/>
                  <a:pt x="254" y="281"/>
                  <a:pt x="245" y="287"/>
                </a:cubicBezTo>
                <a:cubicBezTo>
                  <a:pt x="236" y="293"/>
                  <a:pt x="227" y="298"/>
                  <a:pt x="218" y="302"/>
                </a:cubicBezTo>
                <a:cubicBezTo>
                  <a:pt x="208" y="306"/>
                  <a:pt x="199" y="309"/>
                  <a:pt x="189" y="311"/>
                </a:cubicBezTo>
                <a:cubicBezTo>
                  <a:pt x="178" y="313"/>
                  <a:pt x="168" y="314"/>
                  <a:pt x="158" y="314"/>
                </a:cubicBezTo>
                <a:cubicBezTo>
                  <a:pt x="148" y="314"/>
                  <a:pt x="138" y="313"/>
                  <a:pt x="127" y="311"/>
                </a:cubicBezTo>
                <a:cubicBezTo>
                  <a:pt x="117" y="309"/>
                  <a:pt x="108" y="306"/>
                  <a:pt x="98" y="302"/>
                </a:cubicBezTo>
                <a:cubicBezTo>
                  <a:pt x="89" y="298"/>
                  <a:pt x="80" y="293"/>
                  <a:pt x="71" y="287"/>
                </a:cubicBezTo>
                <a:cubicBezTo>
                  <a:pt x="62" y="281"/>
                  <a:pt x="55" y="275"/>
                  <a:pt x="47" y="268"/>
                </a:cubicBezTo>
                <a:cubicBezTo>
                  <a:pt x="40" y="260"/>
                  <a:pt x="34" y="253"/>
                  <a:pt x="28" y="244"/>
                </a:cubicBezTo>
                <a:cubicBezTo>
                  <a:pt x="22" y="235"/>
                  <a:pt x="17" y="226"/>
                  <a:pt x="13" y="217"/>
                </a:cubicBezTo>
                <a:cubicBezTo>
                  <a:pt x="9" y="207"/>
                  <a:pt x="5" y="198"/>
                  <a:pt x="3" y="188"/>
                </a:cubicBezTo>
                <a:cubicBezTo>
                  <a:pt x="1" y="178"/>
                  <a:pt x="0" y="167"/>
                  <a:pt x="0" y="157"/>
                </a:cubicBezTo>
                <a:cubicBezTo>
                  <a:pt x="0" y="147"/>
                  <a:pt x="1" y="137"/>
                  <a:pt x="3" y="127"/>
                </a:cubicBezTo>
                <a:cubicBezTo>
                  <a:pt x="5" y="116"/>
                  <a:pt x="9" y="107"/>
                  <a:pt x="13" y="97"/>
                </a:cubicBezTo>
                <a:cubicBezTo>
                  <a:pt x="17" y="88"/>
                  <a:pt x="22" y="79"/>
                  <a:pt x="28" y="70"/>
                </a:cubicBezTo>
                <a:cubicBezTo>
                  <a:pt x="34" y="62"/>
                  <a:pt x="40" y="54"/>
                  <a:pt x="47" y="45"/>
                </a:cubicBezTo>
                <a:cubicBezTo>
                  <a:pt x="55" y="38"/>
                  <a:pt x="62" y="32"/>
                  <a:pt x="71" y="26"/>
                </a:cubicBezTo>
                <a:cubicBezTo>
                  <a:pt x="80" y="20"/>
                  <a:pt x="89" y="15"/>
                  <a:pt x="98" y="12"/>
                </a:cubicBezTo>
                <a:cubicBezTo>
                  <a:pt x="108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cubicBezTo>
                  <a:pt x="168" y="0"/>
                  <a:pt x="178" y="1"/>
                  <a:pt x="189" y="3"/>
                </a:cubicBezTo>
                <a:cubicBezTo>
                  <a:pt x="199" y="5"/>
                  <a:pt x="208" y="8"/>
                  <a:pt x="218" y="12"/>
                </a:cubicBezTo>
                <a:cubicBezTo>
                  <a:pt x="227" y="15"/>
                  <a:pt x="236" y="20"/>
                  <a:pt x="245" y="26"/>
                </a:cubicBezTo>
                <a:cubicBezTo>
                  <a:pt x="254" y="32"/>
                  <a:pt x="261" y="38"/>
                  <a:pt x="269" y="45"/>
                </a:cubicBezTo>
                <a:cubicBezTo>
                  <a:pt x="276" y="54"/>
                  <a:pt x="282" y="62"/>
                  <a:pt x="288" y="70"/>
                </a:cubicBezTo>
                <a:cubicBezTo>
                  <a:pt x="294" y="79"/>
                  <a:pt x="299" y="88"/>
                  <a:pt x="303" y="97"/>
                </a:cubicBezTo>
                <a:cubicBezTo>
                  <a:pt x="307" y="107"/>
                  <a:pt x="310" y="116"/>
                  <a:pt x="312" y="127"/>
                </a:cubicBezTo>
                <a:cubicBezTo>
                  <a:pt x="314" y="137"/>
                  <a:pt x="315" y="147"/>
                  <a:pt x="315" y="157"/>
                </a:cubicBezTo>
                <a:close/>
              </a:path>
            </a:pathLst>
          </a:custGeom>
          <a:solidFill>
            <a:srgbClr val="8282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9702360" y="133128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7"/>
                </a:moveTo>
                <a:cubicBezTo>
                  <a:pt x="314" y="167"/>
                  <a:pt x="313" y="177"/>
                  <a:pt x="311" y="187"/>
                </a:cubicBezTo>
                <a:cubicBezTo>
                  <a:pt x="309" y="197"/>
                  <a:pt x="306" y="208"/>
                  <a:pt x="302" y="217"/>
                </a:cubicBezTo>
                <a:cubicBezTo>
                  <a:pt x="298" y="227"/>
                  <a:pt x="293" y="236"/>
                  <a:pt x="287" y="244"/>
                </a:cubicBezTo>
                <a:cubicBezTo>
                  <a:pt x="282" y="253"/>
                  <a:pt x="275" y="261"/>
                  <a:pt x="268" y="268"/>
                </a:cubicBezTo>
                <a:cubicBezTo>
                  <a:pt x="261" y="275"/>
                  <a:pt x="253" y="282"/>
                  <a:pt x="244" y="288"/>
                </a:cubicBezTo>
                <a:cubicBezTo>
                  <a:pt x="236" y="293"/>
                  <a:pt x="227" y="298"/>
                  <a:pt x="217" y="302"/>
                </a:cubicBezTo>
                <a:cubicBezTo>
                  <a:pt x="208" y="306"/>
                  <a:pt x="198" y="309"/>
                  <a:pt x="188" y="311"/>
                </a:cubicBezTo>
                <a:cubicBezTo>
                  <a:pt x="178" y="313"/>
                  <a:pt x="168" y="314"/>
                  <a:pt x="157" y="314"/>
                </a:cubicBezTo>
                <a:cubicBezTo>
                  <a:pt x="147" y="314"/>
                  <a:pt x="137" y="313"/>
                  <a:pt x="127" y="311"/>
                </a:cubicBezTo>
                <a:cubicBezTo>
                  <a:pt x="116" y="309"/>
                  <a:pt x="106" y="306"/>
                  <a:pt x="96" y="302"/>
                </a:cubicBezTo>
                <a:cubicBezTo>
                  <a:pt x="87" y="298"/>
                  <a:pt x="78" y="293"/>
                  <a:pt x="69" y="288"/>
                </a:cubicBezTo>
                <a:cubicBezTo>
                  <a:pt x="61" y="282"/>
                  <a:pt x="53" y="275"/>
                  <a:pt x="46" y="268"/>
                </a:cubicBezTo>
                <a:cubicBezTo>
                  <a:pt x="38" y="261"/>
                  <a:pt x="32" y="253"/>
                  <a:pt x="26" y="244"/>
                </a:cubicBezTo>
                <a:cubicBezTo>
                  <a:pt x="20" y="236"/>
                  <a:pt x="16" y="227"/>
                  <a:pt x="12" y="217"/>
                </a:cubicBezTo>
                <a:cubicBezTo>
                  <a:pt x="8" y="208"/>
                  <a:pt x="5" y="197"/>
                  <a:pt x="3" y="187"/>
                </a:cubicBezTo>
                <a:cubicBezTo>
                  <a:pt x="1" y="177"/>
                  <a:pt x="0" y="167"/>
                  <a:pt x="0" y="157"/>
                </a:cubicBezTo>
                <a:cubicBezTo>
                  <a:pt x="0" y="146"/>
                  <a:pt x="1" y="136"/>
                  <a:pt x="3" y="126"/>
                </a:cubicBezTo>
                <a:cubicBezTo>
                  <a:pt x="5" y="116"/>
                  <a:pt x="8" y="106"/>
                  <a:pt x="12" y="97"/>
                </a:cubicBezTo>
                <a:cubicBezTo>
                  <a:pt x="16" y="87"/>
                  <a:pt x="20" y="78"/>
                  <a:pt x="26" y="70"/>
                </a:cubicBezTo>
                <a:cubicBezTo>
                  <a:pt x="32" y="61"/>
                  <a:pt x="38" y="53"/>
                  <a:pt x="46" y="46"/>
                </a:cubicBezTo>
                <a:cubicBezTo>
                  <a:pt x="53" y="39"/>
                  <a:pt x="61" y="32"/>
                  <a:pt x="69" y="26"/>
                </a:cubicBezTo>
                <a:cubicBezTo>
                  <a:pt x="78" y="21"/>
                  <a:pt x="87" y="16"/>
                  <a:pt x="96" y="12"/>
                </a:cubicBezTo>
                <a:cubicBezTo>
                  <a:pt x="106" y="8"/>
                  <a:pt x="116" y="5"/>
                  <a:pt x="127" y="3"/>
                </a:cubicBezTo>
                <a:cubicBezTo>
                  <a:pt x="137" y="1"/>
                  <a:pt x="147" y="0"/>
                  <a:pt x="157" y="0"/>
                </a:cubicBezTo>
                <a:cubicBezTo>
                  <a:pt x="168" y="0"/>
                  <a:pt x="178" y="1"/>
                  <a:pt x="188" y="3"/>
                </a:cubicBezTo>
                <a:cubicBezTo>
                  <a:pt x="198" y="5"/>
                  <a:pt x="208" y="8"/>
                  <a:pt x="217" y="12"/>
                </a:cubicBezTo>
                <a:cubicBezTo>
                  <a:pt x="227" y="16"/>
                  <a:pt x="236" y="21"/>
                  <a:pt x="244" y="26"/>
                </a:cubicBezTo>
                <a:cubicBezTo>
                  <a:pt x="253" y="32"/>
                  <a:pt x="261" y="39"/>
                  <a:pt x="268" y="46"/>
                </a:cubicBezTo>
                <a:cubicBezTo>
                  <a:pt x="275" y="53"/>
                  <a:pt x="282" y="61"/>
                  <a:pt x="287" y="70"/>
                </a:cubicBezTo>
                <a:cubicBezTo>
                  <a:pt x="293" y="78"/>
                  <a:pt x="298" y="87"/>
                  <a:pt x="302" y="97"/>
                </a:cubicBezTo>
                <a:cubicBezTo>
                  <a:pt x="306" y="106"/>
                  <a:pt x="309" y="116"/>
                  <a:pt x="311" y="126"/>
                </a:cubicBezTo>
                <a:cubicBezTo>
                  <a:pt x="313" y="136"/>
                  <a:pt x="314" y="146"/>
                  <a:pt x="314" y="157"/>
                </a:cubicBezTo>
                <a:close/>
              </a:path>
            </a:pathLst>
          </a:custGeom>
          <a:solidFill>
            <a:srgbClr val="8282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9399240" y="180504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7"/>
                </a:moveTo>
                <a:cubicBezTo>
                  <a:pt x="314" y="168"/>
                  <a:pt x="313" y="178"/>
                  <a:pt x="311" y="188"/>
                </a:cubicBezTo>
                <a:cubicBezTo>
                  <a:pt x="309" y="198"/>
                  <a:pt x="306" y="208"/>
                  <a:pt x="302" y="217"/>
                </a:cubicBezTo>
                <a:cubicBezTo>
                  <a:pt x="298" y="227"/>
                  <a:pt x="293" y="236"/>
                  <a:pt x="288" y="244"/>
                </a:cubicBezTo>
                <a:cubicBezTo>
                  <a:pt x="282" y="253"/>
                  <a:pt x="275" y="261"/>
                  <a:pt x="268" y="268"/>
                </a:cubicBezTo>
                <a:cubicBezTo>
                  <a:pt x="261" y="275"/>
                  <a:pt x="253" y="282"/>
                  <a:pt x="244" y="288"/>
                </a:cubicBezTo>
                <a:cubicBezTo>
                  <a:pt x="236" y="293"/>
                  <a:pt x="227" y="298"/>
                  <a:pt x="217" y="302"/>
                </a:cubicBezTo>
                <a:cubicBezTo>
                  <a:pt x="208" y="306"/>
                  <a:pt x="198" y="309"/>
                  <a:pt x="188" y="311"/>
                </a:cubicBezTo>
                <a:cubicBezTo>
                  <a:pt x="178" y="313"/>
                  <a:pt x="168" y="314"/>
                  <a:pt x="157" y="314"/>
                </a:cubicBezTo>
                <a:cubicBezTo>
                  <a:pt x="147" y="314"/>
                  <a:pt x="137" y="313"/>
                  <a:pt x="127" y="311"/>
                </a:cubicBezTo>
                <a:cubicBezTo>
                  <a:pt x="117" y="309"/>
                  <a:pt x="107" y="306"/>
                  <a:pt x="97" y="302"/>
                </a:cubicBezTo>
                <a:cubicBezTo>
                  <a:pt x="88" y="298"/>
                  <a:pt x="79" y="293"/>
                  <a:pt x="70" y="288"/>
                </a:cubicBezTo>
                <a:cubicBezTo>
                  <a:pt x="62" y="282"/>
                  <a:pt x="54" y="275"/>
                  <a:pt x="47" y="268"/>
                </a:cubicBezTo>
                <a:cubicBezTo>
                  <a:pt x="39" y="261"/>
                  <a:pt x="33" y="253"/>
                  <a:pt x="26" y="244"/>
                </a:cubicBezTo>
                <a:cubicBezTo>
                  <a:pt x="21" y="236"/>
                  <a:pt x="16" y="227"/>
                  <a:pt x="12" y="217"/>
                </a:cubicBezTo>
                <a:cubicBezTo>
                  <a:pt x="8" y="208"/>
                  <a:pt x="5" y="198"/>
                  <a:pt x="3" y="188"/>
                </a:cubicBezTo>
                <a:cubicBezTo>
                  <a:pt x="1" y="178"/>
                  <a:pt x="0" y="168"/>
                  <a:pt x="0" y="157"/>
                </a:cubicBezTo>
                <a:cubicBezTo>
                  <a:pt x="0" y="147"/>
                  <a:pt x="1" y="137"/>
                  <a:pt x="3" y="126"/>
                </a:cubicBezTo>
                <a:cubicBezTo>
                  <a:pt x="5" y="116"/>
                  <a:pt x="8" y="106"/>
                  <a:pt x="12" y="97"/>
                </a:cubicBezTo>
                <a:cubicBezTo>
                  <a:pt x="16" y="87"/>
                  <a:pt x="21" y="78"/>
                  <a:pt x="26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7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7" y="1"/>
                  <a:pt x="147" y="0"/>
                  <a:pt x="157" y="0"/>
                </a:cubicBezTo>
                <a:cubicBezTo>
                  <a:pt x="168" y="0"/>
                  <a:pt x="178" y="1"/>
                  <a:pt x="188" y="3"/>
                </a:cubicBezTo>
                <a:cubicBezTo>
                  <a:pt x="198" y="5"/>
                  <a:pt x="208" y="8"/>
                  <a:pt x="217" y="12"/>
                </a:cubicBezTo>
                <a:cubicBezTo>
                  <a:pt x="227" y="16"/>
                  <a:pt x="236" y="21"/>
                  <a:pt x="244" y="26"/>
                </a:cubicBezTo>
                <a:cubicBezTo>
                  <a:pt x="253" y="32"/>
                  <a:pt x="261" y="39"/>
                  <a:pt x="268" y="46"/>
                </a:cubicBezTo>
                <a:cubicBezTo>
                  <a:pt x="275" y="53"/>
                  <a:pt x="282" y="61"/>
                  <a:pt x="288" y="70"/>
                </a:cubicBezTo>
                <a:cubicBezTo>
                  <a:pt x="293" y="78"/>
                  <a:pt x="298" y="87"/>
                  <a:pt x="302" y="97"/>
                </a:cubicBezTo>
                <a:cubicBezTo>
                  <a:pt x="306" y="106"/>
                  <a:pt x="309" y="116"/>
                  <a:pt x="311" y="126"/>
                </a:cubicBezTo>
                <a:cubicBezTo>
                  <a:pt x="313" y="137"/>
                  <a:pt x="314" y="147"/>
                  <a:pt x="314" y="157"/>
                </a:cubicBezTo>
                <a:close/>
              </a:path>
            </a:pathLst>
          </a:custGeom>
          <a:solidFill>
            <a:srgbClr val="8282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513000" y="303588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8"/>
                </a:moveTo>
                <a:cubicBezTo>
                  <a:pt x="314" y="168"/>
                  <a:pt x="313" y="178"/>
                  <a:pt x="311" y="188"/>
                </a:cubicBezTo>
                <a:cubicBezTo>
                  <a:pt x="309" y="198"/>
                  <a:pt x="306" y="208"/>
                  <a:pt x="302" y="218"/>
                </a:cubicBezTo>
                <a:cubicBezTo>
                  <a:pt x="298" y="227"/>
                  <a:pt x="293" y="236"/>
                  <a:pt x="287" y="245"/>
                </a:cubicBezTo>
                <a:cubicBezTo>
                  <a:pt x="282" y="253"/>
                  <a:pt x="275" y="261"/>
                  <a:pt x="268" y="268"/>
                </a:cubicBezTo>
                <a:cubicBezTo>
                  <a:pt x="261" y="276"/>
                  <a:pt x="253" y="282"/>
                  <a:pt x="244" y="288"/>
                </a:cubicBezTo>
                <a:cubicBezTo>
                  <a:pt x="236" y="294"/>
                  <a:pt x="227" y="298"/>
                  <a:pt x="217" y="302"/>
                </a:cubicBezTo>
                <a:cubicBezTo>
                  <a:pt x="208" y="306"/>
                  <a:pt x="198" y="309"/>
                  <a:pt x="188" y="311"/>
                </a:cubicBezTo>
                <a:cubicBezTo>
                  <a:pt x="178" y="313"/>
                  <a:pt x="167" y="314"/>
                  <a:pt x="157" y="314"/>
                </a:cubicBezTo>
                <a:cubicBezTo>
                  <a:pt x="147" y="314"/>
                  <a:pt x="137" y="313"/>
                  <a:pt x="127" y="311"/>
                </a:cubicBezTo>
                <a:cubicBezTo>
                  <a:pt x="116" y="309"/>
                  <a:pt x="107" y="306"/>
                  <a:pt x="97" y="302"/>
                </a:cubicBezTo>
                <a:cubicBezTo>
                  <a:pt x="88" y="298"/>
                  <a:pt x="79" y="294"/>
                  <a:pt x="70" y="288"/>
                </a:cubicBezTo>
                <a:cubicBezTo>
                  <a:pt x="62" y="282"/>
                  <a:pt x="54" y="276"/>
                  <a:pt x="46" y="268"/>
                </a:cubicBezTo>
                <a:cubicBezTo>
                  <a:pt x="39" y="261"/>
                  <a:pt x="33" y="253"/>
                  <a:pt x="27" y="245"/>
                </a:cubicBezTo>
                <a:cubicBezTo>
                  <a:pt x="20" y="236"/>
                  <a:pt x="15" y="227"/>
                  <a:pt x="11" y="218"/>
                </a:cubicBezTo>
                <a:cubicBezTo>
                  <a:pt x="8" y="208"/>
                  <a:pt x="5" y="198"/>
                  <a:pt x="3" y="188"/>
                </a:cubicBezTo>
                <a:cubicBezTo>
                  <a:pt x="1" y="178"/>
                  <a:pt x="0" y="168"/>
                  <a:pt x="0" y="158"/>
                </a:cubicBezTo>
                <a:cubicBezTo>
                  <a:pt x="0" y="146"/>
                  <a:pt x="1" y="136"/>
                  <a:pt x="3" y="126"/>
                </a:cubicBezTo>
                <a:cubicBezTo>
                  <a:pt x="5" y="116"/>
                  <a:pt x="8" y="106"/>
                  <a:pt x="11" y="97"/>
                </a:cubicBezTo>
                <a:cubicBezTo>
                  <a:pt x="15" y="87"/>
                  <a:pt x="20" y="78"/>
                  <a:pt x="27" y="70"/>
                </a:cubicBezTo>
                <a:cubicBezTo>
                  <a:pt x="33" y="61"/>
                  <a:pt x="39" y="53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7" y="12"/>
                </a:cubicBezTo>
                <a:cubicBezTo>
                  <a:pt x="107" y="8"/>
                  <a:pt x="116" y="5"/>
                  <a:pt x="127" y="3"/>
                </a:cubicBezTo>
                <a:cubicBezTo>
                  <a:pt x="137" y="1"/>
                  <a:pt x="147" y="0"/>
                  <a:pt x="157" y="0"/>
                </a:cubicBezTo>
                <a:cubicBezTo>
                  <a:pt x="167" y="0"/>
                  <a:pt x="178" y="1"/>
                  <a:pt x="188" y="3"/>
                </a:cubicBezTo>
                <a:cubicBezTo>
                  <a:pt x="198" y="5"/>
                  <a:pt x="208" y="8"/>
                  <a:pt x="217" y="12"/>
                </a:cubicBezTo>
                <a:cubicBezTo>
                  <a:pt x="227" y="16"/>
                  <a:pt x="236" y="21"/>
                  <a:pt x="244" y="27"/>
                </a:cubicBezTo>
                <a:cubicBezTo>
                  <a:pt x="253" y="32"/>
                  <a:pt x="261" y="39"/>
                  <a:pt x="268" y="46"/>
                </a:cubicBezTo>
                <a:cubicBezTo>
                  <a:pt x="275" y="53"/>
                  <a:pt x="282" y="61"/>
                  <a:pt x="287" y="70"/>
                </a:cubicBezTo>
                <a:cubicBezTo>
                  <a:pt x="293" y="78"/>
                  <a:pt x="298" y="87"/>
                  <a:pt x="302" y="97"/>
                </a:cubicBezTo>
                <a:cubicBezTo>
                  <a:pt x="306" y="106"/>
                  <a:pt x="309" y="116"/>
                  <a:pt x="311" y="126"/>
                </a:cubicBezTo>
                <a:cubicBezTo>
                  <a:pt x="313" y="136"/>
                  <a:pt x="314" y="146"/>
                  <a:pt x="314" y="158"/>
                </a:cubicBezTo>
                <a:close/>
              </a:path>
            </a:pathLst>
          </a:custGeom>
          <a:solidFill>
            <a:srgbClr val="8282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9408240" y="3498840"/>
            <a:ext cx="113040" cy="112680"/>
          </a:xfrm>
          <a:custGeom>
            <a:avLst/>
            <a:gdLst/>
            <a:ahLst/>
            <a:rect l="0" t="0" r="r" b="b"/>
            <a:pathLst>
              <a:path w="314" h="313">
                <a:moveTo>
                  <a:pt x="314" y="157"/>
                </a:moveTo>
                <a:cubicBezTo>
                  <a:pt x="314" y="167"/>
                  <a:pt x="313" y="177"/>
                  <a:pt x="311" y="188"/>
                </a:cubicBezTo>
                <a:cubicBezTo>
                  <a:pt x="309" y="198"/>
                  <a:pt x="306" y="207"/>
                  <a:pt x="302" y="217"/>
                </a:cubicBezTo>
                <a:cubicBezTo>
                  <a:pt x="298" y="226"/>
                  <a:pt x="293" y="235"/>
                  <a:pt x="288" y="244"/>
                </a:cubicBezTo>
                <a:cubicBezTo>
                  <a:pt x="282" y="252"/>
                  <a:pt x="275" y="260"/>
                  <a:pt x="268" y="268"/>
                </a:cubicBezTo>
                <a:cubicBezTo>
                  <a:pt x="261" y="275"/>
                  <a:pt x="253" y="281"/>
                  <a:pt x="244" y="287"/>
                </a:cubicBezTo>
                <a:cubicBezTo>
                  <a:pt x="236" y="293"/>
                  <a:pt x="227" y="298"/>
                  <a:pt x="217" y="302"/>
                </a:cubicBezTo>
                <a:cubicBezTo>
                  <a:pt x="208" y="305"/>
                  <a:pt x="198" y="308"/>
                  <a:pt x="188" y="310"/>
                </a:cubicBezTo>
                <a:cubicBezTo>
                  <a:pt x="178" y="312"/>
                  <a:pt x="168" y="313"/>
                  <a:pt x="157" y="313"/>
                </a:cubicBezTo>
                <a:cubicBezTo>
                  <a:pt x="147" y="313"/>
                  <a:pt x="137" y="312"/>
                  <a:pt x="127" y="310"/>
                </a:cubicBezTo>
                <a:cubicBezTo>
                  <a:pt x="117" y="308"/>
                  <a:pt x="107" y="305"/>
                  <a:pt x="98" y="302"/>
                </a:cubicBezTo>
                <a:cubicBezTo>
                  <a:pt x="88" y="298"/>
                  <a:pt x="79" y="293"/>
                  <a:pt x="70" y="287"/>
                </a:cubicBezTo>
                <a:cubicBezTo>
                  <a:pt x="62" y="281"/>
                  <a:pt x="54" y="275"/>
                  <a:pt x="47" y="268"/>
                </a:cubicBezTo>
                <a:cubicBezTo>
                  <a:pt x="40" y="260"/>
                  <a:pt x="33" y="252"/>
                  <a:pt x="27" y="244"/>
                </a:cubicBezTo>
                <a:cubicBezTo>
                  <a:pt x="22" y="235"/>
                  <a:pt x="17" y="226"/>
                  <a:pt x="13" y="217"/>
                </a:cubicBezTo>
                <a:cubicBezTo>
                  <a:pt x="9" y="207"/>
                  <a:pt x="6" y="198"/>
                  <a:pt x="4" y="188"/>
                </a:cubicBezTo>
                <a:cubicBezTo>
                  <a:pt x="1" y="177"/>
                  <a:pt x="0" y="167"/>
                  <a:pt x="0" y="157"/>
                </a:cubicBezTo>
                <a:cubicBezTo>
                  <a:pt x="0" y="147"/>
                  <a:pt x="1" y="137"/>
                  <a:pt x="4" y="126"/>
                </a:cubicBezTo>
                <a:cubicBezTo>
                  <a:pt x="6" y="116"/>
                  <a:pt x="9" y="106"/>
                  <a:pt x="13" y="96"/>
                </a:cubicBezTo>
                <a:cubicBezTo>
                  <a:pt x="17" y="87"/>
                  <a:pt x="22" y="78"/>
                  <a:pt x="27" y="69"/>
                </a:cubicBezTo>
                <a:cubicBezTo>
                  <a:pt x="33" y="61"/>
                  <a:pt x="40" y="53"/>
                  <a:pt x="47" y="45"/>
                </a:cubicBezTo>
                <a:cubicBezTo>
                  <a:pt x="54" y="38"/>
                  <a:pt x="62" y="32"/>
                  <a:pt x="70" y="26"/>
                </a:cubicBezTo>
                <a:cubicBezTo>
                  <a:pt x="79" y="20"/>
                  <a:pt x="88" y="15"/>
                  <a:pt x="98" y="11"/>
                </a:cubicBezTo>
                <a:cubicBezTo>
                  <a:pt x="107" y="7"/>
                  <a:pt x="117" y="5"/>
                  <a:pt x="127" y="3"/>
                </a:cubicBezTo>
                <a:cubicBezTo>
                  <a:pt x="137" y="1"/>
                  <a:pt x="147" y="0"/>
                  <a:pt x="157" y="0"/>
                </a:cubicBezTo>
                <a:cubicBezTo>
                  <a:pt x="168" y="0"/>
                  <a:pt x="178" y="1"/>
                  <a:pt x="188" y="3"/>
                </a:cubicBezTo>
                <a:cubicBezTo>
                  <a:pt x="198" y="5"/>
                  <a:pt x="208" y="7"/>
                  <a:pt x="217" y="11"/>
                </a:cubicBezTo>
                <a:cubicBezTo>
                  <a:pt x="227" y="15"/>
                  <a:pt x="236" y="20"/>
                  <a:pt x="244" y="26"/>
                </a:cubicBezTo>
                <a:cubicBezTo>
                  <a:pt x="253" y="32"/>
                  <a:pt x="261" y="38"/>
                  <a:pt x="268" y="45"/>
                </a:cubicBezTo>
                <a:cubicBezTo>
                  <a:pt x="275" y="53"/>
                  <a:pt x="282" y="61"/>
                  <a:pt x="288" y="69"/>
                </a:cubicBezTo>
                <a:cubicBezTo>
                  <a:pt x="293" y="78"/>
                  <a:pt x="298" y="87"/>
                  <a:pt x="302" y="96"/>
                </a:cubicBezTo>
                <a:cubicBezTo>
                  <a:pt x="306" y="106"/>
                  <a:pt x="309" y="116"/>
                  <a:pt x="311" y="126"/>
                </a:cubicBezTo>
                <a:cubicBezTo>
                  <a:pt x="313" y="137"/>
                  <a:pt x="314" y="147"/>
                  <a:pt x="314" y="157"/>
                </a:cubicBezTo>
                <a:close/>
              </a:path>
            </a:pathLst>
          </a:custGeom>
          <a:solidFill>
            <a:srgbClr val="8282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0025280" y="352584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7"/>
                </a:moveTo>
                <a:cubicBezTo>
                  <a:pt x="314" y="167"/>
                  <a:pt x="313" y="178"/>
                  <a:pt x="311" y="188"/>
                </a:cubicBezTo>
                <a:cubicBezTo>
                  <a:pt x="309" y="198"/>
                  <a:pt x="306" y="207"/>
                  <a:pt x="302" y="217"/>
                </a:cubicBezTo>
                <a:cubicBezTo>
                  <a:pt x="298" y="226"/>
                  <a:pt x="293" y="235"/>
                  <a:pt x="287" y="244"/>
                </a:cubicBezTo>
                <a:cubicBezTo>
                  <a:pt x="282" y="253"/>
                  <a:pt x="275" y="260"/>
                  <a:pt x="268" y="268"/>
                </a:cubicBezTo>
                <a:cubicBezTo>
                  <a:pt x="261" y="275"/>
                  <a:pt x="253" y="282"/>
                  <a:pt x="244" y="287"/>
                </a:cubicBezTo>
                <a:cubicBezTo>
                  <a:pt x="236" y="293"/>
                  <a:pt x="227" y="298"/>
                  <a:pt x="217" y="302"/>
                </a:cubicBezTo>
                <a:cubicBezTo>
                  <a:pt x="208" y="306"/>
                  <a:pt x="198" y="309"/>
                  <a:pt x="188" y="311"/>
                </a:cubicBezTo>
                <a:cubicBezTo>
                  <a:pt x="178" y="313"/>
                  <a:pt x="168" y="314"/>
                  <a:pt x="156" y="314"/>
                </a:cubicBezTo>
                <a:cubicBezTo>
                  <a:pt x="146" y="314"/>
                  <a:pt x="136" y="313"/>
                  <a:pt x="126" y="311"/>
                </a:cubicBezTo>
                <a:cubicBezTo>
                  <a:pt x="116" y="309"/>
                  <a:pt x="106" y="306"/>
                  <a:pt x="96" y="302"/>
                </a:cubicBezTo>
                <a:cubicBezTo>
                  <a:pt x="87" y="298"/>
                  <a:pt x="78" y="293"/>
                  <a:pt x="69" y="287"/>
                </a:cubicBezTo>
                <a:cubicBezTo>
                  <a:pt x="61" y="282"/>
                  <a:pt x="53" y="275"/>
                  <a:pt x="46" y="268"/>
                </a:cubicBezTo>
                <a:cubicBezTo>
                  <a:pt x="38" y="260"/>
                  <a:pt x="32" y="253"/>
                  <a:pt x="26" y="244"/>
                </a:cubicBezTo>
                <a:cubicBezTo>
                  <a:pt x="20" y="235"/>
                  <a:pt x="16" y="226"/>
                  <a:pt x="12" y="217"/>
                </a:cubicBezTo>
                <a:cubicBezTo>
                  <a:pt x="8" y="207"/>
                  <a:pt x="5" y="198"/>
                  <a:pt x="3" y="188"/>
                </a:cubicBezTo>
                <a:cubicBezTo>
                  <a:pt x="1" y="178"/>
                  <a:pt x="0" y="167"/>
                  <a:pt x="0" y="157"/>
                </a:cubicBezTo>
                <a:cubicBezTo>
                  <a:pt x="0" y="147"/>
                  <a:pt x="1" y="137"/>
                  <a:pt x="3" y="127"/>
                </a:cubicBezTo>
                <a:cubicBezTo>
                  <a:pt x="5" y="117"/>
                  <a:pt x="8" y="107"/>
                  <a:pt x="12" y="97"/>
                </a:cubicBezTo>
                <a:cubicBezTo>
                  <a:pt x="16" y="88"/>
                  <a:pt x="20" y="79"/>
                  <a:pt x="26" y="70"/>
                </a:cubicBezTo>
                <a:cubicBezTo>
                  <a:pt x="32" y="62"/>
                  <a:pt x="38" y="54"/>
                  <a:pt x="46" y="46"/>
                </a:cubicBezTo>
                <a:cubicBezTo>
                  <a:pt x="53" y="39"/>
                  <a:pt x="61" y="32"/>
                  <a:pt x="69" y="26"/>
                </a:cubicBezTo>
                <a:cubicBezTo>
                  <a:pt x="78" y="20"/>
                  <a:pt x="87" y="15"/>
                  <a:pt x="96" y="12"/>
                </a:cubicBezTo>
                <a:cubicBezTo>
                  <a:pt x="106" y="8"/>
                  <a:pt x="116" y="5"/>
                  <a:pt x="126" y="3"/>
                </a:cubicBezTo>
                <a:cubicBezTo>
                  <a:pt x="136" y="1"/>
                  <a:pt x="146" y="0"/>
                  <a:pt x="156" y="0"/>
                </a:cubicBezTo>
                <a:cubicBezTo>
                  <a:pt x="168" y="0"/>
                  <a:pt x="178" y="1"/>
                  <a:pt x="188" y="3"/>
                </a:cubicBezTo>
                <a:cubicBezTo>
                  <a:pt x="198" y="5"/>
                  <a:pt x="208" y="8"/>
                  <a:pt x="217" y="12"/>
                </a:cubicBezTo>
                <a:cubicBezTo>
                  <a:pt x="227" y="15"/>
                  <a:pt x="236" y="20"/>
                  <a:pt x="244" y="26"/>
                </a:cubicBezTo>
                <a:cubicBezTo>
                  <a:pt x="253" y="32"/>
                  <a:pt x="261" y="39"/>
                  <a:pt x="268" y="46"/>
                </a:cubicBezTo>
                <a:cubicBezTo>
                  <a:pt x="275" y="54"/>
                  <a:pt x="282" y="62"/>
                  <a:pt x="287" y="70"/>
                </a:cubicBezTo>
                <a:cubicBezTo>
                  <a:pt x="293" y="79"/>
                  <a:pt x="298" y="88"/>
                  <a:pt x="302" y="97"/>
                </a:cubicBezTo>
                <a:cubicBezTo>
                  <a:pt x="306" y="107"/>
                  <a:pt x="309" y="117"/>
                  <a:pt x="311" y="127"/>
                </a:cubicBezTo>
                <a:cubicBezTo>
                  <a:pt x="313" y="137"/>
                  <a:pt x="314" y="147"/>
                  <a:pt x="314" y="157"/>
                </a:cubicBezTo>
                <a:close/>
              </a:path>
            </a:pathLst>
          </a:custGeom>
          <a:solidFill>
            <a:srgbClr val="8282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9985320" y="203076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8"/>
                </a:moveTo>
                <a:cubicBezTo>
                  <a:pt x="314" y="168"/>
                  <a:pt x="313" y="178"/>
                  <a:pt x="311" y="188"/>
                </a:cubicBezTo>
                <a:cubicBezTo>
                  <a:pt x="309" y="198"/>
                  <a:pt x="306" y="208"/>
                  <a:pt x="302" y="218"/>
                </a:cubicBezTo>
                <a:cubicBezTo>
                  <a:pt x="298" y="227"/>
                  <a:pt x="293" y="236"/>
                  <a:pt x="288" y="245"/>
                </a:cubicBezTo>
                <a:cubicBezTo>
                  <a:pt x="282" y="253"/>
                  <a:pt x="274" y="261"/>
                  <a:pt x="267" y="268"/>
                </a:cubicBezTo>
                <a:cubicBezTo>
                  <a:pt x="260" y="276"/>
                  <a:pt x="252" y="282"/>
                  <a:pt x="243" y="288"/>
                </a:cubicBezTo>
                <a:cubicBezTo>
                  <a:pt x="235" y="294"/>
                  <a:pt x="226" y="298"/>
                  <a:pt x="216" y="302"/>
                </a:cubicBezTo>
                <a:cubicBezTo>
                  <a:pt x="207" y="306"/>
                  <a:pt x="197" y="309"/>
                  <a:pt x="187" y="311"/>
                </a:cubicBezTo>
                <a:cubicBezTo>
                  <a:pt x="177" y="313"/>
                  <a:pt x="167" y="314"/>
                  <a:pt x="156" y="314"/>
                </a:cubicBezTo>
                <a:cubicBezTo>
                  <a:pt x="146" y="314"/>
                  <a:pt x="136" y="313"/>
                  <a:pt x="126" y="311"/>
                </a:cubicBezTo>
                <a:cubicBezTo>
                  <a:pt x="116" y="309"/>
                  <a:pt x="106" y="306"/>
                  <a:pt x="97" y="302"/>
                </a:cubicBezTo>
                <a:cubicBezTo>
                  <a:pt x="87" y="298"/>
                  <a:pt x="78" y="294"/>
                  <a:pt x="69" y="288"/>
                </a:cubicBezTo>
                <a:cubicBezTo>
                  <a:pt x="61" y="282"/>
                  <a:pt x="53" y="276"/>
                  <a:pt x="46" y="268"/>
                </a:cubicBezTo>
                <a:cubicBezTo>
                  <a:pt x="38" y="261"/>
                  <a:pt x="32" y="253"/>
                  <a:pt x="26" y="245"/>
                </a:cubicBezTo>
                <a:cubicBezTo>
                  <a:pt x="21" y="236"/>
                  <a:pt x="16" y="227"/>
                  <a:pt x="12" y="218"/>
                </a:cubicBezTo>
                <a:cubicBezTo>
                  <a:pt x="8" y="208"/>
                  <a:pt x="5" y="198"/>
                  <a:pt x="3" y="188"/>
                </a:cubicBezTo>
                <a:cubicBezTo>
                  <a:pt x="1" y="178"/>
                  <a:pt x="0" y="168"/>
                  <a:pt x="0" y="158"/>
                </a:cubicBezTo>
                <a:cubicBezTo>
                  <a:pt x="0" y="147"/>
                  <a:pt x="1" y="137"/>
                  <a:pt x="3" y="126"/>
                </a:cubicBezTo>
                <a:cubicBezTo>
                  <a:pt x="5" y="116"/>
                  <a:pt x="8" y="106"/>
                  <a:pt x="12" y="97"/>
                </a:cubicBezTo>
                <a:cubicBezTo>
                  <a:pt x="16" y="87"/>
                  <a:pt x="21" y="78"/>
                  <a:pt x="26" y="70"/>
                </a:cubicBezTo>
                <a:cubicBezTo>
                  <a:pt x="32" y="61"/>
                  <a:pt x="38" y="53"/>
                  <a:pt x="46" y="46"/>
                </a:cubicBezTo>
                <a:cubicBezTo>
                  <a:pt x="53" y="39"/>
                  <a:pt x="61" y="32"/>
                  <a:pt x="69" y="27"/>
                </a:cubicBezTo>
                <a:cubicBezTo>
                  <a:pt x="78" y="21"/>
                  <a:pt x="87" y="16"/>
                  <a:pt x="97" y="12"/>
                </a:cubicBezTo>
                <a:cubicBezTo>
                  <a:pt x="106" y="8"/>
                  <a:pt x="116" y="5"/>
                  <a:pt x="126" y="3"/>
                </a:cubicBezTo>
                <a:cubicBezTo>
                  <a:pt x="136" y="1"/>
                  <a:pt x="146" y="0"/>
                  <a:pt x="156" y="0"/>
                </a:cubicBezTo>
                <a:cubicBezTo>
                  <a:pt x="167" y="0"/>
                  <a:pt x="177" y="1"/>
                  <a:pt x="187" y="3"/>
                </a:cubicBezTo>
                <a:cubicBezTo>
                  <a:pt x="197" y="5"/>
                  <a:pt x="207" y="8"/>
                  <a:pt x="216" y="12"/>
                </a:cubicBezTo>
                <a:cubicBezTo>
                  <a:pt x="226" y="16"/>
                  <a:pt x="235" y="21"/>
                  <a:pt x="243" y="27"/>
                </a:cubicBezTo>
                <a:cubicBezTo>
                  <a:pt x="252" y="32"/>
                  <a:pt x="260" y="39"/>
                  <a:pt x="267" y="46"/>
                </a:cubicBezTo>
                <a:cubicBezTo>
                  <a:pt x="274" y="53"/>
                  <a:pt x="282" y="61"/>
                  <a:pt x="288" y="70"/>
                </a:cubicBezTo>
                <a:cubicBezTo>
                  <a:pt x="293" y="78"/>
                  <a:pt x="298" y="87"/>
                  <a:pt x="302" y="97"/>
                </a:cubicBezTo>
                <a:cubicBezTo>
                  <a:pt x="306" y="106"/>
                  <a:pt x="309" y="116"/>
                  <a:pt x="311" y="126"/>
                </a:cubicBezTo>
                <a:cubicBezTo>
                  <a:pt x="313" y="137"/>
                  <a:pt x="314" y="147"/>
                  <a:pt x="314" y="158"/>
                </a:cubicBezTo>
                <a:close/>
              </a:path>
            </a:pathLst>
          </a:custGeom>
          <a:solidFill>
            <a:srgbClr val="8282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0297800" y="267192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6"/>
                </a:moveTo>
                <a:cubicBezTo>
                  <a:pt x="314" y="166"/>
                  <a:pt x="313" y="177"/>
                  <a:pt x="311" y="187"/>
                </a:cubicBezTo>
                <a:cubicBezTo>
                  <a:pt x="309" y="197"/>
                  <a:pt x="306" y="206"/>
                  <a:pt x="302" y="216"/>
                </a:cubicBezTo>
                <a:cubicBezTo>
                  <a:pt x="298" y="226"/>
                  <a:pt x="293" y="235"/>
                  <a:pt x="288" y="244"/>
                </a:cubicBezTo>
                <a:cubicBezTo>
                  <a:pt x="282" y="253"/>
                  <a:pt x="275" y="260"/>
                  <a:pt x="268" y="268"/>
                </a:cubicBezTo>
                <a:cubicBezTo>
                  <a:pt x="261" y="275"/>
                  <a:pt x="253" y="281"/>
                  <a:pt x="244" y="287"/>
                </a:cubicBezTo>
                <a:cubicBezTo>
                  <a:pt x="236" y="293"/>
                  <a:pt x="227" y="298"/>
                  <a:pt x="217" y="302"/>
                </a:cubicBezTo>
                <a:cubicBezTo>
                  <a:pt x="208" y="306"/>
                  <a:pt x="198" y="309"/>
                  <a:pt x="188" y="311"/>
                </a:cubicBezTo>
                <a:cubicBezTo>
                  <a:pt x="178" y="313"/>
                  <a:pt x="168" y="314"/>
                  <a:pt x="157" y="314"/>
                </a:cubicBezTo>
                <a:cubicBezTo>
                  <a:pt x="147" y="314"/>
                  <a:pt x="137" y="313"/>
                  <a:pt x="127" y="311"/>
                </a:cubicBezTo>
                <a:cubicBezTo>
                  <a:pt x="117" y="309"/>
                  <a:pt x="107" y="306"/>
                  <a:pt x="97" y="302"/>
                </a:cubicBezTo>
                <a:cubicBezTo>
                  <a:pt x="88" y="298"/>
                  <a:pt x="79" y="293"/>
                  <a:pt x="70" y="287"/>
                </a:cubicBezTo>
                <a:cubicBezTo>
                  <a:pt x="62" y="281"/>
                  <a:pt x="54" y="275"/>
                  <a:pt x="47" y="268"/>
                </a:cubicBezTo>
                <a:cubicBezTo>
                  <a:pt x="39" y="260"/>
                  <a:pt x="32" y="253"/>
                  <a:pt x="26" y="244"/>
                </a:cubicBezTo>
                <a:cubicBezTo>
                  <a:pt x="20" y="235"/>
                  <a:pt x="16" y="226"/>
                  <a:pt x="12" y="216"/>
                </a:cubicBezTo>
                <a:cubicBezTo>
                  <a:pt x="8" y="206"/>
                  <a:pt x="5" y="197"/>
                  <a:pt x="3" y="187"/>
                </a:cubicBezTo>
                <a:cubicBezTo>
                  <a:pt x="1" y="177"/>
                  <a:pt x="0" y="166"/>
                  <a:pt x="0" y="156"/>
                </a:cubicBezTo>
                <a:cubicBezTo>
                  <a:pt x="0" y="146"/>
                  <a:pt x="1" y="136"/>
                  <a:pt x="3" y="126"/>
                </a:cubicBezTo>
                <a:cubicBezTo>
                  <a:pt x="5" y="116"/>
                  <a:pt x="8" y="106"/>
                  <a:pt x="12" y="96"/>
                </a:cubicBezTo>
                <a:cubicBezTo>
                  <a:pt x="16" y="87"/>
                  <a:pt x="20" y="78"/>
                  <a:pt x="26" y="69"/>
                </a:cubicBezTo>
                <a:cubicBezTo>
                  <a:pt x="32" y="61"/>
                  <a:pt x="39" y="53"/>
                  <a:pt x="47" y="45"/>
                </a:cubicBezTo>
                <a:cubicBezTo>
                  <a:pt x="54" y="38"/>
                  <a:pt x="62" y="32"/>
                  <a:pt x="70" y="26"/>
                </a:cubicBezTo>
                <a:cubicBezTo>
                  <a:pt x="79" y="20"/>
                  <a:pt x="88" y="15"/>
                  <a:pt x="97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7" y="1"/>
                  <a:pt x="147" y="0"/>
                  <a:pt x="157" y="0"/>
                </a:cubicBezTo>
                <a:cubicBezTo>
                  <a:pt x="168" y="0"/>
                  <a:pt x="178" y="1"/>
                  <a:pt x="188" y="3"/>
                </a:cubicBezTo>
                <a:cubicBezTo>
                  <a:pt x="198" y="5"/>
                  <a:pt x="208" y="8"/>
                  <a:pt x="217" y="12"/>
                </a:cubicBezTo>
                <a:cubicBezTo>
                  <a:pt x="227" y="15"/>
                  <a:pt x="236" y="20"/>
                  <a:pt x="244" y="26"/>
                </a:cubicBezTo>
                <a:cubicBezTo>
                  <a:pt x="253" y="32"/>
                  <a:pt x="261" y="38"/>
                  <a:pt x="268" y="45"/>
                </a:cubicBezTo>
                <a:cubicBezTo>
                  <a:pt x="275" y="53"/>
                  <a:pt x="282" y="61"/>
                  <a:pt x="288" y="69"/>
                </a:cubicBezTo>
                <a:cubicBezTo>
                  <a:pt x="293" y="78"/>
                  <a:pt x="298" y="87"/>
                  <a:pt x="302" y="96"/>
                </a:cubicBezTo>
                <a:cubicBezTo>
                  <a:pt x="306" y="106"/>
                  <a:pt x="309" y="116"/>
                  <a:pt x="311" y="126"/>
                </a:cubicBezTo>
                <a:cubicBezTo>
                  <a:pt x="313" y="136"/>
                  <a:pt x="314" y="146"/>
                  <a:pt x="314" y="156"/>
                </a:cubicBezTo>
                <a:close/>
              </a:path>
            </a:pathLst>
          </a:custGeom>
          <a:solidFill>
            <a:srgbClr val="8282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0379880" y="308268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7"/>
                </a:moveTo>
                <a:cubicBezTo>
                  <a:pt x="314" y="167"/>
                  <a:pt x="313" y="178"/>
                  <a:pt x="311" y="188"/>
                </a:cubicBezTo>
                <a:cubicBezTo>
                  <a:pt x="309" y="198"/>
                  <a:pt x="306" y="208"/>
                  <a:pt x="302" y="217"/>
                </a:cubicBezTo>
                <a:cubicBezTo>
                  <a:pt x="298" y="227"/>
                  <a:pt x="294" y="236"/>
                  <a:pt x="288" y="244"/>
                </a:cubicBezTo>
                <a:cubicBezTo>
                  <a:pt x="282" y="253"/>
                  <a:pt x="276" y="261"/>
                  <a:pt x="268" y="268"/>
                </a:cubicBezTo>
                <a:cubicBezTo>
                  <a:pt x="261" y="275"/>
                  <a:pt x="253" y="282"/>
                  <a:pt x="245" y="287"/>
                </a:cubicBezTo>
                <a:cubicBezTo>
                  <a:pt x="236" y="293"/>
                  <a:pt x="227" y="298"/>
                  <a:pt x="218" y="302"/>
                </a:cubicBezTo>
                <a:cubicBezTo>
                  <a:pt x="208" y="306"/>
                  <a:pt x="198" y="309"/>
                  <a:pt x="188" y="311"/>
                </a:cubicBezTo>
                <a:cubicBezTo>
                  <a:pt x="178" y="313"/>
                  <a:pt x="168" y="314"/>
                  <a:pt x="158" y="314"/>
                </a:cubicBezTo>
                <a:cubicBezTo>
                  <a:pt x="147" y="314"/>
                  <a:pt x="137" y="313"/>
                  <a:pt x="127" y="311"/>
                </a:cubicBezTo>
                <a:cubicBezTo>
                  <a:pt x="116" y="309"/>
                  <a:pt x="106" y="306"/>
                  <a:pt x="97" y="302"/>
                </a:cubicBezTo>
                <a:cubicBezTo>
                  <a:pt x="87" y="298"/>
                  <a:pt x="78" y="293"/>
                  <a:pt x="70" y="287"/>
                </a:cubicBezTo>
                <a:cubicBezTo>
                  <a:pt x="61" y="282"/>
                  <a:pt x="53" y="275"/>
                  <a:pt x="46" y="268"/>
                </a:cubicBezTo>
                <a:cubicBezTo>
                  <a:pt x="39" y="261"/>
                  <a:pt x="32" y="253"/>
                  <a:pt x="27" y="244"/>
                </a:cubicBezTo>
                <a:cubicBezTo>
                  <a:pt x="21" y="236"/>
                  <a:pt x="16" y="227"/>
                  <a:pt x="12" y="217"/>
                </a:cubicBezTo>
                <a:cubicBezTo>
                  <a:pt x="8" y="208"/>
                  <a:pt x="5" y="198"/>
                  <a:pt x="3" y="188"/>
                </a:cubicBezTo>
                <a:cubicBezTo>
                  <a:pt x="1" y="178"/>
                  <a:pt x="0" y="167"/>
                  <a:pt x="0" y="157"/>
                </a:cubicBezTo>
                <a:cubicBezTo>
                  <a:pt x="0" y="147"/>
                  <a:pt x="1" y="137"/>
                  <a:pt x="3" y="127"/>
                </a:cubicBezTo>
                <a:cubicBezTo>
                  <a:pt x="5" y="117"/>
                  <a:pt x="8" y="107"/>
                  <a:pt x="12" y="97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8" y="21"/>
                  <a:pt x="87" y="16"/>
                  <a:pt x="97" y="12"/>
                </a:cubicBezTo>
                <a:cubicBezTo>
                  <a:pt x="106" y="8"/>
                  <a:pt x="116" y="5"/>
                  <a:pt x="127" y="3"/>
                </a:cubicBezTo>
                <a:cubicBezTo>
                  <a:pt x="137" y="1"/>
                  <a:pt x="147" y="0"/>
                  <a:pt x="158" y="0"/>
                </a:cubicBezTo>
                <a:cubicBezTo>
                  <a:pt x="168" y="0"/>
                  <a:pt x="178" y="1"/>
                  <a:pt x="188" y="3"/>
                </a:cubicBezTo>
                <a:cubicBezTo>
                  <a:pt x="198" y="5"/>
                  <a:pt x="208" y="8"/>
                  <a:pt x="218" y="12"/>
                </a:cubicBezTo>
                <a:cubicBezTo>
                  <a:pt x="227" y="16"/>
                  <a:pt x="236" y="21"/>
                  <a:pt x="245" y="27"/>
                </a:cubicBezTo>
                <a:cubicBezTo>
                  <a:pt x="253" y="33"/>
                  <a:pt x="261" y="39"/>
                  <a:pt x="268" y="47"/>
                </a:cubicBezTo>
                <a:cubicBezTo>
                  <a:pt x="276" y="54"/>
                  <a:pt x="282" y="62"/>
                  <a:pt x="288" y="70"/>
                </a:cubicBezTo>
                <a:cubicBezTo>
                  <a:pt x="294" y="79"/>
                  <a:pt x="298" y="88"/>
                  <a:pt x="302" y="97"/>
                </a:cubicBezTo>
                <a:cubicBezTo>
                  <a:pt x="306" y="107"/>
                  <a:pt x="309" y="117"/>
                  <a:pt x="311" y="127"/>
                </a:cubicBezTo>
                <a:cubicBezTo>
                  <a:pt x="313" y="137"/>
                  <a:pt x="314" y="147"/>
                  <a:pt x="314" y="157"/>
                </a:cubicBezTo>
                <a:close/>
              </a:path>
            </a:pathLst>
          </a:custGeom>
          <a:solidFill>
            <a:srgbClr val="8282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0324440" y="181944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8"/>
                </a:moveTo>
                <a:cubicBezTo>
                  <a:pt x="314" y="168"/>
                  <a:pt x="313" y="178"/>
                  <a:pt x="311" y="188"/>
                </a:cubicBezTo>
                <a:cubicBezTo>
                  <a:pt x="309" y="198"/>
                  <a:pt x="306" y="208"/>
                  <a:pt x="302" y="218"/>
                </a:cubicBezTo>
                <a:cubicBezTo>
                  <a:pt x="298" y="227"/>
                  <a:pt x="294" y="236"/>
                  <a:pt x="288" y="245"/>
                </a:cubicBezTo>
                <a:cubicBezTo>
                  <a:pt x="282" y="253"/>
                  <a:pt x="276" y="261"/>
                  <a:pt x="267" y="268"/>
                </a:cubicBezTo>
                <a:cubicBezTo>
                  <a:pt x="260" y="276"/>
                  <a:pt x="252" y="282"/>
                  <a:pt x="244" y="288"/>
                </a:cubicBezTo>
                <a:cubicBezTo>
                  <a:pt x="235" y="294"/>
                  <a:pt x="226" y="298"/>
                  <a:pt x="217" y="302"/>
                </a:cubicBezTo>
                <a:cubicBezTo>
                  <a:pt x="207" y="306"/>
                  <a:pt x="197" y="309"/>
                  <a:pt x="187" y="311"/>
                </a:cubicBezTo>
                <a:cubicBezTo>
                  <a:pt x="177" y="313"/>
                  <a:pt x="167" y="314"/>
                  <a:pt x="157" y="314"/>
                </a:cubicBezTo>
                <a:cubicBezTo>
                  <a:pt x="146" y="314"/>
                  <a:pt x="136" y="313"/>
                  <a:pt x="126" y="311"/>
                </a:cubicBezTo>
                <a:cubicBezTo>
                  <a:pt x="116" y="309"/>
                  <a:pt x="106" y="306"/>
                  <a:pt x="97" y="302"/>
                </a:cubicBezTo>
                <a:cubicBezTo>
                  <a:pt x="87" y="298"/>
                  <a:pt x="78" y="294"/>
                  <a:pt x="70" y="288"/>
                </a:cubicBezTo>
                <a:cubicBezTo>
                  <a:pt x="61" y="282"/>
                  <a:pt x="53" y="276"/>
                  <a:pt x="46" y="268"/>
                </a:cubicBezTo>
                <a:cubicBezTo>
                  <a:pt x="39" y="261"/>
                  <a:pt x="32" y="253"/>
                  <a:pt x="26" y="245"/>
                </a:cubicBezTo>
                <a:cubicBezTo>
                  <a:pt x="21" y="236"/>
                  <a:pt x="16" y="227"/>
                  <a:pt x="12" y="218"/>
                </a:cubicBezTo>
                <a:cubicBezTo>
                  <a:pt x="8" y="208"/>
                  <a:pt x="5" y="198"/>
                  <a:pt x="3" y="188"/>
                </a:cubicBezTo>
                <a:cubicBezTo>
                  <a:pt x="1" y="178"/>
                  <a:pt x="0" y="168"/>
                  <a:pt x="0" y="158"/>
                </a:cubicBezTo>
                <a:cubicBezTo>
                  <a:pt x="0" y="148"/>
                  <a:pt x="1" y="137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7"/>
                  <a:pt x="21" y="78"/>
                  <a:pt x="26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3" y="39"/>
                  <a:pt x="61" y="32"/>
                  <a:pt x="70" y="27"/>
                </a:cubicBezTo>
                <a:cubicBezTo>
                  <a:pt x="78" y="21"/>
                  <a:pt x="87" y="16"/>
                  <a:pt x="97" y="12"/>
                </a:cubicBezTo>
                <a:cubicBezTo>
                  <a:pt x="106" y="8"/>
                  <a:pt x="116" y="5"/>
                  <a:pt x="126" y="3"/>
                </a:cubicBezTo>
                <a:cubicBezTo>
                  <a:pt x="136" y="1"/>
                  <a:pt x="146" y="0"/>
                  <a:pt x="157" y="0"/>
                </a:cubicBezTo>
                <a:cubicBezTo>
                  <a:pt x="167" y="0"/>
                  <a:pt x="177" y="1"/>
                  <a:pt x="187" y="3"/>
                </a:cubicBezTo>
                <a:cubicBezTo>
                  <a:pt x="197" y="5"/>
                  <a:pt x="207" y="8"/>
                  <a:pt x="217" y="12"/>
                </a:cubicBezTo>
                <a:cubicBezTo>
                  <a:pt x="226" y="16"/>
                  <a:pt x="235" y="21"/>
                  <a:pt x="244" y="27"/>
                </a:cubicBezTo>
                <a:cubicBezTo>
                  <a:pt x="252" y="32"/>
                  <a:pt x="260" y="39"/>
                  <a:pt x="267" y="46"/>
                </a:cubicBezTo>
                <a:cubicBezTo>
                  <a:pt x="276" y="53"/>
                  <a:pt x="282" y="61"/>
                  <a:pt x="288" y="70"/>
                </a:cubicBezTo>
                <a:cubicBezTo>
                  <a:pt x="294" y="78"/>
                  <a:pt x="298" y="87"/>
                  <a:pt x="302" y="98"/>
                </a:cubicBezTo>
                <a:cubicBezTo>
                  <a:pt x="306" y="107"/>
                  <a:pt x="309" y="117"/>
                  <a:pt x="311" y="127"/>
                </a:cubicBezTo>
                <a:cubicBezTo>
                  <a:pt x="313" y="137"/>
                  <a:pt x="314" y="148"/>
                  <a:pt x="314" y="158"/>
                </a:cubicBezTo>
                <a:close/>
              </a:path>
            </a:pathLst>
          </a:custGeom>
          <a:solidFill>
            <a:srgbClr val="8282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9938160" y="278640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314" y="157"/>
                </a:moveTo>
                <a:cubicBezTo>
                  <a:pt x="314" y="167"/>
                  <a:pt x="313" y="177"/>
                  <a:pt x="311" y="187"/>
                </a:cubicBezTo>
                <a:cubicBezTo>
                  <a:pt x="309" y="197"/>
                  <a:pt x="306" y="207"/>
                  <a:pt x="302" y="218"/>
                </a:cubicBezTo>
                <a:cubicBezTo>
                  <a:pt x="298" y="227"/>
                  <a:pt x="293" y="236"/>
                  <a:pt x="287" y="245"/>
                </a:cubicBezTo>
                <a:cubicBezTo>
                  <a:pt x="282" y="253"/>
                  <a:pt x="275" y="261"/>
                  <a:pt x="268" y="268"/>
                </a:cubicBezTo>
                <a:cubicBezTo>
                  <a:pt x="261" y="276"/>
                  <a:pt x="253" y="282"/>
                  <a:pt x="244" y="288"/>
                </a:cubicBezTo>
                <a:cubicBezTo>
                  <a:pt x="236" y="294"/>
                  <a:pt x="227" y="298"/>
                  <a:pt x="217" y="302"/>
                </a:cubicBezTo>
                <a:cubicBezTo>
                  <a:pt x="208" y="306"/>
                  <a:pt x="198" y="309"/>
                  <a:pt x="188" y="311"/>
                </a:cubicBezTo>
                <a:cubicBezTo>
                  <a:pt x="178" y="313"/>
                  <a:pt x="167" y="314"/>
                  <a:pt x="157" y="314"/>
                </a:cubicBezTo>
                <a:cubicBezTo>
                  <a:pt x="147" y="314"/>
                  <a:pt x="137" y="313"/>
                  <a:pt x="127" y="311"/>
                </a:cubicBezTo>
                <a:cubicBezTo>
                  <a:pt x="117" y="309"/>
                  <a:pt x="107" y="306"/>
                  <a:pt x="97" y="302"/>
                </a:cubicBezTo>
                <a:cubicBezTo>
                  <a:pt x="87" y="298"/>
                  <a:pt x="78" y="294"/>
                  <a:pt x="69" y="288"/>
                </a:cubicBezTo>
                <a:cubicBezTo>
                  <a:pt x="61" y="282"/>
                  <a:pt x="53" y="276"/>
                  <a:pt x="45" y="268"/>
                </a:cubicBezTo>
                <a:cubicBezTo>
                  <a:pt x="38" y="261"/>
                  <a:pt x="32" y="253"/>
                  <a:pt x="26" y="245"/>
                </a:cubicBezTo>
                <a:cubicBezTo>
                  <a:pt x="20" y="236"/>
                  <a:pt x="15" y="227"/>
                  <a:pt x="11" y="218"/>
                </a:cubicBezTo>
                <a:cubicBezTo>
                  <a:pt x="8" y="207"/>
                  <a:pt x="5" y="197"/>
                  <a:pt x="3" y="187"/>
                </a:cubicBezTo>
                <a:cubicBezTo>
                  <a:pt x="1" y="177"/>
                  <a:pt x="0" y="167"/>
                  <a:pt x="0" y="157"/>
                </a:cubicBezTo>
                <a:cubicBezTo>
                  <a:pt x="0" y="147"/>
                  <a:pt x="1" y="136"/>
                  <a:pt x="3" y="126"/>
                </a:cubicBezTo>
                <a:cubicBezTo>
                  <a:pt x="5" y="116"/>
                  <a:pt x="8" y="106"/>
                  <a:pt x="11" y="97"/>
                </a:cubicBezTo>
                <a:cubicBezTo>
                  <a:pt x="15" y="87"/>
                  <a:pt x="20" y="78"/>
                  <a:pt x="26" y="70"/>
                </a:cubicBezTo>
                <a:cubicBezTo>
                  <a:pt x="32" y="61"/>
                  <a:pt x="38" y="53"/>
                  <a:pt x="45" y="46"/>
                </a:cubicBezTo>
                <a:cubicBezTo>
                  <a:pt x="53" y="39"/>
                  <a:pt x="61" y="32"/>
                  <a:pt x="69" y="27"/>
                </a:cubicBezTo>
                <a:cubicBezTo>
                  <a:pt x="78" y="21"/>
                  <a:pt x="87" y="16"/>
                  <a:pt x="97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7" y="1"/>
                  <a:pt x="147" y="0"/>
                  <a:pt x="157" y="0"/>
                </a:cubicBezTo>
                <a:cubicBezTo>
                  <a:pt x="167" y="0"/>
                  <a:pt x="178" y="1"/>
                  <a:pt x="188" y="3"/>
                </a:cubicBezTo>
                <a:cubicBezTo>
                  <a:pt x="198" y="5"/>
                  <a:pt x="208" y="8"/>
                  <a:pt x="217" y="12"/>
                </a:cubicBezTo>
                <a:cubicBezTo>
                  <a:pt x="227" y="16"/>
                  <a:pt x="236" y="21"/>
                  <a:pt x="244" y="27"/>
                </a:cubicBezTo>
                <a:cubicBezTo>
                  <a:pt x="253" y="32"/>
                  <a:pt x="261" y="39"/>
                  <a:pt x="268" y="46"/>
                </a:cubicBezTo>
                <a:cubicBezTo>
                  <a:pt x="275" y="53"/>
                  <a:pt x="282" y="61"/>
                  <a:pt x="287" y="70"/>
                </a:cubicBezTo>
                <a:cubicBezTo>
                  <a:pt x="293" y="78"/>
                  <a:pt x="298" y="87"/>
                  <a:pt x="302" y="97"/>
                </a:cubicBezTo>
                <a:cubicBezTo>
                  <a:pt x="306" y="106"/>
                  <a:pt x="309" y="116"/>
                  <a:pt x="311" y="126"/>
                </a:cubicBezTo>
                <a:cubicBezTo>
                  <a:pt x="313" y="136"/>
                  <a:pt x="314" y="147"/>
                  <a:pt x="314" y="157"/>
                </a:cubicBezTo>
                <a:close/>
              </a:path>
            </a:pathLst>
          </a:custGeom>
          <a:solidFill>
            <a:srgbClr val="8282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9258480" y="702720"/>
            <a:ext cx="1379520" cy="76320"/>
          </a:xfrm>
          <a:custGeom>
            <a:avLst/>
            <a:gdLst/>
            <a:ahLst/>
            <a:rect l="0" t="0" r="r" b="b"/>
            <a:pathLst>
              <a:path fill="none" w="3832" h="212">
                <a:moveTo>
                  <a:pt x="0" y="212"/>
                </a:moveTo>
                <a:lnTo>
                  <a:pt x="0" y="0"/>
                </a:lnTo>
                <a:lnTo>
                  <a:pt x="3832" y="0"/>
                </a:lnTo>
                <a:lnTo>
                  <a:pt x="3832" y="212"/>
                </a:lnTo>
              </a:path>
            </a:pathLst>
          </a:custGeom>
          <a:ln w="14040">
            <a:solidFill>
              <a:srgbClr val="000000"/>
            </a:solidFill>
            <a:miter/>
          </a:ln>
        </p:spPr>
        <p:txBody>
          <a:bodyPr lIns="6840" rIns="6840" tIns="6840" bIns="68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 flipV="1">
            <a:off x="10243440" y="3407040"/>
            <a:ext cx="233280" cy="741600"/>
          </a:xfrm>
          <a:prstGeom prst="line">
            <a:avLst/>
          </a:prstGeom>
          <a:ln w="140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" rIns="6840" tIns="6840" bIns="68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9397440" y="515160"/>
            <a:ext cx="1110240" cy="142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60" spc="-1" strike="noStrike">
                <a:solidFill>
                  <a:srgbClr val="000000"/>
                </a:solidFill>
                <a:latin typeface="DejaVuSans"/>
                <a:ea typeface="DejaVuSans"/>
              </a:rPr>
              <a:t>relevant elements</a:t>
            </a:r>
            <a:endParaRPr b="0" lang="en-US" sz="9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9621360" y="4204800"/>
            <a:ext cx="1162080" cy="142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60" spc="-1" strike="noStrike">
                <a:solidFill>
                  <a:srgbClr val="000000"/>
                </a:solidFill>
                <a:latin typeface="DejaVuSans"/>
                <a:ea typeface="DejaVuSans"/>
              </a:rPr>
              <a:t>retrieved elements</a:t>
            </a:r>
            <a:endParaRPr b="0" lang="en-US" sz="9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0752840" y="2331720"/>
            <a:ext cx="870840" cy="142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60" spc="-1" strike="noStrike">
                <a:solidFill>
                  <a:srgbClr val="882620"/>
                </a:solidFill>
                <a:latin typeface="DejaVuSans"/>
                <a:ea typeface="DejaVuSans"/>
              </a:rPr>
              <a:t>false positives</a:t>
            </a:r>
            <a:endParaRPr b="0" lang="en-US" sz="9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9762480" y="2331720"/>
            <a:ext cx="831240" cy="142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60" spc="-1" strike="noStrike">
                <a:solidFill>
                  <a:srgbClr val="3e6b21"/>
                </a:solidFill>
                <a:latin typeface="DejaVuSans"/>
                <a:ea typeface="DejaVuSans"/>
              </a:rPr>
              <a:t>true positives</a:t>
            </a:r>
            <a:endParaRPr b="0" lang="en-US" sz="9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9489600" y="946080"/>
            <a:ext cx="925920" cy="142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60" spc="-1" strike="noStrike">
                <a:solidFill>
                  <a:srgbClr val="435438"/>
                </a:solidFill>
                <a:latin typeface="DejaVuSans"/>
                <a:ea typeface="DejaVuSans"/>
              </a:rPr>
              <a:t>false negatives</a:t>
            </a:r>
            <a:endParaRPr b="0" lang="en-US" sz="9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0948320" y="946080"/>
            <a:ext cx="886320" cy="142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60" spc="-1" strike="noStrike">
                <a:solidFill>
                  <a:srgbClr val="333333"/>
                </a:solidFill>
                <a:latin typeface="DejaVuSans"/>
                <a:ea typeface="DejaVuSans"/>
              </a:rPr>
              <a:t>true negatives</a:t>
            </a:r>
            <a:endParaRPr b="0" lang="en-US" sz="9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0061640" y="5549040"/>
            <a:ext cx="416880" cy="0"/>
          </a:xfrm>
          <a:prstGeom prst="line">
            <a:avLst/>
          </a:prstGeom>
          <a:ln w="7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600" rIns="3600" tIns="-3600" bIns="-3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9342000" y="5474520"/>
            <a:ext cx="729360" cy="142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60" spc="-1" strike="noStrike">
                <a:solidFill>
                  <a:srgbClr val="000000"/>
                </a:solidFill>
                <a:latin typeface="DejaVuSans"/>
                <a:ea typeface="DejaVuSans"/>
              </a:rPr>
              <a:t>Precision = </a:t>
            </a:r>
            <a:endParaRPr b="0" lang="en-US" sz="9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1425320" y="5549040"/>
            <a:ext cx="416880" cy="0"/>
          </a:xfrm>
          <a:prstGeom prst="line">
            <a:avLst/>
          </a:prstGeom>
          <a:ln w="7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600" rIns="3600" tIns="-3600" bIns="-3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0857240" y="5474520"/>
            <a:ext cx="509760" cy="142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60" spc="-1" strike="noStrike">
                <a:solidFill>
                  <a:srgbClr val="000000"/>
                </a:solidFill>
                <a:latin typeface="DejaVuSans"/>
                <a:ea typeface="DejaVuSans"/>
              </a:rPr>
              <a:t>Recall =</a:t>
            </a:r>
            <a:endParaRPr b="0" lang="en-US" sz="9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9342000" y="4736160"/>
            <a:ext cx="10249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790" spc="-1" strike="noStrike">
                <a:solidFill>
                  <a:srgbClr val="666666"/>
                </a:solidFill>
                <a:latin typeface="DejaVuSans"/>
                <a:ea typeface="DejaVuSans"/>
              </a:rPr>
              <a:t>How many retrieved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9342000" y="4847400"/>
            <a:ext cx="9792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790" spc="-1" strike="noStrike">
                <a:solidFill>
                  <a:srgbClr val="666666"/>
                </a:solidFill>
                <a:latin typeface="DejaVuSans"/>
                <a:ea typeface="DejaVuSans"/>
              </a:rPr>
              <a:t>items are relevant?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0857240" y="4736160"/>
            <a:ext cx="9838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790" spc="-1" strike="noStrike">
                <a:solidFill>
                  <a:srgbClr val="666666"/>
                </a:solidFill>
                <a:latin typeface="DejaVuSans"/>
                <a:ea typeface="DejaVuSans"/>
              </a:rPr>
              <a:t>How many relevant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0705680" y="4602600"/>
            <a:ext cx="0" cy="1665720"/>
          </a:xfrm>
          <a:prstGeom prst="line">
            <a:avLst/>
          </a:prstGeom>
          <a:ln w="7560">
            <a:solidFill>
              <a:srgbClr val="6666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3600" rIns="3600" tIns="3600" bIns="36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10111680" y="5613480"/>
            <a:ext cx="317160" cy="281160"/>
          </a:xfrm>
          <a:custGeom>
            <a:avLst/>
            <a:gdLst/>
            <a:ahLst/>
            <a:rect l="0" t="0" r="r" b="b"/>
            <a:pathLst>
              <a:path w="881" h="781">
                <a:moveTo>
                  <a:pt x="440" y="0"/>
                </a:moveTo>
                <a:lnTo>
                  <a:pt x="440" y="781"/>
                </a:lnTo>
                <a:cubicBezTo>
                  <a:pt x="469" y="781"/>
                  <a:pt x="497" y="778"/>
                  <a:pt x="527" y="773"/>
                </a:cubicBezTo>
                <a:cubicBezTo>
                  <a:pt x="555" y="768"/>
                  <a:pt x="583" y="761"/>
                  <a:pt x="609" y="751"/>
                </a:cubicBezTo>
                <a:cubicBezTo>
                  <a:pt x="636" y="741"/>
                  <a:pt x="661" y="729"/>
                  <a:pt x="685" y="715"/>
                </a:cubicBezTo>
                <a:cubicBezTo>
                  <a:pt x="709" y="701"/>
                  <a:pt x="732" y="685"/>
                  <a:pt x="752" y="667"/>
                </a:cubicBezTo>
                <a:cubicBezTo>
                  <a:pt x="773" y="649"/>
                  <a:pt x="791" y="629"/>
                  <a:pt x="807" y="608"/>
                </a:cubicBezTo>
                <a:cubicBezTo>
                  <a:pt x="823" y="586"/>
                  <a:pt x="836" y="564"/>
                  <a:pt x="847" y="540"/>
                </a:cubicBezTo>
                <a:cubicBezTo>
                  <a:pt x="859" y="517"/>
                  <a:pt x="867" y="492"/>
                  <a:pt x="873" y="467"/>
                </a:cubicBezTo>
                <a:cubicBezTo>
                  <a:pt x="878" y="442"/>
                  <a:pt x="881" y="417"/>
                  <a:pt x="881" y="391"/>
                </a:cubicBezTo>
                <a:cubicBezTo>
                  <a:pt x="881" y="364"/>
                  <a:pt x="878" y="339"/>
                  <a:pt x="873" y="314"/>
                </a:cubicBezTo>
                <a:cubicBezTo>
                  <a:pt x="867" y="289"/>
                  <a:pt x="859" y="264"/>
                  <a:pt x="847" y="241"/>
                </a:cubicBezTo>
                <a:cubicBezTo>
                  <a:pt x="836" y="217"/>
                  <a:pt x="823" y="195"/>
                  <a:pt x="807" y="173"/>
                </a:cubicBezTo>
                <a:cubicBezTo>
                  <a:pt x="791" y="152"/>
                  <a:pt x="773" y="132"/>
                  <a:pt x="752" y="114"/>
                </a:cubicBezTo>
                <a:cubicBezTo>
                  <a:pt x="732" y="96"/>
                  <a:pt x="709" y="80"/>
                  <a:pt x="685" y="66"/>
                </a:cubicBezTo>
                <a:cubicBezTo>
                  <a:pt x="661" y="52"/>
                  <a:pt x="636" y="40"/>
                  <a:pt x="609" y="30"/>
                </a:cubicBezTo>
                <a:cubicBezTo>
                  <a:pt x="583" y="20"/>
                  <a:pt x="555" y="13"/>
                  <a:pt x="527" y="8"/>
                </a:cubicBezTo>
                <a:cubicBezTo>
                  <a:pt x="497" y="3"/>
                  <a:pt x="469" y="0"/>
                  <a:pt x="440" y="0"/>
                </a:cubicBezTo>
                <a:moveTo>
                  <a:pt x="440" y="0"/>
                </a:moveTo>
                <a:cubicBezTo>
                  <a:pt x="427" y="0"/>
                  <a:pt x="415" y="1"/>
                  <a:pt x="402" y="2"/>
                </a:cubicBezTo>
                <a:cubicBezTo>
                  <a:pt x="415" y="1"/>
                  <a:pt x="427" y="0"/>
                  <a:pt x="440" y="0"/>
                </a:cubicBezTo>
                <a:moveTo>
                  <a:pt x="381" y="4"/>
                </a:moveTo>
                <a:cubicBezTo>
                  <a:pt x="373" y="5"/>
                  <a:pt x="366" y="6"/>
                  <a:pt x="359" y="7"/>
                </a:cubicBezTo>
                <a:cubicBezTo>
                  <a:pt x="366" y="6"/>
                  <a:pt x="373" y="5"/>
                  <a:pt x="381" y="4"/>
                </a:cubicBezTo>
                <a:moveTo>
                  <a:pt x="337" y="11"/>
                </a:moveTo>
                <a:cubicBezTo>
                  <a:pt x="330" y="13"/>
                  <a:pt x="323" y="14"/>
                  <a:pt x="316" y="16"/>
                </a:cubicBezTo>
                <a:cubicBezTo>
                  <a:pt x="323" y="14"/>
                  <a:pt x="330" y="13"/>
                  <a:pt x="337" y="11"/>
                </a:cubicBezTo>
                <a:moveTo>
                  <a:pt x="295" y="22"/>
                </a:moveTo>
                <a:cubicBezTo>
                  <a:pt x="288" y="24"/>
                  <a:pt x="281" y="27"/>
                  <a:pt x="275" y="29"/>
                </a:cubicBezTo>
                <a:cubicBezTo>
                  <a:pt x="281" y="27"/>
                  <a:pt x="288" y="24"/>
                  <a:pt x="295" y="22"/>
                </a:cubicBezTo>
                <a:moveTo>
                  <a:pt x="254" y="37"/>
                </a:moveTo>
                <a:cubicBezTo>
                  <a:pt x="248" y="40"/>
                  <a:pt x="241" y="42"/>
                  <a:pt x="235" y="45"/>
                </a:cubicBezTo>
                <a:cubicBezTo>
                  <a:pt x="241" y="42"/>
                  <a:pt x="248" y="40"/>
                  <a:pt x="254" y="37"/>
                </a:cubicBezTo>
                <a:moveTo>
                  <a:pt x="215" y="55"/>
                </a:moveTo>
                <a:cubicBezTo>
                  <a:pt x="209" y="58"/>
                  <a:pt x="203" y="62"/>
                  <a:pt x="197" y="65"/>
                </a:cubicBezTo>
                <a:cubicBezTo>
                  <a:pt x="203" y="62"/>
                  <a:pt x="209" y="58"/>
                  <a:pt x="215" y="55"/>
                </a:cubicBezTo>
                <a:moveTo>
                  <a:pt x="179" y="77"/>
                </a:moveTo>
                <a:cubicBezTo>
                  <a:pt x="173" y="80"/>
                  <a:pt x="167" y="84"/>
                  <a:pt x="161" y="88"/>
                </a:cubicBezTo>
                <a:cubicBezTo>
                  <a:pt x="167" y="84"/>
                  <a:pt x="173" y="80"/>
                  <a:pt x="179" y="77"/>
                </a:cubicBezTo>
                <a:moveTo>
                  <a:pt x="145" y="101"/>
                </a:moveTo>
                <a:cubicBezTo>
                  <a:pt x="140" y="105"/>
                  <a:pt x="134" y="110"/>
                  <a:pt x="129" y="115"/>
                </a:cubicBezTo>
                <a:cubicBezTo>
                  <a:pt x="134" y="110"/>
                  <a:pt x="140" y="105"/>
                  <a:pt x="145" y="101"/>
                </a:cubicBezTo>
                <a:moveTo>
                  <a:pt x="114" y="129"/>
                </a:moveTo>
                <a:cubicBezTo>
                  <a:pt x="109" y="134"/>
                  <a:pt x="104" y="138"/>
                  <a:pt x="99" y="143"/>
                </a:cubicBezTo>
                <a:cubicBezTo>
                  <a:pt x="104" y="138"/>
                  <a:pt x="109" y="134"/>
                  <a:pt x="114" y="129"/>
                </a:cubicBezTo>
                <a:moveTo>
                  <a:pt x="86" y="159"/>
                </a:moveTo>
                <a:cubicBezTo>
                  <a:pt x="82" y="164"/>
                  <a:pt x="77" y="169"/>
                  <a:pt x="73" y="175"/>
                </a:cubicBezTo>
                <a:cubicBezTo>
                  <a:pt x="77" y="169"/>
                  <a:pt x="82" y="164"/>
                  <a:pt x="86" y="159"/>
                </a:cubicBezTo>
                <a:moveTo>
                  <a:pt x="62" y="191"/>
                </a:moveTo>
                <a:cubicBezTo>
                  <a:pt x="58" y="197"/>
                  <a:pt x="54" y="203"/>
                  <a:pt x="51" y="208"/>
                </a:cubicBezTo>
                <a:cubicBezTo>
                  <a:pt x="54" y="203"/>
                  <a:pt x="58" y="197"/>
                  <a:pt x="62" y="191"/>
                </a:cubicBezTo>
                <a:moveTo>
                  <a:pt x="41" y="226"/>
                </a:moveTo>
                <a:cubicBezTo>
                  <a:pt x="38" y="232"/>
                  <a:pt x="35" y="238"/>
                  <a:pt x="32" y="243"/>
                </a:cubicBezTo>
                <a:cubicBezTo>
                  <a:pt x="35" y="238"/>
                  <a:pt x="38" y="232"/>
                  <a:pt x="41" y="226"/>
                </a:cubicBezTo>
                <a:moveTo>
                  <a:pt x="25" y="262"/>
                </a:moveTo>
                <a:cubicBezTo>
                  <a:pt x="22" y="268"/>
                  <a:pt x="20" y="274"/>
                  <a:pt x="18" y="280"/>
                </a:cubicBezTo>
                <a:cubicBezTo>
                  <a:pt x="20" y="274"/>
                  <a:pt x="22" y="268"/>
                  <a:pt x="25" y="262"/>
                </a:cubicBezTo>
                <a:moveTo>
                  <a:pt x="12" y="299"/>
                </a:moveTo>
                <a:cubicBezTo>
                  <a:pt x="11" y="306"/>
                  <a:pt x="9" y="312"/>
                  <a:pt x="8" y="318"/>
                </a:cubicBezTo>
                <a:cubicBezTo>
                  <a:pt x="9" y="312"/>
                  <a:pt x="11" y="306"/>
                  <a:pt x="12" y="299"/>
                </a:cubicBezTo>
                <a:moveTo>
                  <a:pt x="4" y="337"/>
                </a:moveTo>
                <a:cubicBezTo>
                  <a:pt x="3" y="344"/>
                  <a:pt x="2" y="350"/>
                  <a:pt x="2" y="357"/>
                </a:cubicBezTo>
                <a:cubicBezTo>
                  <a:pt x="2" y="350"/>
                  <a:pt x="3" y="344"/>
                  <a:pt x="4" y="337"/>
                </a:cubicBezTo>
                <a:moveTo>
                  <a:pt x="0" y="391"/>
                </a:moveTo>
                <a:cubicBezTo>
                  <a:pt x="0" y="402"/>
                  <a:pt x="1" y="413"/>
                  <a:pt x="2" y="424"/>
                </a:cubicBezTo>
                <a:cubicBezTo>
                  <a:pt x="1" y="413"/>
                  <a:pt x="0" y="402"/>
                  <a:pt x="0" y="391"/>
                </a:cubicBezTo>
                <a:moveTo>
                  <a:pt x="4" y="444"/>
                </a:moveTo>
                <a:cubicBezTo>
                  <a:pt x="5" y="450"/>
                  <a:pt x="6" y="457"/>
                  <a:pt x="8" y="463"/>
                </a:cubicBezTo>
                <a:cubicBezTo>
                  <a:pt x="6" y="457"/>
                  <a:pt x="5" y="450"/>
                  <a:pt x="4" y="444"/>
                </a:cubicBezTo>
                <a:moveTo>
                  <a:pt x="12" y="482"/>
                </a:moveTo>
                <a:cubicBezTo>
                  <a:pt x="14" y="488"/>
                  <a:pt x="16" y="494"/>
                  <a:pt x="18" y="501"/>
                </a:cubicBezTo>
                <a:cubicBezTo>
                  <a:pt x="16" y="494"/>
                  <a:pt x="14" y="488"/>
                  <a:pt x="12" y="482"/>
                </a:cubicBezTo>
                <a:moveTo>
                  <a:pt x="25" y="519"/>
                </a:moveTo>
                <a:cubicBezTo>
                  <a:pt x="27" y="525"/>
                  <a:pt x="30" y="531"/>
                  <a:pt x="32" y="538"/>
                </a:cubicBezTo>
                <a:cubicBezTo>
                  <a:pt x="30" y="531"/>
                  <a:pt x="27" y="525"/>
                  <a:pt x="25" y="519"/>
                </a:cubicBezTo>
                <a:moveTo>
                  <a:pt x="41" y="555"/>
                </a:moveTo>
                <a:cubicBezTo>
                  <a:pt x="44" y="561"/>
                  <a:pt x="48" y="567"/>
                  <a:pt x="51" y="573"/>
                </a:cubicBezTo>
                <a:cubicBezTo>
                  <a:pt x="48" y="567"/>
                  <a:pt x="44" y="561"/>
                  <a:pt x="41" y="555"/>
                </a:cubicBezTo>
                <a:moveTo>
                  <a:pt x="62" y="590"/>
                </a:moveTo>
                <a:cubicBezTo>
                  <a:pt x="65" y="595"/>
                  <a:pt x="69" y="601"/>
                  <a:pt x="73" y="606"/>
                </a:cubicBezTo>
                <a:cubicBezTo>
                  <a:pt x="69" y="601"/>
                  <a:pt x="65" y="595"/>
                  <a:pt x="62" y="590"/>
                </a:cubicBezTo>
                <a:moveTo>
                  <a:pt x="86" y="622"/>
                </a:moveTo>
                <a:cubicBezTo>
                  <a:pt x="90" y="627"/>
                  <a:pt x="95" y="633"/>
                  <a:pt x="99" y="638"/>
                </a:cubicBezTo>
                <a:cubicBezTo>
                  <a:pt x="95" y="633"/>
                  <a:pt x="90" y="627"/>
                  <a:pt x="86" y="622"/>
                </a:cubicBezTo>
                <a:moveTo>
                  <a:pt x="114" y="652"/>
                </a:moveTo>
                <a:cubicBezTo>
                  <a:pt x="119" y="657"/>
                  <a:pt x="124" y="662"/>
                  <a:pt x="129" y="667"/>
                </a:cubicBezTo>
                <a:cubicBezTo>
                  <a:pt x="124" y="662"/>
                  <a:pt x="119" y="657"/>
                  <a:pt x="114" y="652"/>
                </a:cubicBezTo>
                <a:moveTo>
                  <a:pt x="145" y="680"/>
                </a:moveTo>
                <a:cubicBezTo>
                  <a:pt x="150" y="684"/>
                  <a:pt x="156" y="688"/>
                  <a:pt x="161" y="693"/>
                </a:cubicBezTo>
                <a:cubicBezTo>
                  <a:pt x="156" y="688"/>
                  <a:pt x="150" y="684"/>
                  <a:pt x="145" y="680"/>
                </a:cubicBezTo>
                <a:moveTo>
                  <a:pt x="179" y="705"/>
                </a:moveTo>
                <a:cubicBezTo>
                  <a:pt x="185" y="708"/>
                  <a:pt x="191" y="712"/>
                  <a:pt x="197" y="716"/>
                </a:cubicBezTo>
                <a:cubicBezTo>
                  <a:pt x="191" y="712"/>
                  <a:pt x="185" y="708"/>
                  <a:pt x="179" y="705"/>
                </a:cubicBezTo>
                <a:moveTo>
                  <a:pt x="215" y="726"/>
                </a:moveTo>
                <a:cubicBezTo>
                  <a:pt x="222" y="729"/>
                  <a:pt x="228" y="733"/>
                  <a:pt x="235" y="736"/>
                </a:cubicBezTo>
                <a:cubicBezTo>
                  <a:pt x="228" y="733"/>
                  <a:pt x="222" y="729"/>
                  <a:pt x="215" y="726"/>
                </a:cubicBezTo>
                <a:moveTo>
                  <a:pt x="254" y="744"/>
                </a:moveTo>
                <a:cubicBezTo>
                  <a:pt x="261" y="747"/>
                  <a:pt x="268" y="750"/>
                  <a:pt x="274" y="752"/>
                </a:cubicBezTo>
                <a:cubicBezTo>
                  <a:pt x="268" y="750"/>
                  <a:pt x="261" y="747"/>
                  <a:pt x="254" y="744"/>
                </a:cubicBezTo>
                <a:moveTo>
                  <a:pt x="295" y="759"/>
                </a:moveTo>
                <a:cubicBezTo>
                  <a:pt x="302" y="761"/>
                  <a:pt x="309" y="763"/>
                  <a:pt x="316" y="765"/>
                </a:cubicBezTo>
                <a:cubicBezTo>
                  <a:pt x="309" y="763"/>
                  <a:pt x="302" y="761"/>
                  <a:pt x="295" y="759"/>
                </a:cubicBezTo>
                <a:moveTo>
                  <a:pt x="337" y="770"/>
                </a:moveTo>
                <a:cubicBezTo>
                  <a:pt x="344" y="771"/>
                  <a:pt x="352" y="773"/>
                  <a:pt x="359" y="774"/>
                </a:cubicBezTo>
                <a:cubicBezTo>
                  <a:pt x="352" y="773"/>
                  <a:pt x="344" y="771"/>
                  <a:pt x="337" y="770"/>
                </a:cubicBezTo>
                <a:moveTo>
                  <a:pt x="380" y="777"/>
                </a:moveTo>
                <a:cubicBezTo>
                  <a:pt x="388" y="778"/>
                  <a:pt x="395" y="779"/>
                  <a:pt x="403" y="779"/>
                </a:cubicBezTo>
                <a:cubicBezTo>
                  <a:pt x="395" y="779"/>
                  <a:pt x="388" y="778"/>
                  <a:pt x="380" y="777"/>
                </a:cubicBezTo>
                <a:close/>
              </a:path>
            </a:pathLst>
          </a:custGeom>
          <a:solidFill>
            <a:srgbClr val="f3796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0111680" y="5613480"/>
            <a:ext cx="158760" cy="281160"/>
          </a:xfrm>
          <a:custGeom>
            <a:avLst/>
            <a:gdLst/>
            <a:ahLst/>
            <a:rect l="0" t="0" r="r" b="b"/>
            <a:pathLst>
              <a:path w="441" h="781">
                <a:moveTo>
                  <a:pt x="441" y="0"/>
                </a:moveTo>
                <a:cubicBezTo>
                  <a:pt x="412" y="0"/>
                  <a:pt x="383" y="3"/>
                  <a:pt x="355" y="8"/>
                </a:cubicBezTo>
                <a:cubicBezTo>
                  <a:pt x="327" y="13"/>
                  <a:pt x="299" y="20"/>
                  <a:pt x="271" y="30"/>
                </a:cubicBezTo>
                <a:cubicBezTo>
                  <a:pt x="245" y="40"/>
                  <a:pt x="219" y="52"/>
                  <a:pt x="195" y="66"/>
                </a:cubicBezTo>
                <a:cubicBezTo>
                  <a:pt x="171" y="80"/>
                  <a:pt x="149" y="96"/>
                  <a:pt x="129" y="114"/>
                </a:cubicBezTo>
                <a:cubicBezTo>
                  <a:pt x="108" y="132"/>
                  <a:pt x="90" y="152"/>
                  <a:pt x="74" y="173"/>
                </a:cubicBezTo>
                <a:cubicBezTo>
                  <a:pt x="58" y="195"/>
                  <a:pt x="44" y="217"/>
                  <a:pt x="33" y="241"/>
                </a:cubicBezTo>
                <a:cubicBezTo>
                  <a:pt x="22" y="264"/>
                  <a:pt x="14" y="289"/>
                  <a:pt x="8" y="314"/>
                </a:cubicBezTo>
                <a:cubicBezTo>
                  <a:pt x="3" y="339"/>
                  <a:pt x="0" y="364"/>
                  <a:pt x="0" y="391"/>
                </a:cubicBezTo>
                <a:cubicBezTo>
                  <a:pt x="0" y="417"/>
                  <a:pt x="3" y="442"/>
                  <a:pt x="8" y="467"/>
                </a:cubicBezTo>
                <a:cubicBezTo>
                  <a:pt x="14" y="492"/>
                  <a:pt x="22" y="517"/>
                  <a:pt x="33" y="540"/>
                </a:cubicBezTo>
                <a:cubicBezTo>
                  <a:pt x="44" y="564"/>
                  <a:pt x="58" y="586"/>
                  <a:pt x="74" y="608"/>
                </a:cubicBezTo>
                <a:cubicBezTo>
                  <a:pt x="90" y="629"/>
                  <a:pt x="108" y="649"/>
                  <a:pt x="129" y="667"/>
                </a:cubicBezTo>
                <a:cubicBezTo>
                  <a:pt x="149" y="685"/>
                  <a:pt x="171" y="701"/>
                  <a:pt x="195" y="715"/>
                </a:cubicBezTo>
                <a:cubicBezTo>
                  <a:pt x="219" y="729"/>
                  <a:pt x="245" y="741"/>
                  <a:pt x="271" y="751"/>
                </a:cubicBezTo>
                <a:cubicBezTo>
                  <a:pt x="299" y="761"/>
                  <a:pt x="327" y="768"/>
                  <a:pt x="355" y="773"/>
                </a:cubicBezTo>
                <a:cubicBezTo>
                  <a:pt x="383" y="778"/>
                  <a:pt x="412" y="781"/>
                  <a:pt x="441" y="781"/>
                </a:cubicBezTo>
                <a:lnTo>
                  <a:pt x="441" y="0"/>
                </a:lnTo>
                <a:close/>
              </a:path>
            </a:pathLst>
          </a:custGeom>
          <a:solidFill>
            <a:srgbClr val="9ddb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10190880" y="5212440"/>
            <a:ext cx="158760" cy="280800"/>
          </a:xfrm>
          <a:custGeom>
            <a:avLst/>
            <a:gdLst/>
            <a:ahLst/>
            <a:rect l="0" t="0" r="r" b="b"/>
            <a:pathLst>
              <a:path w="441" h="780">
                <a:moveTo>
                  <a:pt x="441" y="0"/>
                </a:moveTo>
                <a:cubicBezTo>
                  <a:pt x="412" y="0"/>
                  <a:pt x="383" y="2"/>
                  <a:pt x="355" y="7"/>
                </a:cubicBezTo>
                <a:cubicBezTo>
                  <a:pt x="327" y="12"/>
                  <a:pt x="299" y="20"/>
                  <a:pt x="273" y="29"/>
                </a:cubicBezTo>
                <a:cubicBezTo>
                  <a:pt x="246" y="39"/>
                  <a:pt x="220" y="51"/>
                  <a:pt x="196" y="65"/>
                </a:cubicBezTo>
                <a:cubicBezTo>
                  <a:pt x="172" y="80"/>
                  <a:pt x="150" y="96"/>
                  <a:pt x="130" y="114"/>
                </a:cubicBezTo>
                <a:cubicBezTo>
                  <a:pt x="109" y="132"/>
                  <a:pt x="91" y="152"/>
                  <a:pt x="75" y="173"/>
                </a:cubicBezTo>
                <a:cubicBezTo>
                  <a:pt x="58" y="194"/>
                  <a:pt x="44" y="217"/>
                  <a:pt x="33" y="240"/>
                </a:cubicBezTo>
                <a:cubicBezTo>
                  <a:pt x="22" y="264"/>
                  <a:pt x="14" y="288"/>
                  <a:pt x="8" y="314"/>
                </a:cubicBezTo>
                <a:cubicBezTo>
                  <a:pt x="3" y="339"/>
                  <a:pt x="0" y="364"/>
                  <a:pt x="0" y="390"/>
                </a:cubicBezTo>
                <a:cubicBezTo>
                  <a:pt x="0" y="415"/>
                  <a:pt x="3" y="441"/>
                  <a:pt x="8" y="466"/>
                </a:cubicBezTo>
                <a:cubicBezTo>
                  <a:pt x="14" y="491"/>
                  <a:pt x="22" y="515"/>
                  <a:pt x="33" y="539"/>
                </a:cubicBezTo>
                <a:cubicBezTo>
                  <a:pt x="44" y="562"/>
                  <a:pt x="58" y="585"/>
                  <a:pt x="75" y="606"/>
                </a:cubicBezTo>
                <a:cubicBezTo>
                  <a:pt x="91" y="627"/>
                  <a:pt x="109" y="647"/>
                  <a:pt x="130" y="665"/>
                </a:cubicBezTo>
                <a:cubicBezTo>
                  <a:pt x="150" y="683"/>
                  <a:pt x="172" y="700"/>
                  <a:pt x="196" y="715"/>
                </a:cubicBezTo>
                <a:cubicBezTo>
                  <a:pt x="220" y="729"/>
                  <a:pt x="246" y="741"/>
                  <a:pt x="273" y="751"/>
                </a:cubicBezTo>
                <a:cubicBezTo>
                  <a:pt x="299" y="761"/>
                  <a:pt x="327" y="768"/>
                  <a:pt x="355" y="773"/>
                </a:cubicBezTo>
                <a:cubicBezTo>
                  <a:pt x="383" y="778"/>
                  <a:pt x="412" y="780"/>
                  <a:pt x="441" y="780"/>
                </a:cubicBezTo>
                <a:lnTo>
                  <a:pt x="441" y="0"/>
                </a:lnTo>
                <a:close/>
              </a:path>
            </a:pathLst>
          </a:custGeom>
          <a:solidFill>
            <a:srgbClr val="9ddb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1554560" y="5213880"/>
            <a:ext cx="158760" cy="281160"/>
          </a:xfrm>
          <a:custGeom>
            <a:avLst/>
            <a:gdLst/>
            <a:ahLst/>
            <a:rect l="0" t="0" r="r" b="b"/>
            <a:pathLst>
              <a:path w="441" h="781">
                <a:moveTo>
                  <a:pt x="441" y="0"/>
                </a:moveTo>
                <a:cubicBezTo>
                  <a:pt x="412" y="0"/>
                  <a:pt x="384" y="3"/>
                  <a:pt x="355" y="8"/>
                </a:cubicBezTo>
                <a:cubicBezTo>
                  <a:pt x="327" y="13"/>
                  <a:pt x="300" y="20"/>
                  <a:pt x="273" y="30"/>
                </a:cubicBezTo>
                <a:cubicBezTo>
                  <a:pt x="246" y="40"/>
                  <a:pt x="220" y="52"/>
                  <a:pt x="196" y="66"/>
                </a:cubicBezTo>
                <a:cubicBezTo>
                  <a:pt x="172" y="80"/>
                  <a:pt x="150" y="96"/>
                  <a:pt x="129" y="114"/>
                </a:cubicBezTo>
                <a:cubicBezTo>
                  <a:pt x="109" y="132"/>
                  <a:pt x="90" y="152"/>
                  <a:pt x="74" y="173"/>
                </a:cubicBezTo>
                <a:cubicBezTo>
                  <a:pt x="58" y="195"/>
                  <a:pt x="45" y="217"/>
                  <a:pt x="34" y="241"/>
                </a:cubicBezTo>
                <a:cubicBezTo>
                  <a:pt x="23" y="264"/>
                  <a:pt x="14" y="289"/>
                  <a:pt x="9" y="314"/>
                </a:cubicBezTo>
                <a:cubicBezTo>
                  <a:pt x="3" y="339"/>
                  <a:pt x="0" y="364"/>
                  <a:pt x="0" y="390"/>
                </a:cubicBezTo>
                <a:cubicBezTo>
                  <a:pt x="0" y="416"/>
                  <a:pt x="3" y="441"/>
                  <a:pt x="9" y="466"/>
                </a:cubicBezTo>
                <a:cubicBezTo>
                  <a:pt x="14" y="491"/>
                  <a:pt x="23" y="515"/>
                  <a:pt x="34" y="539"/>
                </a:cubicBezTo>
                <a:cubicBezTo>
                  <a:pt x="45" y="563"/>
                  <a:pt x="58" y="585"/>
                  <a:pt x="74" y="607"/>
                </a:cubicBezTo>
                <a:cubicBezTo>
                  <a:pt x="90" y="628"/>
                  <a:pt x="109" y="648"/>
                  <a:pt x="129" y="666"/>
                </a:cubicBezTo>
                <a:cubicBezTo>
                  <a:pt x="150" y="684"/>
                  <a:pt x="172" y="700"/>
                  <a:pt x="196" y="715"/>
                </a:cubicBezTo>
                <a:cubicBezTo>
                  <a:pt x="220" y="729"/>
                  <a:pt x="246" y="741"/>
                  <a:pt x="273" y="751"/>
                </a:cubicBezTo>
                <a:cubicBezTo>
                  <a:pt x="300" y="761"/>
                  <a:pt x="327" y="768"/>
                  <a:pt x="355" y="773"/>
                </a:cubicBezTo>
                <a:cubicBezTo>
                  <a:pt x="384" y="778"/>
                  <a:pt x="412" y="781"/>
                  <a:pt x="441" y="781"/>
                </a:cubicBezTo>
                <a:lnTo>
                  <a:pt x="441" y="0"/>
                </a:lnTo>
                <a:close/>
              </a:path>
            </a:pathLst>
          </a:custGeom>
          <a:solidFill>
            <a:srgbClr val="9ddb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1528280" y="5615280"/>
            <a:ext cx="211320" cy="455400"/>
          </a:xfrm>
          <a:custGeom>
            <a:avLst/>
            <a:gdLst/>
            <a:ahLst/>
            <a:rect l="0" t="0" r="r" b="b"/>
            <a:pathLst>
              <a:path w="587" h="1265">
                <a:moveTo>
                  <a:pt x="0" y="0"/>
                </a:moveTo>
                <a:lnTo>
                  <a:pt x="587" y="0"/>
                </a:lnTo>
                <a:lnTo>
                  <a:pt x="587" y="1265"/>
                </a:lnTo>
                <a:lnTo>
                  <a:pt x="0" y="1265"/>
                </a:lnTo>
                <a:lnTo>
                  <a:pt x="0" y="0"/>
                </a:lnTo>
                <a:close/>
              </a:path>
            </a:pathLst>
          </a:custGeom>
          <a:solidFill>
            <a:srgbClr val="88a7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1580840" y="5710680"/>
            <a:ext cx="158760" cy="281160"/>
          </a:xfrm>
          <a:custGeom>
            <a:avLst/>
            <a:gdLst/>
            <a:ahLst/>
            <a:rect l="0" t="0" r="r" b="b"/>
            <a:pathLst>
              <a:path w="441" h="781">
                <a:moveTo>
                  <a:pt x="441" y="0"/>
                </a:moveTo>
                <a:cubicBezTo>
                  <a:pt x="412" y="0"/>
                  <a:pt x="384" y="3"/>
                  <a:pt x="355" y="8"/>
                </a:cubicBezTo>
                <a:cubicBezTo>
                  <a:pt x="327" y="13"/>
                  <a:pt x="299" y="20"/>
                  <a:pt x="273" y="30"/>
                </a:cubicBezTo>
                <a:cubicBezTo>
                  <a:pt x="246" y="40"/>
                  <a:pt x="221" y="52"/>
                  <a:pt x="197" y="66"/>
                </a:cubicBezTo>
                <a:cubicBezTo>
                  <a:pt x="173" y="80"/>
                  <a:pt x="149" y="97"/>
                  <a:pt x="129" y="116"/>
                </a:cubicBezTo>
                <a:cubicBezTo>
                  <a:pt x="109" y="134"/>
                  <a:pt x="90" y="153"/>
                  <a:pt x="74" y="175"/>
                </a:cubicBezTo>
                <a:cubicBezTo>
                  <a:pt x="58" y="196"/>
                  <a:pt x="45" y="219"/>
                  <a:pt x="34" y="242"/>
                </a:cubicBezTo>
                <a:cubicBezTo>
                  <a:pt x="23" y="266"/>
                  <a:pt x="14" y="290"/>
                  <a:pt x="9" y="315"/>
                </a:cubicBezTo>
                <a:cubicBezTo>
                  <a:pt x="3" y="340"/>
                  <a:pt x="0" y="366"/>
                  <a:pt x="0" y="391"/>
                </a:cubicBezTo>
                <a:cubicBezTo>
                  <a:pt x="0" y="417"/>
                  <a:pt x="3" y="442"/>
                  <a:pt x="9" y="467"/>
                </a:cubicBezTo>
                <a:cubicBezTo>
                  <a:pt x="14" y="493"/>
                  <a:pt x="23" y="517"/>
                  <a:pt x="34" y="541"/>
                </a:cubicBezTo>
                <a:cubicBezTo>
                  <a:pt x="45" y="564"/>
                  <a:pt x="58" y="587"/>
                  <a:pt x="74" y="608"/>
                </a:cubicBezTo>
                <a:cubicBezTo>
                  <a:pt x="90" y="629"/>
                  <a:pt x="109" y="649"/>
                  <a:pt x="129" y="667"/>
                </a:cubicBezTo>
                <a:cubicBezTo>
                  <a:pt x="149" y="685"/>
                  <a:pt x="173" y="701"/>
                  <a:pt x="197" y="716"/>
                </a:cubicBezTo>
                <a:cubicBezTo>
                  <a:pt x="221" y="730"/>
                  <a:pt x="246" y="742"/>
                  <a:pt x="273" y="752"/>
                </a:cubicBezTo>
                <a:cubicBezTo>
                  <a:pt x="299" y="761"/>
                  <a:pt x="327" y="769"/>
                  <a:pt x="355" y="774"/>
                </a:cubicBezTo>
                <a:cubicBezTo>
                  <a:pt x="384" y="779"/>
                  <a:pt x="412" y="781"/>
                  <a:pt x="441" y="781"/>
                </a:cubicBezTo>
                <a:lnTo>
                  <a:pt x="441" y="0"/>
                </a:lnTo>
                <a:close/>
              </a:path>
            </a:pathLst>
          </a:custGeom>
          <a:solidFill>
            <a:srgbClr val="9ddb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0857240" y="4847400"/>
            <a:ext cx="10202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790" spc="-1" strike="noStrike">
                <a:solidFill>
                  <a:srgbClr val="666666"/>
                </a:solidFill>
                <a:latin typeface="DejaVuSans"/>
                <a:ea typeface="DejaVuSans"/>
              </a:rPr>
              <a:t>items are retrieved?</a:t>
            </a:r>
            <a:endParaRPr b="0" lang="en-US" sz="7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747720" y="762840"/>
            <a:ext cx="26265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Precision, Recall и F-мера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747720" y="1257840"/>
            <a:ext cx="6611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Метрики качества классификации (Часть 2)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952200" y="2428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747720" y="1904040"/>
            <a:ext cx="7278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Представим себе задачу классификации - определить, любит ли человек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python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3389400" y="2315520"/>
            <a:ext cx="110160" cy="109080"/>
          </a:xfrm>
          <a:custGeom>
            <a:avLst/>
            <a:gdLst/>
            <a:ahLst/>
            <a:rect l="0" t="0" r="r" b="b"/>
            <a:pathLst>
              <a:path w="306" h="303">
                <a:moveTo>
                  <a:pt x="9" y="108"/>
                </a:moveTo>
                <a:cubicBezTo>
                  <a:pt x="3" y="108"/>
                  <a:pt x="0" y="107"/>
                  <a:pt x="0" y="104"/>
                </a:cubicBezTo>
                <a:cubicBezTo>
                  <a:pt x="0" y="103"/>
                  <a:pt x="2" y="95"/>
                  <a:pt x="7" y="79"/>
                </a:cubicBezTo>
                <a:cubicBezTo>
                  <a:pt x="12" y="64"/>
                  <a:pt x="17" y="48"/>
                  <a:pt x="22" y="33"/>
                </a:cubicBezTo>
                <a:lnTo>
                  <a:pt x="30" y="11"/>
                </a:lnTo>
                <a:cubicBezTo>
                  <a:pt x="32" y="6"/>
                  <a:pt x="33" y="2"/>
                  <a:pt x="36" y="0"/>
                </a:cubicBezTo>
                <a:lnTo>
                  <a:pt x="246" y="0"/>
                </a:lnTo>
                <a:lnTo>
                  <a:pt x="286" y="0"/>
                </a:lnTo>
                <a:cubicBezTo>
                  <a:pt x="296" y="0"/>
                  <a:pt x="302" y="0"/>
                  <a:pt x="303" y="0"/>
                </a:cubicBezTo>
                <a:cubicBezTo>
                  <a:pt x="305" y="0"/>
                  <a:pt x="306" y="2"/>
                  <a:pt x="306" y="4"/>
                </a:cubicBezTo>
                <a:cubicBezTo>
                  <a:pt x="306" y="6"/>
                  <a:pt x="304" y="23"/>
                  <a:pt x="299" y="55"/>
                </a:cubicBezTo>
                <a:cubicBezTo>
                  <a:pt x="294" y="88"/>
                  <a:pt x="291" y="105"/>
                  <a:pt x="290" y="105"/>
                </a:cubicBezTo>
                <a:cubicBezTo>
                  <a:pt x="290" y="107"/>
                  <a:pt x="288" y="108"/>
                  <a:pt x="282" y="108"/>
                </a:cubicBezTo>
                <a:cubicBezTo>
                  <a:pt x="279" y="108"/>
                  <a:pt x="277" y="108"/>
                  <a:pt x="276" y="108"/>
                </a:cubicBezTo>
                <a:cubicBezTo>
                  <a:pt x="276" y="108"/>
                  <a:pt x="275" y="107"/>
                  <a:pt x="274" y="106"/>
                </a:cubicBezTo>
                <a:lnTo>
                  <a:pt x="273" y="104"/>
                </a:lnTo>
                <a:cubicBezTo>
                  <a:pt x="273" y="103"/>
                  <a:pt x="274" y="96"/>
                  <a:pt x="276" y="84"/>
                </a:cubicBezTo>
                <a:cubicBezTo>
                  <a:pt x="277" y="73"/>
                  <a:pt x="278" y="64"/>
                  <a:pt x="278" y="56"/>
                </a:cubicBezTo>
                <a:cubicBezTo>
                  <a:pt x="278" y="46"/>
                  <a:pt x="276" y="38"/>
                  <a:pt x="272" y="32"/>
                </a:cubicBezTo>
                <a:cubicBezTo>
                  <a:pt x="269" y="27"/>
                  <a:pt x="260" y="23"/>
                  <a:pt x="248" y="21"/>
                </a:cubicBezTo>
                <a:cubicBezTo>
                  <a:pt x="246" y="21"/>
                  <a:pt x="238" y="21"/>
                  <a:pt x="222" y="20"/>
                </a:cubicBezTo>
                <a:cubicBezTo>
                  <a:pt x="208" y="20"/>
                  <a:pt x="200" y="20"/>
                  <a:pt x="196" y="21"/>
                </a:cubicBezTo>
                <a:cubicBezTo>
                  <a:pt x="191" y="21"/>
                  <a:pt x="189" y="22"/>
                  <a:pt x="187" y="24"/>
                </a:cubicBezTo>
                <a:cubicBezTo>
                  <a:pt x="187" y="25"/>
                  <a:pt x="176" y="67"/>
                  <a:pt x="155" y="150"/>
                </a:cubicBezTo>
                <a:cubicBezTo>
                  <a:pt x="134" y="233"/>
                  <a:pt x="124" y="275"/>
                  <a:pt x="124" y="277"/>
                </a:cubicBezTo>
                <a:cubicBezTo>
                  <a:pt x="124" y="280"/>
                  <a:pt x="137" y="282"/>
                  <a:pt x="163" y="283"/>
                </a:cubicBezTo>
                <a:cubicBezTo>
                  <a:pt x="173" y="283"/>
                  <a:pt x="179" y="283"/>
                  <a:pt x="182" y="283"/>
                </a:cubicBezTo>
                <a:cubicBezTo>
                  <a:pt x="184" y="284"/>
                  <a:pt x="186" y="285"/>
                  <a:pt x="186" y="287"/>
                </a:cubicBezTo>
                <a:cubicBezTo>
                  <a:pt x="186" y="289"/>
                  <a:pt x="185" y="291"/>
                  <a:pt x="184" y="294"/>
                </a:cubicBezTo>
                <a:cubicBezTo>
                  <a:pt x="183" y="299"/>
                  <a:pt x="182" y="302"/>
                  <a:pt x="180" y="303"/>
                </a:cubicBezTo>
                <a:lnTo>
                  <a:pt x="179" y="303"/>
                </a:lnTo>
                <a:cubicBezTo>
                  <a:pt x="178" y="303"/>
                  <a:pt x="177" y="303"/>
                  <a:pt x="176" y="303"/>
                </a:cubicBezTo>
                <a:cubicBezTo>
                  <a:pt x="175" y="303"/>
                  <a:pt x="167" y="303"/>
                  <a:pt x="153" y="303"/>
                </a:cubicBezTo>
                <a:cubicBezTo>
                  <a:pt x="139" y="303"/>
                  <a:pt x="119" y="302"/>
                  <a:pt x="93" y="302"/>
                </a:cubicBezTo>
                <a:cubicBezTo>
                  <a:pt x="54" y="302"/>
                  <a:pt x="30" y="303"/>
                  <a:pt x="19" y="303"/>
                </a:cubicBezTo>
                <a:lnTo>
                  <a:pt x="13" y="303"/>
                </a:lnTo>
                <a:cubicBezTo>
                  <a:pt x="11" y="302"/>
                  <a:pt x="10" y="300"/>
                  <a:pt x="10" y="299"/>
                </a:cubicBezTo>
                <a:cubicBezTo>
                  <a:pt x="10" y="298"/>
                  <a:pt x="10" y="296"/>
                  <a:pt x="11" y="291"/>
                </a:cubicBezTo>
                <a:cubicBezTo>
                  <a:pt x="12" y="287"/>
                  <a:pt x="13" y="285"/>
                  <a:pt x="15" y="283"/>
                </a:cubicBezTo>
                <a:lnTo>
                  <a:pt x="28" y="283"/>
                </a:lnTo>
                <a:lnTo>
                  <a:pt x="33" y="283"/>
                </a:lnTo>
                <a:cubicBezTo>
                  <a:pt x="57" y="283"/>
                  <a:pt x="71" y="281"/>
                  <a:pt x="75" y="279"/>
                </a:cubicBezTo>
                <a:cubicBezTo>
                  <a:pt x="75" y="278"/>
                  <a:pt x="76" y="278"/>
                  <a:pt x="76" y="278"/>
                </a:cubicBezTo>
                <a:cubicBezTo>
                  <a:pt x="78" y="277"/>
                  <a:pt x="79" y="274"/>
                  <a:pt x="81" y="269"/>
                </a:cubicBezTo>
                <a:cubicBezTo>
                  <a:pt x="82" y="264"/>
                  <a:pt x="88" y="241"/>
                  <a:pt x="98" y="199"/>
                </a:cubicBezTo>
                <a:cubicBezTo>
                  <a:pt x="104" y="179"/>
                  <a:pt x="108" y="162"/>
                  <a:pt x="111" y="150"/>
                </a:cubicBezTo>
                <a:cubicBezTo>
                  <a:pt x="132" y="68"/>
                  <a:pt x="142" y="25"/>
                  <a:pt x="142" y="23"/>
                </a:cubicBezTo>
                <a:cubicBezTo>
                  <a:pt x="142" y="21"/>
                  <a:pt x="138" y="21"/>
                  <a:pt x="129" y="21"/>
                </a:cubicBezTo>
                <a:lnTo>
                  <a:pt x="115" y="21"/>
                </a:lnTo>
                <a:cubicBezTo>
                  <a:pt x="95" y="21"/>
                  <a:pt x="82" y="22"/>
                  <a:pt x="76" y="23"/>
                </a:cubicBezTo>
                <a:cubicBezTo>
                  <a:pt x="63" y="26"/>
                  <a:pt x="52" y="32"/>
                  <a:pt x="45" y="42"/>
                </a:cubicBezTo>
                <a:cubicBezTo>
                  <a:pt x="37" y="51"/>
                  <a:pt x="29" y="69"/>
                  <a:pt x="21" y="95"/>
                </a:cubicBezTo>
                <a:cubicBezTo>
                  <a:pt x="19" y="101"/>
                  <a:pt x="17" y="105"/>
                  <a:pt x="16" y="106"/>
                </a:cubicBezTo>
                <a:cubicBezTo>
                  <a:pt x="15" y="107"/>
                  <a:pt x="13" y="108"/>
                  <a:pt x="10" y="108"/>
                </a:cubicBezTo>
                <a:lnTo>
                  <a:pt x="9" y="1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3504600" y="2314440"/>
            <a:ext cx="115920" cy="110160"/>
          </a:xfrm>
          <a:custGeom>
            <a:avLst/>
            <a:gdLst/>
            <a:ahLst/>
            <a:rect l="0" t="0" r="r" b="b"/>
            <a:pathLst>
              <a:path w="322" h="306">
                <a:moveTo>
                  <a:pt x="115" y="25"/>
                </a:moveTo>
                <a:cubicBezTo>
                  <a:pt x="115" y="22"/>
                  <a:pt x="106" y="21"/>
                  <a:pt x="89" y="21"/>
                </a:cubicBezTo>
                <a:cubicBezTo>
                  <a:pt x="82" y="21"/>
                  <a:pt x="78" y="20"/>
                  <a:pt x="75" y="20"/>
                </a:cubicBezTo>
                <a:cubicBezTo>
                  <a:pt x="73" y="20"/>
                  <a:pt x="72" y="18"/>
                  <a:pt x="72" y="16"/>
                </a:cubicBezTo>
                <a:cubicBezTo>
                  <a:pt x="72" y="15"/>
                  <a:pt x="73" y="14"/>
                  <a:pt x="73" y="11"/>
                </a:cubicBezTo>
                <a:cubicBezTo>
                  <a:pt x="75" y="5"/>
                  <a:pt x="76" y="1"/>
                  <a:pt x="77" y="1"/>
                </a:cubicBezTo>
                <a:cubicBezTo>
                  <a:pt x="78" y="0"/>
                  <a:pt x="107" y="0"/>
                  <a:pt x="164" y="0"/>
                </a:cubicBezTo>
                <a:cubicBezTo>
                  <a:pt x="221" y="0"/>
                  <a:pt x="251" y="1"/>
                  <a:pt x="255" y="1"/>
                </a:cubicBezTo>
                <a:cubicBezTo>
                  <a:pt x="274" y="5"/>
                  <a:pt x="290" y="12"/>
                  <a:pt x="303" y="23"/>
                </a:cubicBezTo>
                <a:cubicBezTo>
                  <a:pt x="315" y="35"/>
                  <a:pt x="322" y="50"/>
                  <a:pt x="322" y="68"/>
                </a:cubicBezTo>
                <a:cubicBezTo>
                  <a:pt x="322" y="91"/>
                  <a:pt x="312" y="112"/>
                  <a:pt x="293" y="132"/>
                </a:cubicBezTo>
                <a:cubicBezTo>
                  <a:pt x="272" y="153"/>
                  <a:pt x="246" y="166"/>
                  <a:pt x="213" y="171"/>
                </a:cubicBezTo>
                <a:cubicBezTo>
                  <a:pt x="211" y="171"/>
                  <a:pt x="195" y="171"/>
                  <a:pt x="166" y="172"/>
                </a:cubicBezTo>
                <a:lnTo>
                  <a:pt x="124" y="172"/>
                </a:lnTo>
                <a:lnTo>
                  <a:pt x="110" y="225"/>
                </a:lnTo>
                <a:cubicBezTo>
                  <a:pt x="101" y="260"/>
                  <a:pt x="97" y="278"/>
                  <a:pt x="97" y="280"/>
                </a:cubicBezTo>
                <a:cubicBezTo>
                  <a:pt x="97" y="281"/>
                  <a:pt x="97" y="282"/>
                  <a:pt x="97" y="282"/>
                </a:cubicBezTo>
                <a:cubicBezTo>
                  <a:pt x="98" y="283"/>
                  <a:pt x="99" y="283"/>
                  <a:pt x="100" y="284"/>
                </a:cubicBezTo>
                <a:cubicBezTo>
                  <a:pt x="102" y="285"/>
                  <a:pt x="105" y="285"/>
                  <a:pt x="108" y="285"/>
                </a:cubicBezTo>
                <a:cubicBezTo>
                  <a:pt x="111" y="285"/>
                  <a:pt x="116" y="285"/>
                  <a:pt x="123" y="286"/>
                </a:cubicBezTo>
                <a:lnTo>
                  <a:pt x="137" y="286"/>
                </a:lnTo>
                <a:cubicBezTo>
                  <a:pt x="138" y="288"/>
                  <a:pt x="139" y="290"/>
                  <a:pt x="139" y="291"/>
                </a:cubicBezTo>
                <a:cubicBezTo>
                  <a:pt x="139" y="295"/>
                  <a:pt x="138" y="300"/>
                  <a:pt x="136" y="304"/>
                </a:cubicBezTo>
                <a:cubicBezTo>
                  <a:pt x="135" y="306"/>
                  <a:pt x="132" y="306"/>
                  <a:pt x="129" y="306"/>
                </a:cubicBezTo>
                <a:cubicBezTo>
                  <a:pt x="128" y="306"/>
                  <a:pt x="123" y="306"/>
                  <a:pt x="113" y="306"/>
                </a:cubicBezTo>
                <a:cubicBezTo>
                  <a:pt x="102" y="306"/>
                  <a:pt x="88" y="305"/>
                  <a:pt x="68" y="305"/>
                </a:cubicBezTo>
                <a:cubicBezTo>
                  <a:pt x="48" y="305"/>
                  <a:pt x="34" y="305"/>
                  <a:pt x="24" y="305"/>
                </a:cubicBezTo>
                <a:cubicBezTo>
                  <a:pt x="15" y="305"/>
                  <a:pt x="9" y="306"/>
                  <a:pt x="8" y="306"/>
                </a:cubicBezTo>
                <a:cubicBezTo>
                  <a:pt x="3" y="306"/>
                  <a:pt x="0" y="304"/>
                  <a:pt x="0" y="301"/>
                </a:cubicBezTo>
                <a:cubicBezTo>
                  <a:pt x="0" y="301"/>
                  <a:pt x="1" y="299"/>
                  <a:pt x="2" y="295"/>
                </a:cubicBezTo>
                <a:cubicBezTo>
                  <a:pt x="3" y="290"/>
                  <a:pt x="4" y="288"/>
                  <a:pt x="5" y="287"/>
                </a:cubicBezTo>
                <a:cubicBezTo>
                  <a:pt x="6" y="287"/>
                  <a:pt x="10" y="286"/>
                  <a:pt x="15" y="286"/>
                </a:cubicBezTo>
                <a:cubicBezTo>
                  <a:pt x="23" y="286"/>
                  <a:pt x="32" y="285"/>
                  <a:pt x="42" y="284"/>
                </a:cubicBezTo>
                <a:cubicBezTo>
                  <a:pt x="46" y="284"/>
                  <a:pt x="49" y="282"/>
                  <a:pt x="51" y="279"/>
                </a:cubicBezTo>
                <a:cubicBezTo>
                  <a:pt x="52" y="278"/>
                  <a:pt x="63" y="236"/>
                  <a:pt x="84" y="155"/>
                </a:cubicBezTo>
                <a:cubicBezTo>
                  <a:pt x="104" y="72"/>
                  <a:pt x="115" y="29"/>
                  <a:pt x="115" y="25"/>
                </a:cubicBezTo>
                <a:moveTo>
                  <a:pt x="275" y="58"/>
                </a:moveTo>
                <a:cubicBezTo>
                  <a:pt x="275" y="54"/>
                  <a:pt x="275" y="51"/>
                  <a:pt x="274" y="48"/>
                </a:cubicBezTo>
                <a:cubicBezTo>
                  <a:pt x="273" y="46"/>
                  <a:pt x="272" y="43"/>
                  <a:pt x="270" y="38"/>
                </a:cubicBezTo>
                <a:cubicBezTo>
                  <a:pt x="268" y="34"/>
                  <a:pt x="264" y="31"/>
                  <a:pt x="259" y="29"/>
                </a:cubicBezTo>
                <a:cubicBezTo>
                  <a:pt x="253" y="26"/>
                  <a:pt x="246" y="24"/>
                  <a:pt x="237" y="21"/>
                </a:cubicBezTo>
                <a:cubicBezTo>
                  <a:pt x="235" y="21"/>
                  <a:pt x="223" y="21"/>
                  <a:pt x="201" y="21"/>
                </a:cubicBezTo>
                <a:cubicBezTo>
                  <a:pt x="196" y="21"/>
                  <a:pt x="191" y="21"/>
                  <a:pt x="185" y="21"/>
                </a:cubicBezTo>
                <a:cubicBezTo>
                  <a:pt x="180" y="21"/>
                  <a:pt x="176" y="21"/>
                  <a:pt x="172" y="21"/>
                </a:cubicBezTo>
                <a:cubicBezTo>
                  <a:pt x="169" y="21"/>
                  <a:pt x="167" y="21"/>
                  <a:pt x="167" y="21"/>
                </a:cubicBezTo>
                <a:cubicBezTo>
                  <a:pt x="163" y="21"/>
                  <a:pt x="161" y="23"/>
                  <a:pt x="159" y="25"/>
                </a:cubicBezTo>
                <a:cubicBezTo>
                  <a:pt x="158" y="27"/>
                  <a:pt x="156" y="38"/>
                  <a:pt x="151" y="59"/>
                </a:cubicBezTo>
                <a:cubicBezTo>
                  <a:pt x="145" y="81"/>
                  <a:pt x="140" y="101"/>
                  <a:pt x="135" y="121"/>
                </a:cubicBezTo>
                <a:cubicBezTo>
                  <a:pt x="130" y="142"/>
                  <a:pt x="127" y="152"/>
                  <a:pt x="127" y="153"/>
                </a:cubicBezTo>
                <a:cubicBezTo>
                  <a:pt x="127" y="153"/>
                  <a:pt x="139" y="153"/>
                  <a:pt x="163" y="153"/>
                </a:cubicBezTo>
                <a:lnTo>
                  <a:pt x="168" y="153"/>
                </a:lnTo>
                <a:lnTo>
                  <a:pt x="179" y="153"/>
                </a:lnTo>
                <a:cubicBezTo>
                  <a:pt x="212" y="153"/>
                  <a:pt x="236" y="146"/>
                  <a:pt x="250" y="131"/>
                </a:cubicBezTo>
                <a:cubicBezTo>
                  <a:pt x="258" y="122"/>
                  <a:pt x="264" y="110"/>
                  <a:pt x="269" y="95"/>
                </a:cubicBezTo>
                <a:cubicBezTo>
                  <a:pt x="273" y="79"/>
                  <a:pt x="275" y="67"/>
                  <a:pt x="275" y="5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3206160" y="2483640"/>
            <a:ext cx="110160" cy="109440"/>
          </a:xfrm>
          <a:custGeom>
            <a:avLst/>
            <a:gdLst/>
            <a:ahLst/>
            <a:rect l="0" t="0" r="r" b="b"/>
            <a:pathLst>
              <a:path w="306" h="304">
                <a:moveTo>
                  <a:pt x="8" y="107"/>
                </a:moveTo>
                <a:cubicBezTo>
                  <a:pt x="3" y="107"/>
                  <a:pt x="0" y="106"/>
                  <a:pt x="0" y="104"/>
                </a:cubicBezTo>
                <a:cubicBezTo>
                  <a:pt x="0" y="102"/>
                  <a:pt x="2" y="94"/>
                  <a:pt x="7" y="79"/>
                </a:cubicBezTo>
                <a:cubicBezTo>
                  <a:pt x="12" y="63"/>
                  <a:pt x="17" y="48"/>
                  <a:pt x="22" y="34"/>
                </a:cubicBezTo>
                <a:lnTo>
                  <a:pt x="30" y="12"/>
                </a:lnTo>
                <a:cubicBezTo>
                  <a:pt x="31" y="6"/>
                  <a:pt x="33" y="2"/>
                  <a:pt x="35" y="0"/>
                </a:cubicBezTo>
                <a:lnTo>
                  <a:pt x="246" y="0"/>
                </a:lnTo>
                <a:lnTo>
                  <a:pt x="286" y="0"/>
                </a:lnTo>
                <a:cubicBezTo>
                  <a:pt x="296" y="0"/>
                  <a:pt x="301" y="0"/>
                  <a:pt x="303" y="0"/>
                </a:cubicBezTo>
                <a:cubicBezTo>
                  <a:pt x="305" y="1"/>
                  <a:pt x="306" y="2"/>
                  <a:pt x="306" y="4"/>
                </a:cubicBezTo>
                <a:cubicBezTo>
                  <a:pt x="306" y="6"/>
                  <a:pt x="304" y="23"/>
                  <a:pt x="299" y="55"/>
                </a:cubicBezTo>
                <a:cubicBezTo>
                  <a:pt x="293" y="88"/>
                  <a:pt x="291" y="104"/>
                  <a:pt x="290" y="104"/>
                </a:cubicBezTo>
                <a:cubicBezTo>
                  <a:pt x="290" y="106"/>
                  <a:pt x="287" y="107"/>
                  <a:pt x="282" y="107"/>
                </a:cubicBezTo>
                <a:cubicBezTo>
                  <a:pt x="279" y="107"/>
                  <a:pt x="277" y="107"/>
                  <a:pt x="276" y="107"/>
                </a:cubicBezTo>
                <a:cubicBezTo>
                  <a:pt x="275" y="107"/>
                  <a:pt x="274" y="107"/>
                  <a:pt x="273" y="105"/>
                </a:cubicBezTo>
                <a:lnTo>
                  <a:pt x="273" y="104"/>
                </a:lnTo>
                <a:cubicBezTo>
                  <a:pt x="273" y="102"/>
                  <a:pt x="273" y="95"/>
                  <a:pt x="275" y="84"/>
                </a:cubicBezTo>
                <a:cubicBezTo>
                  <a:pt x="277" y="72"/>
                  <a:pt x="278" y="63"/>
                  <a:pt x="278" y="56"/>
                </a:cubicBezTo>
                <a:cubicBezTo>
                  <a:pt x="278" y="46"/>
                  <a:pt x="276" y="38"/>
                  <a:pt x="272" y="33"/>
                </a:cubicBezTo>
                <a:cubicBezTo>
                  <a:pt x="268" y="27"/>
                  <a:pt x="260" y="24"/>
                  <a:pt x="248" y="21"/>
                </a:cubicBezTo>
                <a:cubicBezTo>
                  <a:pt x="246" y="21"/>
                  <a:pt x="237" y="21"/>
                  <a:pt x="222" y="21"/>
                </a:cubicBezTo>
                <a:cubicBezTo>
                  <a:pt x="208" y="21"/>
                  <a:pt x="199" y="21"/>
                  <a:pt x="196" y="21"/>
                </a:cubicBezTo>
                <a:cubicBezTo>
                  <a:pt x="192" y="21"/>
                  <a:pt x="189" y="23"/>
                  <a:pt x="188" y="25"/>
                </a:cubicBezTo>
                <a:cubicBezTo>
                  <a:pt x="187" y="25"/>
                  <a:pt x="177" y="66"/>
                  <a:pt x="156" y="149"/>
                </a:cubicBezTo>
                <a:cubicBezTo>
                  <a:pt x="135" y="233"/>
                  <a:pt x="125" y="275"/>
                  <a:pt x="125" y="277"/>
                </a:cubicBezTo>
                <a:cubicBezTo>
                  <a:pt x="125" y="280"/>
                  <a:pt x="138" y="283"/>
                  <a:pt x="164" y="283"/>
                </a:cubicBezTo>
                <a:cubicBezTo>
                  <a:pt x="173" y="283"/>
                  <a:pt x="180" y="283"/>
                  <a:pt x="182" y="284"/>
                </a:cubicBezTo>
                <a:cubicBezTo>
                  <a:pt x="185" y="284"/>
                  <a:pt x="186" y="285"/>
                  <a:pt x="186" y="288"/>
                </a:cubicBezTo>
                <a:cubicBezTo>
                  <a:pt x="186" y="289"/>
                  <a:pt x="186" y="291"/>
                  <a:pt x="185" y="294"/>
                </a:cubicBezTo>
                <a:cubicBezTo>
                  <a:pt x="184" y="299"/>
                  <a:pt x="182" y="302"/>
                  <a:pt x="181" y="303"/>
                </a:cubicBezTo>
                <a:lnTo>
                  <a:pt x="180" y="304"/>
                </a:lnTo>
                <a:cubicBezTo>
                  <a:pt x="179" y="304"/>
                  <a:pt x="178" y="304"/>
                  <a:pt x="177" y="304"/>
                </a:cubicBezTo>
                <a:cubicBezTo>
                  <a:pt x="175" y="304"/>
                  <a:pt x="168" y="304"/>
                  <a:pt x="154" y="303"/>
                </a:cubicBezTo>
                <a:cubicBezTo>
                  <a:pt x="140" y="303"/>
                  <a:pt x="120" y="303"/>
                  <a:pt x="93" y="303"/>
                </a:cubicBezTo>
                <a:cubicBezTo>
                  <a:pt x="54" y="303"/>
                  <a:pt x="29" y="303"/>
                  <a:pt x="19" y="304"/>
                </a:cubicBezTo>
                <a:lnTo>
                  <a:pt x="12" y="304"/>
                </a:lnTo>
                <a:cubicBezTo>
                  <a:pt x="10" y="302"/>
                  <a:pt x="10" y="301"/>
                  <a:pt x="10" y="300"/>
                </a:cubicBezTo>
                <a:cubicBezTo>
                  <a:pt x="10" y="299"/>
                  <a:pt x="10" y="296"/>
                  <a:pt x="10" y="292"/>
                </a:cubicBezTo>
                <a:cubicBezTo>
                  <a:pt x="12" y="288"/>
                  <a:pt x="13" y="285"/>
                  <a:pt x="15" y="283"/>
                </a:cubicBezTo>
                <a:lnTo>
                  <a:pt x="27" y="283"/>
                </a:lnTo>
                <a:lnTo>
                  <a:pt x="32" y="283"/>
                </a:lnTo>
                <a:cubicBezTo>
                  <a:pt x="56" y="283"/>
                  <a:pt x="70" y="282"/>
                  <a:pt x="75" y="279"/>
                </a:cubicBezTo>
                <a:lnTo>
                  <a:pt x="76" y="279"/>
                </a:lnTo>
                <a:cubicBezTo>
                  <a:pt x="77" y="278"/>
                  <a:pt x="79" y="275"/>
                  <a:pt x="80" y="270"/>
                </a:cubicBezTo>
                <a:cubicBezTo>
                  <a:pt x="82" y="265"/>
                  <a:pt x="88" y="241"/>
                  <a:pt x="99" y="200"/>
                </a:cubicBezTo>
                <a:cubicBezTo>
                  <a:pt x="104" y="178"/>
                  <a:pt x="108" y="162"/>
                  <a:pt x="112" y="149"/>
                </a:cubicBezTo>
                <a:cubicBezTo>
                  <a:pt x="132" y="67"/>
                  <a:pt x="143" y="25"/>
                  <a:pt x="143" y="23"/>
                </a:cubicBezTo>
                <a:cubicBezTo>
                  <a:pt x="143" y="22"/>
                  <a:pt x="139" y="21"/>
                  <a:pt x="130" y="21"/>
                </a:cubicBezTo>
                <a:lnTo>
                  <a:pt x="116" y="21"/>
                </a:lnTo>
                <a:cubicBezTo>
                  <a:pt x="96" y="21"/>
                  <a:pt x="82" y="22"/>
                  <a:pt x="76" y="24"/>
                </a:cubicBezTo>
                <a:cubicBezTo>
                  <a:pt x="62" y="27"/>
                  <a:pt x="52" y="33"/>
                  <a:pt x="44" y="42"/>
                </a:cubicBezTo>
                <a:cubicBezTo>
                  <a:pt x="37" y="51"/>
                  <a:pt x="29" y="69"/>
                  <a:pt x="20" y="94"/>
                </a:cubicBezTo>
                <a:cubicBezTo>
                  <a:pt x="18" y="100"/>
                  <a:pt x="17" y="104"/>
                  <a:pt x="16" y="106"/>
                </a:cubicBezTo>
                <a:cubicBezTo>
                  <a:pt x="15" y="107"/>
                  <a:pt x="13" y="107"/>
                  <a:pt x="10" y="107"/>
                </a:cubicBezTo>
                <a:lnTo>
                  <a:pt x="8" y="10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3321360" y="2482560"/>
            <a:ext cx="115920" cy="110520"/>
          </a:xfrm>
          <a:custGeom>
            <a:avLst/>
            <a:gdLst/>
            <a:ahLst/>
            <a:rect l="0" t="0" r="r" b="b"/>
            <a:pathLst>
              <a:path w="322" h="307">
                <a:moveTo>
                  <a:pt x="113" y="25"/>
                </a:moveTo>
                <a:cubicBezTo>
                  <a:pt x="113" y="23"/>
                  <a:pt x="105" y="21"/>
                  <a:pt x="88" y="21"/>
                </a:cubicBezTo>
                <a:cubicBezTo>
                  <a:pt x="81" y="21"/>
                  <a:pt x="76" y="21"/>
                  <a:pt x="74" y="20"/>
                </a:cubicBezTo>
                <a:cubicBezTo>
                  <a:pt x="72" y="20"/>
                  <a:pt x="71" y="19"/>
                  <a:pt x="71" y="16"/>
                </a:cubicBezTo>
                <a:cubicBezTo>
                  <a:pt x="71" y="16"/>
                  <a:pt x="71" y="14"/>
                  <a:pt x="72" y="11"/>
                </a:cubicBezTo>
                <a:cubicBezTo>
                  <a:pt x="74" y="5"/>
                  <a:pt x="75" y="2"/>
                  <a:pt x="76" y="1"/>
                </a:cubicBezTo>
                <a:cubicBezTo>
                  <a:pt x="77" y="1"/>
                  <a:pt x="106" y="0"/>
                  <a:pt x="163" y="0"/>
                </a:cubicBezTo>
                <a:cubicBezTo>
                  <a:pt x="219" y="1"/>
                  <a:pt x="251" y="1"/>
                  <a:pt x="254" y="2"/>
                </a:cubicBezTo>
                <a:cubicBezTo>
                  <a:pt x="273" y="5"/>
                  <a:pt x="289" y="12"/>
                  <a:pt x="302" y="24"/>
                </a:cubicBezTo>
                <a:cubicBezTo>
                  <a:pt x="315" y="35"/>
                  <a:pt x="322" y="50"/>
                  <a:pt x="322" y="69"/>
                </a:cubicBezTo>
                <a:cubicBezTo>
                  <a:pt x="322" y="92"/>
                  <a:pt x="312" y="113"/>
                  <a:pt x="292" y="132"/>
                </a:cubicBezTo>
                <a:cubicBezTo>
                  <a:pt x="272" y="152"/>
                  <a:pt x="245" y="165"/>
                  <a:pt x="212" y="170"/>
                </a:cubicBezTo>
                <a:cubicBezTo>
                  <a:pt x="210" y="171"/>
                  <a:pt x="194" y="171"/>
                  <a:pt x="165" y="171"/>
                </a:cubicBezTo>
                <a:lnTo>
                  <a:pt x="122" y="171"/>
                </a:lnTo>
                <a:lnTo>
                  <a:pt x="109" y="224"/>
                </a:lnTo>
                <a:cubicBezTo>
                  <a:pt x="100" y="259"/>
                  <a:pt x="96" y="278"/>
                  <a:pt x="96" y="280"/>
                </a:cubicBezTo>
                <a:cubicBezTo>
                  <a:pt x="96" y="282"/>
                  <a:pt x="96" y="282"/>
                  <a:pt x="96" y="283"/>
                </a:cubicBezTo>
                <a:cubicBezTo>
                  <a:pt x="96" y="283"/>
                  <a:pt x="97" y="283"/>
                  <a:pt x="99" y="284"/>
                </a:cubicBezTo>
                <a:cubicBezTo>
                  <a:pt x="101" y="285"/>
                  <a:pt x="103" y="286"/>
                  <a:pt x="107" y="285"/>
                </a:cubicBezTo>
                <a:cubicBezTo>
                  <a:pt x="110" y="285"/>
                  <a:pt x="115" y="285"/>
                  <a:pt x="121" y="286"/>
                </a:cubicBezTo>
                <a:lnTo>
                  <a:pt x="135" y="286"/>
                </a:lnTo>
                <a:cubicBezTo>
                  <a:pt x="137" y="289"/>
                  <a:pt x="138" y="290"/>
                  <a:pt x="138" y="291"/>
                </a:cubicBezTo>
                <a:cubicBezTo>
                  <a:pt x="138" y="296"/>
                  <a:pt x="137" y="300"/>
                  <a:pt x="135" y="304"/>
                </a:cubicBezTo>
                <a:cubicBezTo>
                  <a:pt x="133" y="306"/>
                  <a:pt x="131" y="307"/>
                  <a:pt x="128" y="307"/>
                </a:cubicBezTo>
                <a:cubicBezTo>
                  <a:pt x="127" y="307"/>
                  <a:pt x="121" y="307"/>
                  <a:pt x="111" y="306"/>
                </a:cubicBezTo>
                <a:cubicBezTo>
                  <a:pt x="101" y="306"/>
                  <a:pt x="86" y="306"/>
                  <a:pt x="66" y="306"/>
                </a:cubicBezTo>
                <a:cubicBezTo>
                  <a:pt x="48" y="306"/>
                  <a:pt x="34" y="306"/>
                  <a:pt x="24" y="306"/>
                </a:cubicBezTo>
                <a:cubicBezTo>
                  <a:pt x="14" y="306"/>
                  <a:pt x="9" y="306"/>
                  <a:pt x="8" y="306"/>
                </a:cubicBezTo>
                <a:cubicBezTo>
                  <a:pt x="3" y="306"/>
                  <a:pt x="0" y="305"/>
                  <a:pt x="0" y="302"/>
                </a:cubicBezTo>
                <a:cubicBezTo>
                  <a:pt x="0" y="301"/>
                  <a:pt x="0" y="299"/>
                  <a:pt x="1" y="296"/>
                </a:cubicBezTo>
                <a:cubicBezTo>
                  <a:pt x="2" y="291"/>
                  <a:pt x="4" y="288"/>
                  <a:pt x="5" y="287"/>
                </a:cubicBezTo>
                <a:cubicBezTo>
                  <a:pt x="6" y="287"/>
                  <a:pt x="9" y="286"/>
                  <a:pt x="15" y="286"/>
                </a:cubicBezTo>
                <a:cubicBezTo>
                  <a:pt x="23" y="286"/>
                  <a:pt x="32" y="286"/>
                  <a:pt x="42" y="285"/>
                </a:cubicBezTo>
                <a:cubicBezTo>
                  <a:pt x="46" y="284"/>
                  <a:pt x="49" y="282"/>
                  <a:pt x="50" y="279"/>
                </a:cubicBezTo>
                <a:cubicBezTo>
                  <a:pt x="51" y="278"/>
                  <a:pt x="62" y="236"/>
                  <a:pt x="83" y="154"/>
                </a:cubicBezTo>
                <a:cubicBezTo>
                  <a:pt x="103" y="72"/>
                  <a:pt x="113" y="29"/>
                  <a:pt x="113" y="25"/>
                </a:cubicBezTo>
                <a:moveTo>
                  <a:pt x="274" y="58"/>
                </a:moveTo>
                <a:cubicBezTo>
                  <a:pt x="274" y="54"/>
                  <a:pt x="274" y="51"/>
                  <a:pt x="274" y="49"/>
                </a:cubicBezTo>
                <a:cubicBezTo>
                  <a:pt x="273" y="46"/>
                  <a:pt x="272" y="43"/>
                  <a:pt x="270" y="39"/>
                </a:cubicBezTo>
                <a:cubicBezTo>
                  <a:pt x="267" y="35"/>
                  <a:pt x="264" y="31"/>
                  <a:pt x="258" y="29"/>
                </a:cubicBezTo>
                <a:cubicBezTo>
                  <a:pt x="253" y="27"/>
                  <a:pt x="246" y="24"/>
                  <a:pt x="235" y="22"/>
                </a:cubicBezTo>
                <a:cubicBezTo>
                  <a:pt x="233" y="21"/>
                  <a:pt x="221" y="21"/>
                  <a:pt x="200" y="21"/>
                </a:cubicBezTo>
                <a:cubicBezTo>
                  <a:pt x="195" y="21"/>
                  <a:pt x="189" y="21"/>
                  <a:pt x="184" y="21"/>
                </a:cubicBezTo>
                <a:cubicBezTo>
                  <a:pt x="179" y="21"/>
                  <a:pt x="174" y="21"/>
                  <a:pt x="171" y="21"/>
                </a:cubicBezTo>
                <a:cubicBezTo>
                  <a:pt x="168" y="22"/>
                  <a:pt x="166" y="22"/>
                  <a:pt x="166" y="21"/>
                </a:cubicBezTo>
                <a:cubicBezTo>
                  <a:pt x="162" y="22"/>
                  <a:pt x="159" y="23"/>
                  <a:pt x="158" y="25"/>
                </a:cubicBezTo>
                <a:cubicBezTo>
                  <a:pt x="157" y="27"/>
                  <a:pt x="154" y="39"/>
                  <a:pt x="149" y="60"/>
                </a:cubicBezTo>
                <a:cubicBezTo>
                  <a:pt x="144" y="81"/>
                  <a:pt x="139" y="102"/>
                  <a:pt x="134" y="121"/>
                </a:cubicBezTo>
                <a:cubicBezTo>
                  <a:pt x="128" y="141"/>
                  <a:pt x="126" y="152"/>
                  <a:pt x="126" y="152"/>
                </a:cubicBezTo>
                <a:cubicBezTo>
                  <a:pt x="126" y="152"/>
                  <a:pt x="138" y="153"/>
                  <a:pt x="162" y="153"/>
                </a:cubicBezTo>
                <a:lnTo>
                  <a:pt x="167" y="153"/>
                </a:lnTo>
                <a:lnTo>
                  <a:pt x="177" y="153"/>
                </a:lnTo>
                <a:cubicBezTo>
                  <a:pt x="211" y="153"/>
                  <a:pt x="235" y="145"/>
                  <a:pt x="250" y="130"/>
                </a:cubicBezTo>
                <a:cubicBezTo>
                  <a:pt x="258" y="122"/>
                  <a:pt x="264" y="111"/>
                  <a:pt x="268" y="95"/>
                </a:cubicBezTo>
                <a:cubicBezTo>
                  <a:pt x="272" y="80"/>
                  <a:pt x="274" y="67"/>
                  <a:pt x="274" y="5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3445920" y="2498760"/>
            <a:ext cx="107640" cy="107280"/>
          </a:xfrm>
          <a:custGeom>
            <a:avLst/>
            <a:gdLst/>
            <a:ahLst/>
            <a:rect l="0" t="0" r="r" b="b"/>
            <a:pathLst>
              <a:path w="299" h="298">
                <a:moveTo>
                  <a:pt x="0" y="156"/>
                </a:moveTo>
                <a:cubicBezTo>
                  <a:pt x="0" y="156"/>
                  <a:pt x="0" y="154"/>
                  <a:pt x="0" y="150"/>
                </a:cubicBezTo>
                <a:cubicBezTo>
                  <a:pt x="0" y="146"/>
                  <a:pt x="2" y="143"/>
                  <a:pt x="6" y="141"/>
                </a:cubicBezTo>
                <a:lnTo>
                  <a:pt x="141" y="141"/>
                </a:lnTo>
                <a:lnTo>
                  <a:pt x="141" y="74"/>
                </a:lnTo>
                <a:lnTo>
                  <a:pt x="141" y="6"/>
                </a:lnTo>
                <a:cubicBezTo>
                  <a:pt x="144" y="2"/>
                  <a:pt x="147" y="0"/>
                  <a:pt x="150" y="0"/>
                </a:cubicBezTo>
                <a:cubicBezTo>
                  <a:pt x="154" y="0"/>
                  <a:pt x="157" y="2"/>
                  <a:pt x="159" y="7"/>
                </a:cubicBezTo>
                <a:lnTo>
                  <a:pt x="159" y="141"/>
                </a:lnTo>
                <a:lnTo>
                  <a:pt x="292" y="141"/>
                </a:lnTo>
                <a:cubicBezTo>
                  <a:pt x="296" y="143"/>
                  <a:pt x="299" y="146"/>
                  <a:pt x="299" y="150"/>
                </a:cubicBezTo>
                <a:cubicBezTo>
                  <a:pt x="299" y="153"/>
                  <a:pt x="296" y="156"/>
                  <a:pt x="292" y="159"/>
                </a:cubicBezTo>
                <a:lnTo>
                  <a:pt x="159" y="159"/>
                </a:lnTo>
                <a:lnTo>
                  <a:pt x="159" y="292"/>
                </a:lnTo>
                <a:cubicBezTo>
                  <a:pt x="156" y="296"/>
                  <a:pt x="154" y="298"/>
                  <a:pt x="151" y="298"/>
                </a:cubicBezTo>
                <a:lnTo>
                  <a:pt x="150" y="298"/>
                </a:lnTo>
                <a:lnTo>
                  <a:pt x="149" y="298"/>
                </a:lnTo>
                <a:cubicBezTo>
                  <a:pt x="145" y="298"/>
                  <a:pt x="143" y="296"/>
                  <a:pt x="141" y="292"/>
                </a:cubicBezTo>
                <a:lnTo>
                  <a:pt x="141" y="159"/>
                </a:lnTo>
                <a:lnTo>
                  <a:pt x="6" y="159"/>
                </a:lnTo>
                <a:cubicBezTo>
                  <a:pt x="2" y="157"/>
                  <a:pt x="0" y="154"/>
                  <a:pt x="0" y="150"/>
                </a:cubicBezTo>
                <a:lnTo>
                  <a:pt x="0" y="1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3567240" y="2483280"/>
            <a:ext cx="115920" cy="109800"/>
          </a:xfrm>
          <a:custGeom>
            <a:avLst/>
            <a:gdLst/>
            <a:ahLst/>
            <a:rect l="0" t="0" r="r" b="b"/>
            <a:pathLst>
              <a:path w="322" h="305">
                <a:moveTo>
                  <a:pt x="7" y="304"/>
                </a:moveTo>
                <a:cubicBezTo>
                  <a:pt x="2" y="304"/>
                  <a:pt x="0" y="303"/>
                  <a:pt x="0" y="300"/>
                </a:cubicBezTo>
                <a:cubicBezTo>
                  <a:pt x="0" y="299"/>
                  <a:pt x="0" y="297"/>
                  <a:pt x="1" y="294"/>
                </a:cubicBezTo>
                <a:cubicBezTo>
                  <a:pt x="2" y="289"/>
                  <a:pt x="3" y="286"/>
                  <a:pt x="5" y="285"/>
                </a:cubicBezTo>
                <a:cubicBezTo>
                  <a:pt x="6" y="285"/>
                  <a:pt x="9" y="284"/>
                  <a:pt x="15" y="284"/>
                </a:cubicBezTo>
                <a:cubicBezTo>
                  <a:pt x="23" y="284"/>
                  <a:pt x="32" y="284"/>
                  <a:pt x="42" y="283"/>
                </a:cubicBezTo>
                <a:cubicBezTo>
                  <a:pt x="46" y="282"/>
                  <a:pt x="49" y="280"/>
                  <a:pt x="50" y="277"/>
                </a:cubicBezTo>
                <a:cubicBezTo>
                  <a:pt x="51" y="276"/>
                  <a:pt x="61" y="233"/>
                  <a:pt x="82" y="151"/>
                </a:cubicBezTo>
                <a:cubicBezTo>
                  <a:pt x="102" y="69"/>
                  <a:pt x="113" y="27"/>
                  <a:pt x="113" y="26"/>
                </a:cubicBezTo>
                <a:cubicBezTo>
                  <a:pt x="113" y="24"/>
                  <a:pt x="113" y="22"/>
                  <a:pt x="111" y="22"/>
                </a:cubicBezTo>
                <a:cubicBezTo>
                  <a:pt x="109" y="22"/>
                  <a:pt x="101" y="21"/>
                  <a:pt x="88" y="20"/>
                </a:cubicBezTo>
                <a:lnTo>
                  <a:pt x="74" y="20"/>
                </a:lnTo>
                <a:cubicBezTo>
                  <a:pt x="72" y="18"/>
                  <a:pt x="71" y="17"/>
                  <a:pt x="71" y="17"/>
                </a:cubicBezTo>
                <a:cubicBezTo>
                  <a:pt x="71" y="16"/>
                  <a:pt x="71" y="14"/>
                  <a:pt x="72" y="9"/>
                </a:cubicBezTo>
                <a:cubicBezTo>
                  <a:pt x="73" y="4"/>
                  <a:pt x="75" y="1"/>
                  <a:pt x="77" y="0"/>
                </a:cubicBezTo>
                <a:lnTo>
                  <a:pt x="319" y="0"/>
                </a:lnTo>
                <a:cubicBezTo>
                  <a:pt x="321" y="1"/>
                  <a:pt x="322" y="2"/>
                  <a:pt x="322" y="5"/>
                </a:cubicBezTo>
                <a:cubicBezTo>
                  <a:pt x="322" y="6"/>
                  <a:pt x="320" y="23"/>
                  <a:pt x="316" y="55"/>
                </a:cubicBezTo>
                <a:cubicBezTo>
                  <a:pt x="312" y="87"/>
                  <a:pt x="310" y="103"/>
                  <a:pt x="310" y="104"/>
                </a:cubicBezTo>
                <a:cubicBezTo>
                  <a:pt x="309" y="106"/>
                  <a:pt x="306" y="107"/>
                  <a:pt x="301" y="107"/>
                </a:cubicBezTo>
                <a:lnTo>
                  <a:pt x="295" y="107"/>
                </a:lnTo>
                <a:cubicBezTo>
                  <a:pt x="293" y="105"/>
                  <a:pt x="292" y="104"/>
                  <a:pt x="292" y="101"/>
                </a:cubicBezTo>
                <a:cubicBezTo>
                  <a:pt x="292" y="101"/>
                  <a:pt x="293" y="97"/>
                  <a:pt x="293" y="90"/>
                </a:cubicBezTo>
                <a:cubicBezTo>
                  <a:pt x="294" y="84"/>
                  <a:pt x="295" y="76"/>
                  <a:pt x="295" y="67"/>
                </a:cubicBezTo>
                <a:cubicBezTo>
                  <a:pt x="295" y="58"/>
                  <a:pt x="294" y="50"/>
                  <a:pt x="292" y="45"/>
                </a:cubicBezTo>
                <a:cubicBezTo>
                  <a:pt x="290" y="39"/>
                  <a:pt x="287" y="35"/>
                  <a:pt x="283" y="31"/>
                </a:cubicBezTo>
                <a:cubicBezTo>
                  <a:pt x="280" y="27"/>
                  <a:pt x="274" y="25"/>
                  <a:pt x="267" y="24"/>
                </a:cubicBezTo>
                <a:cubicBezTo>
                  <a:pt x="259" y="23"/>
                  <a:pt x="252" y="22"/>
                  <a:pt x="244" y="21"/>
                </a:cubicBezTo>
                <a:cubicBezTo>
                  <a:pt x="236" y="20"/>
                  <a:pt x="225" y="20"/>
                  <a:pt x="212" y="20"/>
                </a:cubicBezTo>
                <a:lnTo>
                  <a:pt x="200" y="20"/>
                </a:lnTo>
                <a:cubicBezTo>
                  <a:pt x="176" y="21"/>
                  <a:pt x="163" y="21"/>
                  <a:pt x="161" y="22"/>
                </a:cubicBezTo>
                <a:cubicBezTo>
                  <a:pt x="160" y="22"/>
                  <a:pt x="159" y="23"/>
                  <a:pt x="158" y="25"/>
                </a:cubicBezTo>
                <a:cubicBezTo>
                  <a:pt x="158" y="25"/>
                  <a:pt x="153" y="45"/>
                  <a:pt x="143" y="84"/>
                </a:cubicBezTo>
                <a:lnTo>
                  <a:pt x="129" y="141"/>
                </a:lnTo>
                <a:lnTo>
                  <a:pt x="153" y="141"/>
                </a:lnTo>
                <a:cubicBezTo>
                  <a:pt x="154" y="141"/>
                  <a:pt x="158" y="141"/>
                  <a:pt x="164" y="141"/>
                </a:cubicBezTo>
                <a:cubicBezTo>
                  <a:pt x="170" y="141"/>
                  <a:pt x="174" y="141"/>
                  <a:pt x="176" y="141"/>
                </a:cubicBezTo>
                <a:cubicBezTo>
                  <a:pt x="179" y="141"/>
                  <a:pt x="182" y="140"/>
                  <a:pt x="186" y="140"/>
                </a:cubicBezTo>
                <a:cubicBezTo>
                  <a:pt x="190" y="139"/>
                  <a:pt x="194" y="138"/>
                  <a:pt x="197" y="136"/>
                </a:cubicBezTo>
                <a:cubicBezTo>
                  <a:pt x="200" y="135"/>
                  <a:pt x="202" y="133"/>
                  <a:pt x="205" y="131"/>
                </a:cubicBezTo>
                <a:cubicBezTo>
                  <a:pt x="209" y="128"/>
                  <a:pt x="213" y="123"/>
                  <a:pt x="215" y="116"/>
                </a:cubicBezTo>
                <a:cubicBezTo>
                  <a:pt x="218" y="110"/>
                  <a:pt x="220" y="104"/>
                  <a:pt x="221" y="99"/>
                </a:cubicBezTo>
                <a:cubicBezTo>
                  <a:pt x="222" y="94"/>
                  <a:pt x="223" y="92"/>
                  <a:pt x="223" y="91"/>
                </a:cubicBezTo>
                <a:cubicBezTo>
                  <a:pt x="224" y="90"/>
                  <a:pt x="227" y="89"/>
                  <a:pt x="232" y="89"/>
                </a:cubicBezTo>
                <a:lnTo>
                  <a:pt x="237" y="89"/>
                </a:lnTo>
                <a:cubicBezTo>
                  <a:pt x="239" y="91"/>
                  <a:pt x="240" y="92"/>
                  <a:pt x="240" y="94"/>
                </a:cubicBezTo>
                <a:cubicBezTo>
                  <a:pt x="240" y="94"/>
                  <a:pt x="236" y="114"/>
                  <a:pt x="226" y="152"/>
                </a:cubicBezTo>
                <a:cubicBezTo>
                  <a:pt x="217" y="190"/>
                  <a:pt x="212" y="210"/>
                  <a:pt x="211" y="211"/>
                </a:cubicBezTo>
                <a:cubicBezTo>
                  <a:pt x="211" y="213"/>
                  <a:pt x="208" y="214"/>
                  <a:pt x="201" y="214"/>
                </a:cubicBezTo>
                <a:lnTo>
                  <a:pt x="196" y="214"/>
                </a:lnTo>
                <a:cubicBezTo>
                  <a:pt x="194" y="212"/>
                  <a:pt x="193" y="211"/>
                  <a:pt x="193" y="209"/>
                </a:cubicBezTo>
                <a:cubicBezTo>
                  <a:pt x="193" y="208"/>
                  <a:pt x="194" y="205"/>
                  <a:pt x="195" y="199"/>
                </a:cubicBezTo>
                <a:cubicBezTo>
                  <a:pt x="196" y="193"/>
                  <a:pt x="197" y="187"/>
                  <a:pt x="197" y="181"/>
                </a:cubicBezTo>
                <a:cubicBezTo>
                  <a:pt x="197" y="173"/>
                  <a:pt x="194" y="167"/>
                  <a:pt x="188" y="165"/>
                </a:cubicBezTo>
                <a:cubicBezTo>
                  <a:pt x="182" y="163"/>
                  <a:pt x="169" y="162"/>
                  <a:pt x="149" y="162"/>
                </a:cubicBezTo>
                <a:lnTo>
                  <a:pt x="124" y="162"/>
                </a:lnTo>
                <a:lnTo>
                  <a:pt x="110" y="219"/>
                </a:lnTo>
                <a:cubicBezTo>
                  <a:pt x="100" y="257"/>
                  <a:pt x="95" y="276"/>
                  <a:pt x="95" y="278"/>
                </a:cubicBezTo>
                <a:cubicBezTo>
                  <a:pt x="95" y="282"/>
                  <a:pt x="109" y="284"/>
                  <a:pt x="135" y="284"/>
                </a:cubicBezTo>
                <a:lnTo>
                  <a:pt x="146" y="284"/>
                </a:lnTo>
                <a:cubicBezTo>
                  <a:pt x="148" y="286"/>
                  <a:pt x="149" y="287"/>
                  <a:pt x="149" y="287"/>
                </a:cubicBezTo>
                <a:cubicBezTo>
                  <a:pt x="149" y="288"/>
                  <a:pt x="149" y="291"/>
                  <a:pt x="148" y="296"/>
                </a:cubicBezTo>
                <a:cubicBezTo>
                  <a:pt x="147" y="300"/>
                  <a:pt x="145" y="303"/>
                  <a:pt x="144" y="305"/>
                </a:cubicBezTo>
                <a:lnTo>
                  <a:pt x="136" y="305"/>
                </a:lnTo>
                <a:cubicBezTo>
                  <a:pt x="124" y="304"/>
                  <a:pt x="101" y="304"/>
                  <a:pt x="68" y="304"/>
                </a:cubicBezTo>
                <a:cubicBezTo>
                  <a:pt x="49" y="304"/>
                  <a:pt x="34" y="304"/>
                  <a:pt x="24" y="304"/>
                </a:cubicBezTo>
                <a:cubicBezTo>
                  <a:pt x="14" y="304"/>
                  <a:pt x="8" y="304"/>
                  <a:pt x="7" y="30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3687840" y="2482560"/>
            <a:ext cx="115920" cy="110520"/>
          </a:xfrm>
          <a:custGeom>
            <a:avLst/>
            <a:gdLst/>
            <a:ahLst/>
            <a:rect l="0" t="0" r="r" b="b"/>
            <a:pathLst>
              <a:path w="322" h="307">
                <a:moveTo>
                  <a:pt x="114" y="25"/>
                </a:moveTo>
                <a:cubicBezTo>
                  <a:pt x="114" y="23"/>
                  <a:pt x="105" y="21"/>
                  <a:pt x="88" y="21"/>
                </a:cubicBezTo>
                <a:cubicBezTo>
                  <a:pt x="81" y="21"/>
                  <a:pt x="77" y="21"/>
                  <a:pt x="75" y="20"/>
                </a:cubicBezTo>
                <a:cubicBezTo>
                  <a:pt x="73" y="20"/>
                  <a:pt x="71" y="19"/>
                  <a:pt x="71" y="16"/>
                </a:cubicBezTo>
                <a:cubicBezTo>
                  <a:pt x="71" y="16"/>
                  <a:pt x="72" y="14"/>
                  <a:pt x="72" y="11"/>
                </a:cubicBezTo>
                <a:cubicBezTo>
                  <a:pt x="74" y="5"/>
                  <a:pt x="76" y="2"/>
                  <a:pt x="76" y="1"/>
                </a:cubicBezTo>
                <a:cubicBezTo>
                  <a:pt x="77" y="1"/>
                  <a:pt x="106" y="0"/>
                  <a:pt x="163" y="0"/>
                </a:cubicBezTo>
                <a:cubicBezTo>
                  <a:pt x="221" y="1"/>
                  <a:pt x="251" y="1"/>
                  <a:pt x="255" y="2"/>
                </a:cubicBezTo>
                <a:cubicBezTo>
                  <a:pt x="274" y="5"/>
                  <a:pt x="290" y="12"/>
                  <a:pt x="303" y="24"/>
                </a:cubicBezTo>
                <a:cubicBezTo>
                  <a:pt x="316" y="35"/>
                  <a:pt x="322" y="50"/>
                  <a:pt x="322" y="69"/>
                </a:cubicBezTo>
                <a:cubicBezTo>
                  <a:pt x="322" y="92"/>
                  <a:pt x="313" y="113"/>
                  <a:pt x="293" y="132"/>
                </a:cubicBezTo>
                <a:cubicBezTo>
                  <a:pt x="272" y="152"/>
                  <a:pt x="246" y="165"/>
                  <a:pt x="213" y="170"/>
                </a:cubicBezTo>
                <a:cubicBezTo>
                  <a:pt x="211" y="171"/>
                  <a:pt x="196" y="171"/>
                  <a:pt x="165" y="171"/>
                </a:cubicBezTo>
                <a:lnTo>
                  <a:pt x="123" y="171"/>
                </a:lnTo>
                <a:lnTo>
                  <a:pt x="109" y="224"/>
                </a:lnTo>
                <a:cubicBezTo>
                  <a:pt x="101" y="259"/>
                  <a:pt x="96" y="278"/>
                  <a:pt x="96" y="280"/>
                </a:cubicBezTo>
                <a:cubicBezTo>
                  <a:pt x="96" y="282"/>
                  <a:pt x="96" y="282"/>
                  <a:pt x="97" y="283"/>
                </a:cubicBezTo>
                <a:cubicBezTo>
                  <a:pt x="97" y="283"/>
                  <a:pt x="98" y="283"/>
                  <a:pt x="100" y="284"/>
                </a:cubicBezTo>
                <a:cubicBezTo>
                  <a:pt x="101" y="285"/>
                  <a:pt x="104" y="286"/>
                  <a:pt x="107" y="285"/>
                </a:cubicBezTo>
                <a:cubicBezTo>
                  <a:pt x="111" y="285"/>
                  <a:pt x="115" y="285"/>
                  <a:pt x="122" y="286"/>
                </a:cubicBezTo>
                <a:lnTo>
                  <a:pt x="136" y="286"/>
                </a:lnTo>
                <a:cubicBezTo>
                  <a:pt x="138" y="289"/>
                  <a:pt x="139" y="290"/>
                  <a:pt x="139" y="291"/>
                </a:cubicBezTo>
                <a:cubicBezTo>
                  <a:pt x="139" y="296"/>
                  <a:pt x="138" y="300"/>
                  <a:pt x="135" y="304"/>
                </a:cubicBezTo>
                <a:cubicBezTo>
                  <a:pt x="134" y="306"/>
                  <a:pt x="132" y="307"/>
                  <a:pt x="128" y="307"/>
                </a:cubicBezTo>
                <a:cubicBezTo>
                  <a:pt x="127" y="307"/>
                  <a:pt x="122" y="307"/>
                  <a:pt x="112" y="306"/>
                </a:cubicBezTo>
                <a:cubicBezTo>
                  <a:pt x="102" y="306"/>
                  <a:pt x="87" y="306"/>
                  <a:pt x="67" y="306"/>
                </a:cubicBezTo>
                <a:cubicBezTo>
                  <a:pt x="49" y="306"/>
                  <a:pt x="34" y="306"/>
                  <a:pt x="25" y="306"/>
                </a:cubicBezTo>
                <a:cubicBezTo>
                  <a:pt x="15" y="306"/>
                  <a:pt x="9" y="306"/>
                  <a:pt x="8" y="306"/>
                </a:cubicBezTo>
                <a:cubicBezTo>
                  <a:pt x="3" y="306"/>
                  <a:pt x="0" y="305"/>
                  <a:pt x="0" y="302"/>
                </a:cubicBezTo>
                <a:cubicBezTo>
                  <a:pt x="0" y="301"/>
                  <a:pt x="1" y="299"/>
                  <a:pt x="2" y="296"/>
                </a:cubicBezTo>
                <a:cubicBezTo>
                  <a:pt x="3" y="291"/>
                  <a:pt x="4" y="288"/>
                  <a:pt x="5" y="287"/>
                </a:cubicBezTo>
                <a:cubicBezTo>
                  <a:pt x="7" y="287"/>
                  <a:pt x="10" y="286"/>
                  <a:pt x="16" y="286"/>
                </a:cubicBezTo>
                <a:cubicBezTo>
                  <a:pt x="24" y="286"/>
                  <a:pt x="33" y="286"/>
                  <a:pt x="42" y="285"/>
                </a:cubicBezTo>
                <a:cubicBezTo>
                  <a:pt x="47" y="284"/>
                  <a:pt x="49" y="282"/>
                  <a:pt x="51" y="279"/>
                </a:cubicBezTo>
                <a:cubicBezTo>
                  <a:pt x="52" y="278"/>
                  <a:pt x="63" y="236"/>
                  <a:pt x="83" y="154"/>
                </a:cubicBezTo>
                <a:cubicBezTo>
                  <a:pt x="104" y="72"/>
                  <a:pt x="114" y="29"/>
                  <a:pt x="114" y="25"/>
                </a:cubicBezTo>
                <a:moveTo>
                  <a:pt x="275" y="58"/>
                </a:moveTo>
                <a:cubicBezTo>
                  <a:pt x="275" y="54"/>
                  <a:pt x="275" y="51"/>
                  <a:pt x="274" y="49"/>
                </a:cubicBezTo>
                <a:cubicBezTo>
                  <a:pt x="274" y="46"/>
                  <a:pt x="272" y="43"/>
                  <a:pt x="270" y="39"/>
                </a:cubicBezTo>
                <a:cubicBezTo>
                  <a:pt x="268" y="35"/>
                  <a:pt x="264" y="31"/>
                  <a:pt x="259" y="29"/>
                </a:cubicBezTo>
                <a:cubicBezTo>
                  <a:pt x="254" y="27"/>
                  <a:pt x="246" y="24"/>
                  <a:pt x="237" y="22"/>
                </a:cubicBezTo>
                <a:cubicBezTo>
                  <a:pt x="235" y="21"/>
                  <a:pt x="223" y="21"/>
                  <a:pt x="201" y="21"/>
                </a:cubicBezTo>
                <a:cubicBezTo>
                  <a:pt x="196" y="21"/>
                  <a:pt x="191" y="21"/>
                  <a:pt x="185" y="21"/>
                </a:cubicBezTo>
                <a:cubicBezTo>
                  <a:pt x="179" y="21"/>
                  <a:pt x="175" y="21"/>
                  <a:pt x="172" y="21"/>
                </a:cubicBezTo>
                <a:cubicBezTo>
                  <a:pt x="168" y="22"/>
                  <a:pt x="167" y="22"/>
                  <a:pt x="166" y="21"/>
                </a:cubicBezTo>
                <a:cubicBezTo>
                  <a:pt x="162" y="22"/>
                  <a:pt x="160" y="23"/>
                  <a:pt x="158" y="25"/>
                </a:cubicBezTo>
                <a:cubicBezTo>
                  <a:pt x="158" y="27"/>
                  <a:pt x="155" y="39"/>
                  <a:pt x="150" y="60"/>
                </a:cubicBezTo>
                <a:cubicBezTo>
                  <a:pt x="145" y="81"/>
                  <a:pt x="139" y="102"/>
                  <a:pt x="134" y="121"/>
                </a:cubicBezTo>
                <a:cubicBezTo>
                  <a:pt x="129" y="141"/>
                  <a:pt x="126" y="152"/>
                  <a:pt x="126" y="152"/>
                </a:cubicBezTo>
                <a:cubicBezTo>
                  <a:pt x="126" y="152"/>
                  <a:pt x="138" y="153"/>
                  <a:pt x="162" y="153"/>
                </a:cubicBezTo>
                <a:lnTo>
                  <a:pt x="168" y="153"/>
                </a:lnTo>
                <a:lnTo>
                  <a:pt x="178" y="153"/>
                </a:lnTo>
                <a:cubicBezTo>
                  <a:pt x="212" y="153"/>
                  <a:pt x="236" y="145"/>
                  <a:pt x="250" y="130"/>
                </a:cubicBezTo>
                <a:cubicBezTo>
                  <a:pt x="258" y="122"/>
                  <a:pt x="265" y="111"/>
                  <a:pt x="269" y="95"/>
                </a:cubicBezTo>
                <a:cubicBezTo>
                  <a:pt x="273" y="80"/>
                  <a:pt x="275" y="67"/>
                  <a:pt x="275" y="5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3179880" y="2450160"/>
            <a:ext cx="646920" cy="14040"/>
          </a:xfrm>
          <a:custGeom>
            <a:avLst/>
            <a:gdLst/>
            <a:ahLst/>
            <a:rect l="0" t="0" r="r" b="b"/>
            <a:pathLst>
              <a:path w="1797" h="39">
                <a:moveTo>
                  <a:pt x="0" y="39"/>
                </a:moveTo>
                <a:lnTo>
                  <a:pt x="1797" y="39"/>
                </a:lnTo>
                <a:lnTo>
                  <a:pt x="1797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128600" y="2342160"/>
            <a:ext cx="2044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Precision (Точность):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3855600" y="2342160"/>
            <a:ext cx="3367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Качество положительных прогнозов.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128600" y="2637360"/>
            <a:ext cx="182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Отвечает на вопрос: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128600" y="2923200"/>
            <a:ext cx="7158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Если мы предсказали человека как питониста, то с какой вероятностью так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952200" y="3733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128600" y="3209040"/>
            <a:ext cx="72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есть?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3029040" y="3620160"/>
            <a:ext cx="110160" cy="109440"/>
          </a:xfrm>
          <a:custGeom>
            <a:avLst/>
            <a:gdLst/>
            <a:ahLst/>
            <a:rect l="0" t="0" r="r" b="b"/>
            <a:pathLst>
              <a:path w="306" h="304">
                <a:moveTo>
                  <a:pt x="8" y="109"/>
                </a:moveTo>
                <a:cubicBezTo>
                  <a:pt x="3" y="109"/>
                  <a:pt x="0" y="108"/>
                  <a:pt x="0" y="105"/>
                </a:cubicBezTo>
                <a:cubicBezTo>
                  <a:pt x="0" y="104"/>
                  <a:pt x="2" y="95"/>
                  <a:pt x="7" y="80"/>
                </a:cubicBezTo>
                <a:cubicBezTo>
                  <a:pt x="12" y="65"/>
                  <a:pt x="17" y="49"/>
                  <a:pt x="22" y="34"/>
                </a:cubicBezTo>
                <a:lnTo>
                  <a:pt x="30" y="12"/>
                </a:lnTo>
                <a:cubicBezTo>
                  <a:pt x="31" y="7"/>
                  <a:pt x="33" y="3"/>
                  <a:pt x="36" y="0"/>
                </a:cubicBezTo>
                <a:lnTo>
                  <a:pt x="245" y="0"/>
                </a:lnTo>
                <a:lnTo>
                  <a:pt x="286" y="0"/>
                </a:lnTo>
                <a:cubicBezTo>
                  <a:pt x="296" y="0"/>
                  <a:pt x="301" y="1"/>
                  <a:pt x="303" y="1"/>
                </a:cubicBezTo>
                <a:cubicBezTo>
                  <a:pt x="305" y="1"/>
                  <a:pt x="306" y="3"/>
                  <a:pt x="306" y="5"/>
                </a:cubicBezTo>
                <a:cubicBezTo>
                  <a:pt x="306" y="7"/>
                  <a:pt x="304" y="24"/>
                  <a:pt x="299" y="56"/>
                </a:cubicBezTo>
                <a:cubicBezTo>
                  <a:pt x="294" y="89"/>
                  <a:pt x="291" y="105"/>
                  <a:pt x="290" y="106"/>
                </a:cubicBezTo>
                <a:cubicBezTo>
                  <a:pt x="290" y="108"/>
                  <a:pt x="287" y="109"/>
                  <a:pt x="282" y="109"/>
                </a:cubicBezTo>
                <a:cubicBezTo>
                  <a:pt x="278" y="109"/>
                  <a:pt x="276" y="109"/>
                  <a:pt x="275" y="109"/>
                </a:cubicBezTo>
                <a:cubicBezTo>
                  <a:pt x="274" y="109"/>
                  <a:pt x="274" y="108"/>
                  <a:pt x="273" y="107"/>
                </a:cubicBezTo>
                <a:lnTo>
                  <a:pt x="272" y="105"/>
                </a:lnTo>
                <a:cubicBezTo>
                  <a:pt x="272" y="103"/>
                  <a:pt x="273" y="97"/>
                  <a:pt x="274" y="85"/>
                </a:cubicBezTo>
                <a:cubicBezTo>
                  <a:pt x="276" y="73"/>
                  <a:pt x="277" y="64"/>
                  <a:pt x="277" y="57"/>
                </a:cubicBezTo>
                <a:cubicBezTo>
                  <a:pt x="277" y="46"/>
                  <a:pt x="275" y="38"/>
                  <a:pt x="271" y="33"/>
                </a:cubicBezTo>
                <a:cubicBezTo>
                  <a:pt x="267" y="28"/>
                  <a:pt x="259" y="24"/>
                  <a:pt x="247" y="22"/>
                </a:cubicBezTo>
                <a:cubicBezTo>
                  <a:pt x="245" y="22"/>
                  <a:pt x="237" y="21"/>
                  <a:pt x="221" y="21"/>
                </a:cubicBezTo>
                <a:cubicBezTo>
                  <a:pt x="207" y="21"/>
                  <a:pt x="198" y="21"/>
                  <a:pt x="195" y="21"/>
                </a:cubicBezTo>
                <a:cubicBezTo>
                  <a:pt x="191" y="22"/>
                  <a:pt x="189" y="23"/>
                  <a:pt x="187" y="25"/>
                </a:cubicBezTo>
                <a:cubicBezTo>
                  <a:pt x="187" y="25"/>
                  <a:pt x="176" y="68"/>
                  <a:pt x="155" y="151"/>
                </a:cubicBezTo>
                <a:cubicBezTo>
                  <a:pt x="134" y="234"/>
                  <a:pt x="124" y="276"/>
                  <a:pt x="124" y="277"/>
                </a:cubicBezTo>
                <a:cubicBezTo>
                  <a:pt x="124" y="281"/>
                  <a:pt x="137" y="283"/>
                  <a:pt x="163" y="284"/>
                </a:cubicBezTo>
                <a:cubicBezTo>
                  <a:pt x="173" y="284"/>
                  <a:pt x="179" y="284"/>
                  <a:pt x="181" y="284"/>
                </a:cubicBezTo>
                <a:cubicBezTo>
                  <a:pt x="184" y="284"/>
                  <a:pt x="186" y="286"/>
                  <a:pt x="186" y="288"/>
                </a:cubicBezTo>
                <a:cubicBezTo>
                  <a:pt x="186" y="290"/>
                  <a:pt x="185" y="292"/>
                  <a:pt x="184" y="294"/>
                </a:cubicBezTo>
                <a:cubicBezTo>
                  <a:pt x="183" y="300"/>
                  <a:pt x="182" y="303"/>
                  <a:pt x="180" y="304"/>
                </a:cubicBezTo>
                <a:lnTo>
                  <a:pt x="179" y="304"/>
                </a:lnTo>
                <a:cubicBezTo>
                  <a:pt x="178" y="304"/>
                  <a:pt x="177" y="304"/>
                  <a:pt x="176" y="304"/>
                </a:cubicBezTo>
                <a:cubicBezTo>
                  <a:pt x="175" y="304"/>
                  <a:pt x="167" y="304"/>
                  <a:pt x="153" y="304"/>
                </a:cubicBezTo>
                <a:cubicBezTo>
                  <a:pt x="139" y="303"/>
                  <a:pt x="119" y="303"/>
                  <a:pt x="93" y="303"/>
                </a:cubicBezTo>
                <a:cubicBezTo>
                  <a:pt x="54" y="303"/>
                  <a:pt x="30" y="304"/>
                  <a:pt x="19" y="304"/>
                </a:cubicBezTo>
                <a:lnTo>
                  <a:pt x="12" y="304"/>
                </a:lnTo>
                <a:cubicBezTo>
                  <a:pt x="11" y="302"/>
                  <a:pt x="10" y="301"/>
                  <a:pt x="10" y="300"/>
                </a:cubicBezTo>
                <a:cubicBezTo>
                  <a:pt x="10" y="299"/>
                  <a:pt x="10" y="297"/>
                  <a:pt x="11" y="292"/>
                </a:cubicBezTo>
                <a:cubicBezTo>
                  <a:pt x="12" y="288"/>
                  <a:pt x="13" y="285"/>
                  <a:pt x="15" y="284"/>
                </a:cubicBezTo>
                <a:lnTo>
                  <a:pt x="28" y="284"/>
                </a:lnTo>
                <a:lnTo>
                  <a:pt x="33" y="284"/>
                </a:lnTo>
                <a:cubicBezTo>
                  <a:pt x="56" y="284"/>
                  <a:pt x="71" y="282"/>
                  <a:pt x="75" y="280"/>
                </a:cubicBezTo>
                <a:cubicBezTo>
                  <a:pt x="75" y="279"/>
                  <a:pt x="76" y="279"/>
                  <a:pt x="76" y="279"/>
                </a:cubicBezTo>
                <a:cubicBezTo>
                  <a:pt x="77" y="278"/>
                  <a:pt x="79" y="275"/>
                  <a:pt x="80" y="270"/>
                </a:cubicBezTo>
                <a:cubicBezTo>
                  <a:pt x="82" y="265"/>
                  <a:pt x="88" y="242"/>
                  <a:pt x="98" y="200"/>
                </a:cubicBezTo>
                <a:cubicBezTo>
                  <a:pt x="103" y="180"/>
                  <a:pt x="108" y="163"/>
                  <a:pt x="111" y="150"/>
                </a:cubicBezTo>
                <a:cubicBezTo>
                  <a:pt x="132" y="68"/>
                  <a:pt x="142" y="25"/>
                  <a:pt x="142" y="24"/>
                </a:cubicBezTo>
                <a:cubicBezTo>
                  <a:pt x="142" y="22"/>
                  <a:pt x="138" y="21"/>
                  <a:pt x="129" y="21"/>
                </a:cubicBezTo>
                <a:lnTo>
                  <a:pt x="115" y="21"/>
                </a:lnTo>
                <a:cubicBezTo>
                  <a:pt x="95" y="21"/>
                  <a:pt x="82" y="22"/>
                  <a:pt x="76" y="24"/>
                </a:cubicBezTo>
                <a:cubicBezTo>
                  <a:pt x="63" y="27"/>
                  <a:pt x="52" y="33"/>
                  <a:pt x="45" y="42"/>
                </a:cubicBezTo>
                <a:cubicBezTo>
                  <a:pt x="37" y="52"/>
                  <a:pt x="29" y="70"/>
                  <a:pt x="21" y="95"/>
                </a:cubicBezTo>
                <a:cubicBezTo>
                  <a:pt x="18" y="102"/>
                  <a:pt x="17" y="106"/>
                  <a:pt x="16" y="107"/>
                </a:cubicBezTo>
                <a:cubicBezTo>
                  <a:pt x="15" y="108"/>
                  <a:pt x="13" y="109"/>
                  <a:pt x="10" y="109"/>
                </a:cubicBezTo>
                <a:lnTo>
                  <a:pt x="8" y="1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3144240" y="3619440"/>
            <a:ext cx="115920" cy="110160"/>
          </a:xfrm>
          <a:custGeom>
            <a:avLst/>
            <a:gdLst/>
            <a:ahLst/>
            <a:rect l="0" t="0" r="r" b="b"/>
            <a:pathLst>
              <a:path w="322" h="306">
                <a:moveTo>
                  <a:pt x="115" y="24"/>
                </a:moveTo>
                <a:cubicBezTo>
                  <a:pt x="115" y="22"/>
                  <a:pt x="106" y="21"/>
                  <a:pt x="88" y="20"/>
                </a:cubicBezTo>
                <a:cubicBezTo>
                  <a:pt x="81" y="20"/>
                  <a:pt x="76" y="20"/>
                  <a:pt x="74" y="20"/>
                </a:cubicBezTo>
                <a:cubicBezTo>
                  <a:pt x="72" y="20"/>
                  <a:pt x="71" y="18"/>
                  <a:pt x="71" y="15"/>
                </a:cubicBezTo>
                <a:cubicBezTo>
                  <a:pt x="71" y="15"/>
                  <a:pt x="71" y="13"/>
                  <a:pt x="72" y="10"/>
                </a:cubicBezTo>
                <a:cubicBezTo>
                  <a:pt x="74" y="5"/>
                  <a:pt x="75" y="1"/>
                  <a:pt x="76" y="1"/>
                </a:cubicBezTo>
                <a:cubicBezTo>
                  <a:pt x="77" y="0"/>
                  <a:pt x="107" y="0"/>
                  <a:pt x="164" y="0"/>
                </a:cubicBezTo>
                <a:cubicBezTo>
                  <a:pt x="220" y="0"/>
                  <a:pt x="251" y="0"/>
                  <a:pt x="255" y="1"/>
                </a:cubicBezTo>
                <a:cubicBezTo>
                  <a:pt x="274" y="4"/>
                  <a:pt x="290" y="12"/>
                  <a:pt x="302" y="23"/>
                </a:cubicBezTo>
                <a:cubicBezTo>
                  <a:pt x="315" y="34"/>
                  <a:pt x="322" y="49"/>
                  <a:pt x="322" y="68"/>
                </a:cubicBezTo>
                <a:cubicBezTo>
                  <a:pt x="322" y="91"/>
                  <a:pt x="312" y="112"/>
                  <a:pt x="293" y="131"/>
                </a:cubicBezTo>
                <a:cubicBezTo>
                  <a:pt x="272" y="151"/>
                  <a:pt x="246" y="165"/>
                  <a:pt x="213" y="171"/>
                </a:cubicBezTo>
                <a:cubicBezTo>
                  <a:pt x="211" y="171"/>
                  <a:pt x="195" y="171"/>
                  <a:pt x="166" y="172"/>
                </a:cubicBezTo>
                <a:lnTo>
                  <a:pt x="124" y="172"/>
                </a:lnTo>
                <a:lnTo>
                  <a:pt x="110" y="225"/>
                </a:lnTo>
                <a:cubicBezTo>
                  <a:pt x="101" y="259"/>
                  <a:pt x="97" y="278"/>
                  <a:pt x="97" y="280"/>
                </a:cubicBezTo>
                <a:cubicBezTo>
                  <a:pt x="97" y="281"/>
                  <a:pt x="97" y="282"/>
                  <a:pt x="97" y="282"/>
                </a:cubicBezTo>
                <a:cubicBezTo>
                  <a:pt x="98" y="282"/>
                  <a:pt x="99" y="283"/>
                  <a:pt x="100" y="284"/>
                </a:cubicBezTo>
                <a:cubicBezTo>
                  <a:pt x="102" y="285"/>
                  <a:pt x="105" y="285"/>
                  <a:pt x="108" y="285"/>
                </a:cubicBezTo>
                <a:cubicBezTo>
                  <a:pt x="111" y="284"/>
                  <a:pt x="116" y="285"/>
                  <a:pt x="123" y="286"/>
                </a:cubicBezTo>
                <a:lnTo>
                  <a:pt x="137" y="286"/>
                </a:lnTo>
                <a:cubicBezTo>
                  <a:pt x="138" y="288"/>
                  <a:pt x="139" y="290"/>
                  <a:pt x="139" y="290"/>
                </a:cubicBezTo>
                <a:cubicBezTo>
                  <a:pt x="139" y="295"/>
                  <a:pt x="138" y="300"/>
                  <a:pt x="136" y="304"/>
                </a:cubicBezTo>
                <a:cubicBezTo>
                  <a:pt x="135" y="305"/>
                  <a:pt x="132" y="306"/>
                  <a:pt x="129" y="306"/>
                </a:cubicBezTo>
                <a:cubicBezTo>
                  <a:pt x="128" y="306"/>
                  <a:pt x="123" y="306"/>
                  <a:pt x="112" y="306"/>
                </a:cubicBezTo>
                <a:cubicBezTo>
                  <a:pt x="102" y="305"/>
                  <a:pt x="86" y="305"/>
                  <a:pt x="67" y="305"/>
                </a:cubicBezTo>
                <a:cubicBezTo>
                  <a:pt x="48" y="305"/>
                  <a:pt x="34" y="305"/>
                  <a:pt x="24" y="305"/>
                </a:cubicBezTo>
                <a:cubicBezTo>
                  <a:pt x="14" y="305"/>
                  <a:pt x="9" y="305"/>
                  <a:pt x="8" y="306"/>
                </a:cubicBezTo>
                <a:cubicBezTo>
                  <a:pt x="3" y="306"/>
                  <a:pt x="0" y="304"/>
                  <a:pt x="0" y="301"/>
                </a:cubicBezTo>
                <a:cubicBezTo>
                  <a:pt x="0" y="301"/>
                  <a:pt x="1" y="299"/>
                  <a:pt x="1" y="295"/>
                </a:cubicBezTo>
                <a:cubicBezTo>
                  <a:pt x="3" y="290"/>
                  <a:pt x="4" y="288"/>
                  <a:pt x="5" y="287"/>
                </a:cubicBezTo>
                <a:cubicBezTo>
                  <a:pt x="6" y="286"/>
                  <a:pt x="10" y="286"/>
                  <a:pt x="15" y="286"/>
                </a:cubicBezTo>
                <a:cubicBezTo>
                  <a:pt x="23" y="286"/>
                  <a:pt x="32" y="285"/>
                  <a:pt x="42" y="284"/>
                </a:cubicBezTo>
                <a:cubicBezTo>
                  <a:pt x="46" y="283"/>
                  <a:pt x="49" y="282"/>
                  <a:pt x="51" y="279"/>
                </a:cubicBezTo>
                <a:cubicBezTo>
                  <a:pt x="52" y="278"/>
                  <a:pt x="62" y="236"/>
                  <a:pt x="83" y="154"/>
                </a:cubicBezTo>
                <a:cubicBezTo>
                  <a:pt x="104" y="72"/>
                  <a:pt x="115" y="29"/>
                  <a:pt x="115" y="24"/>
                </a:cubicBezTo>
                <a:moveTo>
                  <a:pt x="275" y="57"/>
                </a:moveTo>
                <a:cubicBezTo>
                  <a:pt x="275" y="54"/>
                  <a:pt x="274" y="50"/>
                  <a:pt x="274" y="48"/>
                </a:cubicBezTo>
                <a:cubicBezTo>
                  <a:pt x="273" y="46"/>
                  <a:pt x="272" y="42"/>
                  <a:pt x="270" y="38"/>
                </a:cubicBezTo>
                <a:cubicBezTo>
                  <a:pt x="268" y="34"/>
                  <a:pt x="264" y="31"/>
                  <a:pt x="259" y="28"/>
                </a:cubicBezTo>
                <a:cubicBezTo>
                  <a:pt x="253" y="26"/>
                  <a:pt x="246" y="24"/>
                  <a:pt x="237" y="21"/>
                </a:cubicBezTo>
                <a:cubicBezTo>
                  <a:pt x="235" y="21"/>
                  <a:pt x="223" y="21"/>
                  <a:pt x="201" y="20"/>
                </a:cubicBezTo>
                <a:cubicBezTo>
                  <a:pt x="196" y="20"/>
                  <a:pt x="191" y="20"/>
                  <a:pt x="185" y="20"/>
                </a:cubicBezTo>
                <a:cubicBezTo>
                  <a:pt x="180" y="20"/>
                  <a:pt x="176" y="20"/>
                  <a:pt x="172" y="21"/>
                </a:cubicBezTo>
                <a:cubicBezTo>
                  <a:pt x="169" y="21"/>
                  <a:pt x="167" y="21"/>
                  <a:pt x="167" y="21"/>
                </a:cubicBezTo>
                <a:cubicBezTo>
                  <a:pt x="163" y="21"/>
                  <a:pt x="160" y="22"/>
                  <a:pt x="159" y="25"/>
                </a:cubicBezTo>
                <a:cubicBezTo>
                  <a:pt x="158" y="27"/>
                  <a:pt x="156" y="38"/>
                  <a:pt x="150" y="59"/>
                </a:cubicBezTo>
                <a:cubicBezTo>
                  <a:pt x="145" y="80"/>
                  <a:pt x="140" y="101"/>
                  <a:pt x="135" y="121"/>
                </a:cubicBezTo>
                <a:cubicBezTo>
                  <a:pt x="129" y="141"/>
                  <a:pt x="127" y="151"/>
                  <a:pt x="127" y="151"/>
                </a:cubicBezTo>
                <a:cubicBezTo>
                  <a:pt x="127" y="152"/>
                  <a:pt x="139" y="152"/>
                  <a:pt x="163" y="152"/>
                </a:cubicBezTo>
                <a:lnTo>
                  <a:pt x="168" y="152"/>
                </a:lnTo>
                <a:lnTo>
                  <a:pt x="179" y="152"/>
                </a:lnTo>
                <a:cubicBezTo>
                  <a:pt x="212" y="152"/>
                  <a:pt x="236" y="145"/>
                  <a:pt x="250" y="130"/>
                </a:cubicBezTo>
                <a:cubicBezTo>
                  <a:pt x="258" y="122"/>
                  <a:pt x="264" y="110"/>
                  <a:pt x="268" y="95"/>
                </a:cubicBezTo>
                <a:cubicBezTo>
                  <a:pt x="273" y="79"/>
                  <a:pt x="275" y="67"/>
                  <a:pt x="275" y="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2834640" y="3788640"/>
            <a:ext cx="110160" cy="109440"/>
          </a:xfrm>
          <a:custGeom>
            <a:avLst/>
            <a:gdLst/>
            <a:ahLst/>
            <a:rect l="0" t="0" r="r" b="b"/>
            <a:pathLst>
              <a:path w="306" h="304">
                <a:moveTo>
                  <a:pt x="8" y="107"/>
                </a:moveTo>
                <a:cubicBezTo>
                  <a:pt x="3" y="107"/>
                  <a:pt x="0" y="106"/>
                  <a:pt x="0" y="104"/>
                </a:cubicBezTo>
                <a:cubicBezTo>
                  <a:pt x="0" y="102"/>
                  <a:pt x="2" y="94"/>
                  <a:pt x="7" y="78"/>
                </a:cubicBezTo>
                <a:cubicBezTo>
                  <a:pt x="12" y="63"/>
                  <a:pt x="17" y="48"/>
                  <a:pt x="22" y="33"/>
                </a:cubicBezTo>
                <a:lnTo>
                  <a:pt x="30" y="11"/>
                </a:lnTo>
                <a:cubicBezTo>
                  <a:pt x="31" y="6"/>
                  <a:pt x="33" y="2"/>
                  <a:pt x="36" y="0"/>
                </a:cubicBezTo>
                <a:lnTo>
                  <a:pt x="246" y="0"/>
                </a:lnTo>
                <a:lnTo>
                  <a:pt x="286" y="0"/>
                </a:lnTo>
                <a:cubicBezTo>
                  <a:pt x="296" y="0"/>
                  <a:pt x="301" y="0"/>
                  <a:pt x="303" y="0"/>
                </a:cubicBezTo>
                <a:cubicBezTo>
                  <a:pt x="305" y="1"/>
                  <a:pt x="306" y="2"/>
                  <a:pt x="306" y="4"/>
                </a:cubicBezTo>
                <a:cubicBezTo>
                  <a:pt x="306" y="6"/>
                  <a:pt x="304" y="23"/>
                  <a:pt x="299" y="55"/>
                </a:cubicBezTo>
                <a:cubicBezTo>
                  <a:pt x="294" y="87"/>
                  <a:pt x="291" y="104"/>
                  <a:pt x="290" y="104"/>
                </a:cubicBezTo>
                <a:cubicBezTo>
                  <a:pt x="290" y="106"/>
                  <a:pt x="287" y="107"/>
                  <a:pt x="282" y="107"/>
                </a:cubicBezTo>
                <a:cubicBezTo>
                  <a:pt x="279" y="107"/>
                  <a:pt x="277" y="107"/>
                  <a:pt x="276" y="107"/>
                </a:cubicBezTo>
                <a:cubicBezTo>
                  <a:pt x="276" y="107"/>
                  <a:pt x="275" y="106"/>
                  <a:pt x="274" y="105"/>
                </a:cubicBezTo>
                <a:lnTo>
                  <a:pt x="273" y="104"/>
                </a:lnTo>
                <a:cubicBezTo>
                  <a:pt x="273" y="102"/>
                  <a:pt x="274" y="95"/>
                  <a:pt x="276" y="83"/>
                </a:cubicBezTo>
                <a:cubicBezTo>
                  <a:pt x="277" y="72"/>
                  <a:pt x="278" y="63"/>
                  <a:pt x="278" y="56"/>
                </a:cubicBezTo>
                <a:cubicBezTo>
                  <a:pt x="278" y="46"/>
                  <a:pt x="276" y="38"/>
                  <a:pt x="272" y="32"/>
                </a:cubicBezTo>
                <a:cubicBezTo>
                  <a:pt x="269" y="27"/>
                  <a:pt x="260" y="23"/>
                  <a:pt x="248" y="21"/>
                </a:cubicBezTo>
                <a:cubicBezTo>
                  <a:pt x="246" y="21"/>
                  <a:pt x="238" y="21"/>
                  <a:pt x="222" y="20"/>
                </a:cubicBezTo>
                <a:cubicBezTo>
                  <a:pt x="207" y="20"/>
                  <a:pt x="199" y="21"/>
                  <a:pt x="195" y="21"/>
                </a:cubicBezTo>
                <a:cubicBezTo>
                  <a:pt x="191" y="21"/>
                  <a:pt x="189" y="22"/>
                  <a:pt x="187" y="24"/>
                </a:cubicBezTo>
                <a:cubicBezTo>
                  <a:pt x="187" y="25"/>
                  <a:pt x="176" y="66"/>
                  <a:pt x="155" y="149"/>
                </a:cubicBezTo>
                <a:cubicBezTo>
                  <a:pt x="134" y="233"/>
                  <a:pt x="124" y="275"/>
                  <a:pt x="124" y="277"/>
                </a:cubicBezTo>
                <a:cubicBezTo>
                  <a:pt x="124" y="280"/>
                  <a:pt x="137" y="282"/>
                  <a:pt x="163" y="283"/>
                </a:cubicBezTo>
                <a:cubicBezTo>
                  <a:pt x="173" y="283"/>
                  <a:pt x="179" y="283"/>
                  <a:pt x="182" y="283"/>
                </a:cubicBezTo>
                <a:cubicBezTo>
                  <a:pt x="184" y="284"/>
                  <a:pt x="186" y="285"/>
                  <a:pt x="186" y="287"/>
                </a:cubicBezTo>
                <a:cubicBezTo>
                  <a:pt x="186" y="289"/>
                  <a:pt x="185" y="291"/>
                  <a:pt x="184" y="294"/>
                </a:cubicBezTo>
                <a:cubicBezTo>
                  <a:pt x="183" y="299"/>
                  <a:pt x="182" y="302"/>
                  <a:pt x="180" y="303"/>
                </a:cubicBezTo>
                <a:lnTo>
                  <a:pt x="179" y="304"/>
                </a:lnTo>
                <a:cubicBezTo>
                  <a:pt x="178" y="304"/>
                  <a:pt x="177" y="304"/>
                  <a:pt x="176" y="304"/>
                </a:cubicBezTo>
                <a:cubicBezTo>
                  <a:pt x="175" y="304"/>
                  <a:pt x="167" y="303"/>
                  <a:pt x="153" y="303"/>
                </a:cubicBezTo>
                <a:cubicBezTo>
                  <a:pt x="139" y="303"/>
                  <a:pt x="119" y="303"/>
                  <a:pt x="93" y="303"/>
                </a:cubicBezTo>
                <a:cubicBezTo>
                  <a:pt x="54" y="303"/>
                  <a:pt x="30" y="303"/>
                  <a:pt x="19" y="304"/>
                </a:cubicBezTo>
                <a:lnTo>
                  <a:pt x="12" y="304"/>
                </a:lnTo>
                <a:cubicBezTo>
                  <a:pt x="11" y="302"/>
                  <a:pt x="10" y="300"/>
                  <a:pt x="10" y="299"/>
                </a:cubicBezTo>
                <a:cubicBezTo>
                  <a:pt x="10" y="299"/>
                  <a:pt x="10" y="296"/>
                  <a:pt x="11" y="291"/>
                </a:cubicBezTo>
                <a:cubicBezTo>
                  <a:pt x="12" y="288"/>
                  <a:pt x="13" y="285"/>
                  <a:pt x="15" y="283"/>
                </a:cubicBezTo>
                <a:lnTo>
                  <a:pt x="28" y="283"/>
                </a:lnTo>
                <a:lnTo>
                  <a:pt x="33" y="283"/>
                </a:lnTo>
                <a:cubicBezTo>
                  <a:pt x="56" y="283"/>
                  <a:pt x="71" y="282"/>
                  <a:pt x="75" y="279"/>
                </a:cubicBezTo>
                <a:lnTo>
                  <a:pt x="76" y="278"/>
                </a:lnTo>
                <a:cubicBezTo>
                  <a:pt x="77" y="278"/>
                  <a:pt x="79" y="275"/>
                  <a:pt x="80" y="270"/>
                </a:cubicBezTo>
                <a:cubicBezTo>
                  <a:pt x="82" y="264"/>
                  <a:pt x="88" y="241"/>
                  <a:pt x="98" y="199"/>
                </a:cubicBezTo>
                <a:cubicBezTo>
                  <a:pt x="103" y="178"/>
                  <a:pt x="108" y="162"/>
                  <a:pt x="111" y="149"/>
                </a:cubicBezTo>
                <a:cubicBezTo>
                  <a:pt x="132" y="67"/>
                  <a:pt x="142" y="25"/>
                  <a:pt x="142" y="23"/>
                </a:cubicBezTo>
                <a:cubicBezTo>
                  <a:pt x="142" y="22"/>
                  <a:pt x="138" y="21"/>
                  <a:pt x="129" y="21"/>
                </a:cubicBezTo>
                <a:lnTo>
                  <a:pt x="115" y="21"/>
                </a:lnTo>
                <a:cubicBezTo>
                  <a:pt x="95" y="21"/>
                  <a:pt x="82" y="22"/>
                  <a:pt x="76" y="23"/>
                </a:cubicBezTo>
                <a:cubicBezTo>
                  <a:pt x="63" y="26"/>
                  <a:pt x="52" y="33"/>
                  <a:pt x="45" y="42"/>
                </a:cubicBezTo>
                <a:cubicBezTo>
                  <a:pt x="37" y="51"/>
                  <a:pt x="29" y="68"/>
                  <a:pt x="21" y="94"/>
                </a:cubicBezTo>
                <a:cubicBezTo>
                  <a:pt x="18" y="100"/>
                  <a:pt x="17" y="104"/>
                  <a:pt x="16" y="105"/>
                </a:cubicBezTo>
                <a:cubicBezTo>
                  <a:pt x="15" y="107"/>
                  <a:pt x="13" y="107"/>
                  <a:pt x="10" y="107"/>
                </a:cubicBezTo>
                <a:lnTo>
                  <a:pt x="8" y="10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2949840" y="3787560"/>
            <a:ext cx="115920" cy="110520"/>
          </a:xfrm>
          <a:custGeom>
            <a:avLst/>
            <a:gdLst/>
            <a:ahLst/>
            <a:rect l="0" t="0" r="r" b="b"/>
            <a:pathLst>
              <a:path w="322" h="307">
                <a:moveTo>
                  <a:pt x="114" y="26"/>
                </a:moveTo>
                <a:cubicBezTo>
                  <a:pt x="114" y="24"/>
                  <a:pt x="105" y="22"/>
                  <a:pt x="88" y="22"/>
                </a:cubicBezTo>
                <a:cubicBezTo>
                  <a:pt x="81" y="22"/>
                  <a:pt x="76" y="22"/>
                  <a:pt x="74" y="21"/>
                </a:cubicBezTo>
                <a:cubicBezTo>
                  <a:pt x="72" y="21"/>
                  <a:pt x="71" y="19"/>
                  <a:pt x="71" y="17"/>
                </a:cubicBezTo>
                <a:cubicBezTo>
                  <a:pt x="71" y="16"/>
                  <a:pt x="72" y="15"/>
                  <a:pt x="72" y="12"/>
                </a:cubicBezTo>
                <a:cubicBezTo>
                  <a:pt x="74" y="6"/>
                  <a:pt x="75" y="3"/>
                  <a:pt x="76" y="1"/>
                </a:cubicBezTo>
                <a:cubicBezTo>
                  <a:pt x="77" y="0"/>
                  <a:pt x="106" y="0"/>
                  <a:pt x="163" y="0"/>
                </a:cubicBezTo>
                <a:cubicBezTo>
                  <a:pt x="220" y="0"/>
                  <a:pt x="250" y="1"/>
                  <a:pt x="254" y="1"/>
                </a:cubicBezTo>
                <a:cubicBezTo>
                  <a:pt x="273" y="6"/>
                  <a:pt x="289" y="13"/>
                  <a:pt x="301" y="24"/>
                </a:cubicBezTo>
                <a:cubicBezTo>
                  <a:pt x="315" y="36"/>
                  <a:pt x="322" y="51"/>
                  <a:pt x="322" y="70"/>
                </a:cubicBezTo>
                <a:cubicBezTo>
                  <a:pt x="322" y="92"/>
                  <a:pt x="311" y="113"/>
                  <a:pt x="292" y="133"/>
                </a:cubicBezTo>
                <a:cubicBezTo>
                  <a:pt x="271" y="153"/>
                  <a:pt x="245" y="166"/>
                  <a:pt x="212" y="171"/>
                </a:cubicBezTo>
                <a:cubicBezTo>
                  <a:pt x="210" y="171"/>
                  <a:pt x="194" y="172"/>
                  <a:pt x="165" y="172"/>
                </a:cubicBezTo>
                <a:lnTo>
                  <a:pt x="123" y="172"/>
                </a:lnTo>
                <a:lnTo>
                  <a:pt x="109" y="225"/>
                </a:lnTo>
                <a:cubicBezTo>
                  <a:pt x="100" y="260"/>
                  <a:pt x="96" y="278"/>
                  <a:pt x="96" y="280"/>
                </a:cubicBezTo>
                <a:cubicBezTo>
                  <a:pt x="96" y="281"/>
                  <a:pt x="96" y="282"/>
                  <a:pt x="96" y="282"/>
                </a:cubicBezTo>
                <a:cubicBezTo>
                  <a:pt x="97" y="283"/>
                  <a:pt x="98" y="283"/>
                  <a:pt x="99" y="284"/>
                </a:cubicBezTo>
                <a:cubicBezTo>
                  <a:pt x="101" y="285"/>
                  <a:pt x="104" y="285"/>
                  <a:pt x="107" y="285"/>
                </a:cubicBezTo>
                <a:cubicBezTo>
                  <a:pt x="110" y="285"/>
                  <a:pt x="115" y="285"/>
                  <a:pt x="122" y="286"/>
                </a:cubicBezTo>
                <a:lnTo>
                  <a:pt x="136" y="286"/>
                </a:lnTo>
                <a:cubicBezTo>
                  <a:pt x="137" y="289"/>
                  <a:pt x="138" y="290"/>
                  <a:pt x="138" y="291"/>
                </a:cubicBezTo>
                <a:cubicBezTo>
                  <a:pt x="138" y="296"/>
                  <a:pt x="137" y="300"/>
                  <a:pt x="135" y="304"/>
                </a:cubicBezTo>
                <a:cubicBezTo>
                  <a:pt x="134" y="306"/>
                  <a:pt x="131" y="307"/>
                  <a:pt x="128" y="307"/>
                </a:cubicBezTo>
                <a:cubicBezTo>
                  <a:pt x="127" y="307"/>
                  <a:pt x="122" y="306"/>
                  <a:pt x="111" y="306"/>
                </a:cubicBezTo>
                <a:cubicBezTo>
                  <a:pt x="101" y="306"/>
                  <a:pt x="86" y="306"/>
                  <a:pt x="67" y="306"/>
                </a:cubicBezTo>
                <a:cubicBezTo>
                  <a:pt x="48" y="306"/>
                  <a:pt x="34" y="306"/>
                  <a:pt x="24" y="306"/>
                </a:cubicBezTo>
                <a:cubicBezTo>
                  <a:pt x="14" y="306"/>
                  <a:pt x="9" y="306"/>
                  <a:pt x="8" y="306"/>
                </a:cubicBezTo>
                <a:cubicBezTo>
                  <a:pt x="3" y="306"/>
                  <a:pt x="0" y="305"/>
                  <a:pt x="0" y="302"/>
                </a:cubicBezTo>
                <a:cubicBezTo>
                  <a:pt x="0" y="301"/>
                  <a:pt x="1" y="299"/>
                  <a:pt x="1" y="295"/>
                </a:cubicBezTo>
                <a:cubicBezTo>
                  <a:pt x="3" y="291"/>
                  <a:pt x="4" y="288"/>
                  <a:pt x="5" y="287"/>
                </a:cubicBezTo>
                <a:cubicBezTo>
                  <a:pt x="6" y="287"/>
                  <a:pt x="10" y="286"/>
                  <a:pt x="15" y="286"/>
                </a:cubicBezTo>
                <a:cubicBezTo>
                  <a:pt x="23" y="286"/>
                  <a:pt x="32" y="285"/>
                  <a:pt x="42" y="285"/>
                </a:cubicBezTo>
                <a:cubicBezTo>
                  <a:pt x="46" y="284"/>
                  <a:pt x="49" y="282"/>
                  <a:pt x="51" y="279"/>
                </a:cubicBezTo>
                <a:cubicBezTo>
                  <a:pt x="52" y="278"/>
                  <a:pt x="62" y="237"/>
                  <a:pt x="83" y="155"/>
                </a:cubicBezTo>
                <a:cubicBezTo>
                  <a:pt x="103" y="73"/>
                  <a:pt x="114" y="30"/>
                  <a:pt x="114" y="26"/>
                </a:cubicBezTo>
                <a:moveTo>
                  <a:pt x="274" y="59"/>
                </a:moveTo>
                <a:cubicBezTo>
                  <a:pt x="274" y="55"/>
                  <a:pt x="273" y="52"/>
                  <a:pt x="273" y="49"/>
                </a:cubicBezTo>
                <a:cubicBezTo>
                  <a:pt x="272" y="47"/>
                  <a:pt x="271" y="44"/>
                  <a:pt x="269" y="40"/>
                </a:cubicBezTo>
                <a:cubicBezTo>
                  <a:pt x="267" y="35"/>
                  <a:pt x="263" y="32"/>
                  <a:pt x="258" y="30"/>
                </a:cubicBezTo>
                <a:cubicBezTo>
                  <a:pt x="252" y="27"/>
                  <a:pt x="245" y="25"/>
                  <a:pt x="236" y="23"/>
                </a:cubicBezTo>
                <a:cubicBezTo>
                  <a:pt x="234" y="22"/>
                  <a:pt x="222" y="22"/>
                  <a:pt x="200" y="22"/>
                </a:cubicBezTo>
                <a:cubicBezTo>
                  <a:pt x="195" y="22"/>
                  <a:pt x="190" y="22"/>
                  <a:pt x="184" y="22"/>
                </a:cubicBezTo>
                <a:cubicBezTo>
                  <a:pt x="179" y="22"/>
                  <a:pt x="175" y="22"/>
                  <a:pt x="171" y="22"/>
                </a:cubicBezTo>
                <a:cubicBezTo>
                  <a:pt x="168" y="22"/>
                  <a:pt x="166" y="22"/>
                  <a:pt x="166" y="22"/>
                </a:cubicBezTo>
                <a:cubicBezTo>
                  <a:pt x="162" y="22"/>
                  <a:pt x="159" y="24"/>
                  <a:pt x="158" y="26"/>
                </a:cubicBezTo>
                <a:cubicBezTo>
                  <a:pt x="157" y="28"/>
                  <a:pt x="155" y="39"/>
                  <a:pt x="149" y="61"/>
                </a:cubicBezTo>
                <a:cubicBezTo>
                  <a:pt x="144" y="82"/>
                  <a:pt x="139" y="102"/>
                  <a:pt x="134" y="122"/>
                </a:cubicBezTo>
                <a:cubicBezTo>
                  <a:pt x="128" y="142"/>
                  <a:pt x="126" y="152"/>
                  <a:pt x="126" y="153"/>
                </a:cubicBezTo>
                <a:cubicBezTo>
                  <a:pt x="126" y="153"/>
                  <a:pt x="138" y="154"/>
                  <a:pt x="162" y="154"/>
                </a:cubicBezTo>
                <a:lnTo>
                  <a:pt x="167" y="154"/>
                </a:lnTo>
                <a:lnTo>
                  <a:pt x="178" y="154"/>
                </a:lnTo>
                <a:cubicBezTo>
                  <a:pt x="211" y="154"/>
                  <a:pt x="235" y="146"/>
                  <a:pt x="249" y="131"/>
                </a:cubicBezTo>
                <a:cubicBezTo>
                  <a:pt x="257" y="123"/>
                  <a:pt x="263" y="111"/>
                  <a:pt x="268" y="96"/>
                </a:cubicBezTo>
                <a:cubicBezTo>
                  <a:pt x="272" y="80"/>
                  <a:pt x="274" y="68"/>
                  <a:pt x="274" y="5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3074400" y="3803760"/>
            <a:ext cx="107640" cy="107280"/>
          </a:xfrm>
          <a:custGeom>
            <a:avLst/>
            <a:gdLst/>
            <a:ahLst/>
            <a:rect l="0" t="0" r="r" b="b"/>
            <a:pathLst>
              <a:path w="299" h="298">
                <a:moveTo>
                  <a:pt x="0" y="155"/>
                </a:moveTo>
                <a:cubicBezTo>
                  <a:pt x="0" y="155"/>
                  <a:pt x="0" y="153"/>
                  <a:pt x="0" y="149"/>
                </a:cubicBezTo>
                <a:cubicBezTo>
                  <a:pt x="0" y="145"/>
                  <a:pt x="2" y="142"/>
                  <a:pt x="6" y="140"/>
                </a:cubicBezTo>
                <a:lnTo>
                  <a:pt x="140" y="140"/>
                </a:lnTo>
                <a:lnTo>
                  <a:pt x="140" y="73"/>
                </a:lnTo>
                <a:lnTo>
                  <a:pt x="141" y="6"/>
                </a:lnTo>
                <a:cubicBezTo>
                  <a:pt x="144" y="2"/>
                  <a:pt x="146" y="0"/>
                  <a:pt x="149" y="0"/>
                </a:cubicBezTo>
                <a:cubicBezTo>
                  <a:pt x="153" y="0"/>
                  <a:pt x="156" y="2"/>
                  <a:pt x="158" y="7"/>
                </a:cubicBezTo>
                <a:lnTo>
                  <a:pt x="158" y="140"/>
                </a:lnTo>
                <a:lnTo>
                  <a:pt x="292" y="140"/>
                </a:lnTo>
                <a:cubicBezTo>
                  <a:pt x="297" y="142"/>
                  <a:pt x="299" y="145"/>
                  <a:pt x="299" y="149"/>
                </a:cubicBezTo>
                <a:cubicBezTo>
                  <a:pt x="299" y="152"/>
                  <a:pt x="297" y="155"/>
                  <a:pt x="292" y="158"/>
                </a:cubicBezTo>
                <a:lnTo>
                  <a:pt x="158" y="158"/>
                </a:lnTo>
                <a:lnTo>
                  <a:pt x="158" y="292"/>
                </a:lnTo>
                <a:cubicBezTo>
                  <a:pt x="156" y="296"/>
                  <a:pt x="153" y="298"/>
                  <a:pt x="150" y="298"/>
                </a:cubicBezTo>
                <a:lnTo>
                  <a:pt x="149" y="298"/>
                </a:lnTo>
                <a:lnTo>
                  <a:pt x="148" y="298"/>
                </a:lnTo>
                <a:cubicBezTo>
                  <a:pt x="145" y="298"/>
                  <a:pt x="142" y="296"/>
                  <a:pt x="140" y="292"/>
                </a:cubicBezTo>
                <a:lnTo>
                  <a:pt x="140" y="158"/>
                </a:lnTo>
                <a:lnTo>
                  <a:pt x="6" y="158"/>
                </a:lnTo>
                <a:cubicBezTo>
                  <a:pt x="2" y="156"/>
                  <a:pt x="0" y="153"/>
                  <a:pt x="0" y="149"/>
                </a:cubicBezTo>
                <a:lnTo>
                  <a:pt x="0" y="1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3195720" y="3787920"/>
            <a:ext cx="115920" cy="110160"/>
          </a:xfrm>
          <a:custGeom>
            <a:avLst/>
            <a:gdLst/>
            <a:ahLst/>
            <a:rect l="0" t="0" r="r" b="b"/>
            <a:pathLst>
              <a:path w="322" h="306">
                <a:moveTo>
                  <a:pt x="8" y="305"/>
                </a:moveTo>
                <a:cubicBezTo>
                  <a:pt x="2" y="305"/>
                  <a:pt x="0" y="304"/>
                  <a:pt x="0" y="301"/>
                </a:cubicBezTo>
                <a:cubicBezTo>
                  <a:pt x="0" y="300"/>
                  <a:pt x="0" y="298"/>
                  <a:pt x="1" y="294"/>
                </a:cubicBezTo>
                <a:cubicBezTo>
                  <a:pt x="2" y="290"/>
                  <a:pt x="4" y="287"/>
                  <a:pt x="5" y="286"/>
                </a:cubicBezTo>
                <a:cubicBezTo>
                  <a:pt x="6" y="286"/>
                  <a:pt x="9" y="285"/>
                  <a:pt x="15" y="285"/>
                </a:cubicBezTo>
                <a:cubicBezTo>
                  <a:pt x="23" y="285"/>
                  <a:pt x="32" y="284"/>
                  <a:pt x="42" y="284"/>
                </a:cubicBezTo>
                <a:cubicBezTo>
                  <a:pt x="46" y="283"/>
                  <a:pt x="49" y="281"/>
                  <a:pt x="50" y="278"/>
                </a:cubicBezTo>
                <a:cubicBezTo>
                  <a:pt x="51" y="277"/>
                  <a:pt x="62" y="234"/>
                  <a:pt x="82" y="152"/>
                </a:cubicBezTo>
                <a:cubicBezTo>
                  <a:pt x="103" y="69"/>
                  <a:pt x="113" y="28"/>
                  <a:pt x="113" y="26"/>
                </a:cubicBezTo>
                <a:cubicBezTo>
                  <a:pt x="113" y="24"/>
                  <a:pt x="113" y="23"/>
                  <a:pt x="112" y="23"/>
                </a:cubicBezTo>
                <a:cubicBezTo>
                  <a:pt x="109" y="22"/>
                  <a:pt x="101" y="22"/>
                  <a:pt x="88" y="21"/>
                </a:cubicBezTo>
                <a:lnTo>
                  <a:pt x="74" y="21"/>
                </a:lnTo>
                <a:cubicBezTo>
                  <a:pt x="72" y="19"/>
                  <a:pt x="71" y="18"/>
                  <a:pt x="71" y="17"/>
                </a:cubicBezTo>
                <a:cubicBezTo>
                  <a:pt x="71" y="17"/>
                  <a:pt x="72" y="14"/>
                  <a:pt x="72" y="10"/>
                </a:cubicBezTo>
                <a:cubicBezTo>
                  <a:pt x="74" y="5"/>
                  <a:pt x="75" y="2"/>
                  <a:pt x="77" y="0"/>
                </a:cubicBezTo>
                <a:lnTo>
                  <a:pt x="319" y="0"/>
                </a:lnTo>
                <a:cubicBezTo>
                  <a:pt x="321" y="2"/>
                  <a:pt x="322" y="3"/>
                  <a:pt x="322" y="5"/>
                </a:cubicBezTo>
                <a:cubicBezTo>
                  <a:pt x="322" y="7"/>
                  <a:pt x="320" y="24"/>
                  <a:pt x="316" y="55"/>
                </a:cubicBezTo>
                <a:cubicBezTo>
                  <a:pt x="312" y="87"/>
                  <a:pt x="310" y="104"/>
                  <a:pt x="310" y="105"/>
                </a:cubicBezTo>
                <a:cubicBezTo>
                  <a:pt x="309" y="107"/>
                  <a:pt x="306" y="108"/>
                  <a:pt x="301" y="108"/>
                </a:cubicBezTo>
                <a:lnTo>
                  <a:pt x="296" y="108"/>
                </a:lnTo>
                <a:cubicBezTo>
                  <a:pt x="293" y="106"/>
                  <a:pt x="292" y="104"/>
                  <a:pt x="292" y="102"/>
                </a:cubicBezTo>
                <a:cubicBezTo>
                  <a:pt x="292" y="102"/>
                  <a:pt x="293" y="98"/>
                  <a:pt x="294" y="91"/>
                </a:cubicBezTo>
                <a:cubicBezTo>
                  <a:pt x="295" y="84"/>
                  <a:pt x="295" y="76"/>
                  <a:pt x="295" y="68"/>
                </a:cubicBezTo>
                <a:cubicBezTo>
                  <a:pt x="295" y="59"/>
                  <a:pt x="294" y="51"/>
                  <a:pt x="292" y="46"/>
                </a:cubicBezTo>
                <a:cubicBezTo>
                  <a:pt x="290" y="40"/>
                  <a:pt x="287" y="35"/>
                  <a:pt x="283" y="32"/>
                </a:cubicBezTo>
                <a:cubicBezTo>
                  <a:pt x="280" y="28"/>
                  <a:pt x="274" y="26"/>
                  <a:pt x="266" y="25"/>
                </a:cubicBezTo>
                <a:cubicBezTo>
                  <a:pt x="258" y="23"/>
                  <a:pt x="251" y="22"/>
                  <a:pt x="243" y="21"/>
                </a:cubicBezTo>
                <a:cubicBezTo>
                  <a:pt x="235" y="21"/>
                  <a:pt x="225" y="20"/>
                  <a:pt x="211" y="21"/>
                </a:cubicBezTo>
                <a:lnTo>
                  <a:pt x="201" y="21"/>
                </a:lnTo>
                <a:cubicBezTo>
                  <a:pt x="176" y="21"/>
                  <a:pt x="163" y="22"/>
                  <a:pt x="162" y="22"/>
                </a:cubicBezTo>
                <a:cubicBezTo>
                  <a:pt x="160" y="23"/>
                  <a:pt x="159" y="24"/>
                  <a:pt x="159" y="26"/>
                </a:cubicBezTo>
                <a:cubicBezTo>
                  <a:pt x="158" y="26"/>
                  <a:pt x="153" y="46"/>
                  <a:pt x="143" y="85"/>
                </a:cubicBezTo>
                <a:lnTo>
                  <a:pt x="129" y="142"/>
                </a:lnTo>
                <a:lnTo>
                  <a:pt x="154" y="142"/>
                </a:lnTo>
                <a:cubicBezTo>
                  <a:pt x="155" y="142"/>
                  <a:pt x="158" y="142"/>
                  <a:pt x="164" y="142"/>
                </a:cubicBezTo>
                <a:cubicBezTo>
                  <a:pt x="170" y="142"/>
                  <a:pt x="174" y="142"/>
                  <a:pt x="177" y="142"/>
                </a:cubicBezTo>
                <a:cubicBezTo>
                  <a:pt x="179" y="141"/>
                  <a:pt x="182" y="141"/>
                  <a:pt x="186" y="140"/>
                </a:cubicBezTo>
                <a:cubicBezTo>
                  <a:pt x="191" y="140"/>
                  <a:pt x="194" y="139"/>
                  <a:pt x="197" y="137"/>
                </a:cubicBezTo>
                <a:cubicBezTo>
                  <a:pt x="200" y="136"/>
                  <a:pt x="203" y="134"/>
                  <a:pt x="205" y="132"/>
                </a:cubicBezTo>
                <a:cubicBezTo>
                  <a:pt x="209" y="128"/>
                  <a:pt x="212" y="123"/>
                  <a:pt x="215" y="117"/>
                </a:cubicBezTo>
                <a:cubicBezTo>
                  <a:pt x="217" y="111"/>
                  <a:pt x="219" y="105"/>
                  <a:pt x="220" y="100"/>
                </a:cubicBezTo>
                <a:cubicBezTo>
                  <a:pt x="222" y="95"/>
                  <a:pt x="222" y="92"/>
                  <a:pt x="223" y="92"/>
                </a:cubicBezTo>
                <a:cubicBezTo>
                  <a:pt x="223" y="91"/>
                  <a:pt x="226" y="90"/>
                  <a:pt x="231" y="90"/>
                </a:cubicBezTo>
                <a:lnTo>
                  <a:pt x="236" y="90"/>
                </a:lnTo>
                <a:cubicBezTo>
                  <a:pt x="239" y="91"/>
                  <a:pt x="240" y="93"/>
                  <a:pt x="240" y="94"/>
                </a:cubicBezTo>
                <a:cubicBezTo>
                  <a:pt x="240" y="95"/>
                  <a:pt x="235" y="115"/>
                  <a:pt x="226" y="153"/>
                </a:cubicBezTo>
                <a:cubicBezTo>
                  <a:pt x="216" y="191"/>
                  <a:pt x="211" y="211"/>
                  <a:pt x="211" y="212"/>
                </a:cubicBezTo>
                <a:cubicBezTo>
                  <a:pt x="210" y="214"/>
                  <a:pt x="207" y="215"/>
                  <a:pt x="202" y="215"/>
                </a:cubicBezTo>
                <a:lnTo>
                  <a:pt x="196" y="215"/>
                </a:lnTo>
                <a:cubicBezTo>
                  <a:pt x="194" y="213"/>
                  <a:pt x="193" y="212"/>
                  <a:pt x="193" y="210"/>
                </a:cubicBezTo>
                <a:cubicBezTo>
                  <a:pt x="193" y="209"/>
                  <a:pt x="194" y="206"/>
                  <a:pt x="195" y="200"/>
                </a:cubicBezTo>
                <a:cubicBezTo>
                  <a:pt x="197" y="194"/>
                  <a:pt x="198" y="188"/>
                  <a:pt x="198" y="182"/>
                </a:cubicBezTo>
                <a:cubicBezTo>
                  <a:pt x="198" y="173"/>
                  <a:pt x="195" y="168"/>
                  <a:pt x="189" y="166"/>
                </a:cubicBezTo>
                <a:cubicBezTo>
                  <a:pt x="183" y="164"/>
                  <a:pt x="169" y="163"/>
                  <a:pt x="149" y="163"/>
                </a:cubicBezTo>
                <a:lnTo>
                  <a:pt x="124" y="163"/>
                </a:lnTo>
                <a:lnTo>
                  <a:pt x="110" y="220"/>
                </a:lnTo>
                <a:cubicBezTo>
                  <a:pt x="100" y="257"/>
                  <a:pt x="96" y="277"/>
                  <a:pt x="96" y="279"/>
                </a:cubicBezTo>
                <a:cubicBezTo>
                  <a:pt x="96" y="283"/>
                  <a:pt x="109" y="285"/>
                  <a:pt x="135" y="285"/>
                </a:cubicBezTo>
                <a:lnTo>
                  <a:pt x="147" y="285"/>
                </a:lnTo>
                <a:cubicBezTo>
                  <a:pt x="148" y="287"/>
                  <a:pt x="149" y="288"/>
                  <a:pt x="149" y="288"/>
                </a:cubicBezTo>
                <a:cubicBezTo>
                  <a:pt x="149" y="288"/>
                  <a:pt x="149" y="291"/>
                  <a:pt x="148" y="297"/>
                </a:cubicBezTo>
                <a:cubicBezTo>
                  <a:pt x="147" y="301"/>
                  <a:pt x="146" y="304"/>
                  <a:pt x="144" y="306"/>
                </a:cubicBezTo>
                <a:lnTo>
                  <a:pt x="136" y="306"/>
                </a:lnTo>
                <a:cubicBezTo>
                  <a:pt x="124" y="305"/>
                  <a:pt x="102" y="305"/>
                  <a:pt x="69" y="305"/>
                </a:cubicBezTo>
                <a:cubicBezTo>
                  <a:pt x="49" y="305"/>
                  <a:pt x="35" y="305"/>
                  <a:pt x="24" y="305"/>
                </a:cubicBezTo>
                <a:cubicBezTo>
                  <a:pt x="14" y="305"/>
                  <a:pt x="9" y="305"/>
                  <a:pt x="8" y="3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3316320" y="3787560"/>
            <a:ext cx="138240" cy="110520"/>
          </a:xfrm>
          <a:custGeom>
            <a:avLst/>
            <a:gdLst/>
            <a:ahLst/>
            <a:rect l="0" t="0" r="r" b="b"/>
            <a:pathLst>
              <a:path w="384" h="307">
                <a:moveTo>
                  <a:pt x="91" y="22"/>
                </a:moveTo>
                <a:cubicBezTo>
                  <a:pt x="90" y="22"/>
                  <a:pt x="88" y="22"/>
                  <a:pt x="87" y="22"/>
                </a:cubicBezTo>
                <a:cubicBezTo>
                  <a:pt x="80" y="22"/>
                  <a:pt x="75" y="22"/>
                  <a:pt x="74" y="21"/>
                </a:cubicBezTo>
                <a:cubicBezTo>
                  <a:pt x="72" y="21"/>
                  <a:pt x="71" y="19"/>
                  <a:pt x="71" y="16"/>
                </a:cubicBezTo>
                <a:cubicBezTo>
                  <a:pt x="71" y="8"/>
                  <a:pt x="73" y="3"/>
                  <a:pt x="76" y="1"/>
                </a:cubicBezTo>
                <a:cubicBezTo>
                  <a:pt x="77" y="0"/>
                  <a:pt x="91" y="0"/>
                  <a:pt x="120" y="0"/>
                </a:cubicBezTo>
                <a:cubicBezTo>
                  <a:pt x="143" y="0"/>
                  <a:pt x="156" y="0"/>
                  <a:pt x="159" y="0"/>
                </a:cubicBezTo>
                <a:cubicBezTo>
                  <a:pt x="162" y="0"/>
                  <a:pt x="164" y="1"/>
                  <a:pt x="165" y="4"/>
                </a:cubicBezTo>
                <a:cubicBezTo>
                  <a:pt x="229" y="152"/>
                  <a:pt x="261" y="228"/>
                  <a:pt x="262" y="231"/>
                </a:cubicBezTo>
                <a:lnTo>
                  <a:pt x="287" y="136"/>
                </a:lnTo>
                <a:cubicBezTo>
                  <a:pt x="302" y="73"/>
                  <a:pt x="310" y="40"/>
                  <a:pt x="310" y="36"/>
                </a:cubicBezTo>
                <a:cubicBezTo>
                  <a:pt x="310" y="27"/>
                  <a:pt x="301" y="23"/>
                  <a:pt x="282" y="22"/>
                </a:cubicBezTo>
                <a:cubicBezTo>
                  <a:pt x="274" y="22"/>
                  <a:pt x="271" y="20"/>
                  <a:pt x="271" y="17"/>
                </a:cubicBezTo>
                <a:cubicBezTo>
                  <a:pt x="271" y="16"/>
                  <a:pt x="271" y="14"/>
                  <a:pt x="272" y="11"/>
                </a:cubicBezTo>
                <a:cubicBezTo>
                  <a:pt x="273" y="7"/>
                  <a:pt x="274" y="4"/>
                  <a:pt x="274" y="3"/>
                </a:cubicBezTo>
                <a:cubicBezTo>
                  <a:pt x="275" y="1"/>
                  <a:pt x="277" y="0"/>
                  <a:pt x="279" y="0"/>
                </a:cubicBezTo>
                <a:cubicBezTo>
                  <a:pt x="280" y="0"/>
                  <a:pt x="284" y="0"/>
                  <a:pt x="293" y="1"/>
                </a:cubicBezTo>
                <a:cubicBezTo>
                  <a:pt x="301" y="1"/>
                  <a:pt x="314" y="1"/>
                  <a:pt x="330" y="1"/>
                </a:cubicBezTo>
                <a:cubicBezTo>
                  <a:pt x="345" y="1"/>
                  <a:pt x="356" y="1"/>
                  <a:pt x="364" y="1"/>
                </a:cubicBezTo>
                <a:cubicBezTo>
                  <a:pt x="372" y="1"/>
                  <a:pt x="376" y="1"/>
                  <a:pt x="377" y="1"/>
                </a:cubicBezTo>
                <a:cubicBezTo>
                  <a:pt x="382" y="1"/>
                  <a:pt x="384" y="3"/>
                  <a:pt x="384" y="6"/>
                </a:cubicBezTo>
                <a:cubicBezTo>
                  <a:pt x="384" y="13"/>
                  <a:pt x="383" y="17"/>
                  <a:pt x="380" y="19"/>
                </a:cubicBezTo>
                <a:cubicBezTo>
                  <a:pt x="380" y="21"/>
                  <a:pt x="377" y="22"/>
                  <a:pt x="371" y="22"/>
                </a:cubicBezTo>
                <a:cubicBezTo>
                  <a:pt x="349" y="23"/>
                  <a:pt x="336" y="29"/>
                  <a:pt x="331" y="40"/>
                </a:cubicBezTo>
                <a:lnTo>
                  <a:pt x="264" y="303"/>
                </a:lnTo>
                <a:cubicBezTo>
                  <a:pt x="264" y="305"/>
                  <a:pt x="260" y="307"/>
                  <a:pt x="255" y="307"/>
                </a:cubicBezTo>
                <a:cubicBezTo>
                  <a:pt x="251" y="307"/>
                  <a:pt x="248" y="306"/>
                  <a:pt x="247" y="306"/>
                </a:cubicBezTo>
                <a:cubicBezTo>
                  <a:pt x="246" y="305"/>
                  <a:pt x="227" y="260"/>
                  <a:pt x="189" y="170"/>
                </a:cubicBezTo>
                <a:lnTo>
                  <a:pt x="132" y="36"/>
                </a:lnTo>
                <a:lnTo>
                  <a:pt x="103" y="153"/>
                </a:lnTo>
                <a:cubicBezTo>
                  <a:pt x="83" y="229"/>
                  <a:pt x="74" y="269"/>
                  <a:pt x="74" y="271"/>
                </a:cubicBezTo>
                <a:cubicBezTo>
                  <a:pt x="75" y="281"/>
                  <a:pt x="86" y="286"/>
                  <a:pt x="106" y="286"/>
                </a:cubicBezTo>
                <a:lnTo>
                  <a:pt x="110" y="286"/>
                </a:lnTo>
                <a:cubicBezTo>
                  <a:pt x="112" y="287"/>
                  <a:pt x="113" y="289"/>
                  <a:pt x="113" y="290"/>
                </a:cubicBezTo>
                <a:cubicBezTo>
                  <a:pt x="113" y="290"/>
                  <a:pt x="113" y="293"/>
                  <a:pt x="112" y="298"/>
                </a:cubicBezTo>
                <a:cubicBezTo>
                  <a:pt x="111" y="302"/>
                  <a:pt x="109" y="305"/>
                  <a:pt x="108" y="307"/>
                </a:cubicBezTo>
                <a:lnTo>
                  <a:pt x="102" y="307"/>
                </a:lnTo>
                <a:cubicBezTo>
                  <a:pt x="93" y="306"/>
                  <a:pt x="76" y="306"/>
                  <a:pt x="53" y="306"/>
                </a:cubicBezTo>
                <a:cubicBezTo>
                  <a:pt x="45" y="306"/>
                  <a:pt x="38" y="306"/>
                  <a:pt x="31" y="306"/>
                </a:cubicBezTo>
                <a:cubicBezTo>
                  <a:pt x="24" y="306"/>
                  <a:pt x="18" y="306"/>
                  <a:pt x="14" y="306"/>
                </a:cubicBezTo>
                <a:cubicBezTo>
                  <a:pt x="10" y="306"/>
                  <a:pt x="7" y="306"/>
                  <a:pt x="7" y="306"/>
                </a:cubicBezTo>
                <a:cubicBezTo>
                  <a:pt x="2" y="306"/>
                  <a:pt x="0" y="305"/>
                  <a:pt x="0" y="302"/>
                </a:cubicBezTo>
                <a:cubicBezTo>
                  <a:pt x="0" y="301"/>
                  <a:pt x="0" y="298"/>
                  <a:pt x="1" y="295"/>
                </a:cubicBezTo>
                <a:cubicBezTo>
                  <a:pt x="2" y="291"/>
                  <a:pt x="3" y="289"/>
                  <a:pt x="3" y="289"/>
                </a:cubicBezTo>
                <a:cubicBezTo>
                  <a:pt x="4" y="287"/>
                  <a:pt x="7" y="286"/>
                  <a:pt x="14" y="286"/>
                </a:cubicBezTo>
                <a:cubicBezTo>
                  <a:pt x="34" y="285"/>
                  <a:pt x="47" y="279"/>
                  <a:pt x="53" y="269"/>
                </a:cubicBezTo>
                <a:cubicBezTo>
                  <a:pt x="54" y="267"/>
                  <a:pt x="65" y="225"/>
                  <a:pt x="85" y="145"/>
                </a:cubicBezTo>
                <a:lnTo>
                  <a:pt x="115" y="23"/>
                </a:lnTo>
                <a:cubicBezTo>
                  <a:pt x="115" y="23"/>
                  <a:pt x="106" y="22"/>
                  <a:pt x="91" y="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2808360" y="3755160"/>
            <a:ext cx="669240" cy="14040"/>
          </a:xfrm>
          <a:custGeom>
            <a:avLst/>
            <a:gdLst/>
            <a:ahLst/>
            <a:rect l="0" t="0" r="r" b="b"/>
            <a:pathLst>
              <a:path w="1859" h="39">
                <a:moveTo>
                  <a:pt x="0" y="39"/>
                </a:moveTo>
                <a:lnTo>
                  <a:pt x="1859" y="39"/>
                </a:lnTo>
                <a:lnTo>
                  <a:pt x="1859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128600" y="3647160"/>
            <a:ext cx="1661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Recall (Полнота):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3504960" y="3647160"/>
            <a:ext cx="3727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Способность найти все positive объекты.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128600" y="3952080"/>
            <a:ext cx="182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Отвечает на вопрос: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952200" y="47624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128600" y="4237560"/>
            <a:ext cx="511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Сколько питонистов от общего числа мы обнаружили?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3169080" y="5233680"/>
            <a:ext cx="163800" cy="155160"/>
          </a:xfrm>
          <a:custGeom>
            <a:avLst/>
            <a:gdLst/>
            <a:ahLst/>
            <a:rect l="0" t="0" r="r" b="b"/>
            <a:pathLst>
              <a:path w="455" h="431">
                <a:moveTo>
                  <a:pt x="10" y="431"/>
                </a:moveTo>
                <a:cubicBezTo>
                  <a:pt x="3" y="431"/>
                  <a:pt x="0" y="429"/>
                  <a:pt x="0" y="424"/>
                </a:cubicBezTo>
                <a:cubicBezTo>
                  <a:pt x="0" y="424"/>
                  <a:pt x="0" y="421"/>
                  <a:pt x="2" y="415"/>
                </a:cubicBezTo>
                <a:cubicBezTo>
                  <a:pt x="3" y="409"/>
                  <a:pt x="5" y="405"/>
                  <a:pt x="7" y="404"/>
                </a:cubicBezTo>
                <a:cubicBezTo>
                  <a:pt x="8" y="403"/>
                  <a:pt x="13" y="403"/>
                  <a:pt x="21" y="402"/>
                </a:cubicBezTo>
                <a:cubicBezTo>
                  <a:pt x="33" y="402"/>
                  <a:pt x="45" y="402"/>
                  <a:pt x="60" y="400"/>
                </a:cubicBezTo>
                <a:cubicBezTo>
                  <a:pt x="66" y="399"/>
                  <a:pt x="70" y="397"/>
                  <a:pt x="72" y="393"/>
                </a:cubicBezTo>
                <a:cubicBezTo>
                  <a:pt x="73" y="391"/>
                  <a:pt x="88" y="331"/>
                  <a:pt x="117" y="214"/>
                </a:cubicBezTo>
                <a:cubicBezTo>
                  <a:pt x="146" y="98"/>
                  <a:pt x="161" y="39"/>
                  <a:pt x="161" y="37"/>
                </a:cubicBezTo>
                <a:cubicBezTo>
                  <a:pt x="161" y="34"/>
                  <a:pt x="160" y="32"/>
                  <a:pt x="159" y="32"/>
                </a:cubicBezTo>
                <a:cubicBezTo>
                  <a:pt x="155" y="31"/>
                  <a:pt x="144" y="30"/>
                  <a:pt x="125" y="29"/>
                </a:cubicBezTo>
                <a:lnTo>
                  <a:pt x="106" y="29"/>
                </a:lnTo>
                <a:cubicBezTo>
                  <a:pt x="103" y="27"/>
                  <a:pt x="102" y="25"/>
                  <a:pt x="102" y="24"/>
                </a:cubicBezTo>
                <a:cubicBezTo>
                  <a:pt x="102" y="23"/>
                  <a:pt x="102" y="20"/>
                  <a:pt x="103" y="13"/>
                </a:cubicBezTo>
                <a:cubicBezTo>
                  <a:pt x="105" y="6"/>
                  <a:pt x="107" y="2"/>
                  <a:pt x="109" y="0"/>
                </a:cubicBezTo>
                <a:lnTo>
                  <a:pt x="450" y="0"/>
                </a:lnTo>
                <a:cubicBezTo>
                  <a:pt x="453" y="2"/>
                  <a:pt x="455" y="4"/>
                  <a:pt x="455" y="7"/>
                </a:cubicBezTo>
                <a:cubicBezTo>
                  <a:pt x="455" y="9"/>
                  <a:pt x="452" y="33"/>
                  <a:pt x="447" y="78"/>
                </a:cubicBezTo>
                <a:cubicBezTo>
                  <a:pt x="441" y="123"/>
                  <a:pt x="438" y="146"/>
                  <a:pt x="438" y="148"/>
                </a:cubicBezTo>
                <a:cubicBezTo>
                  <a:pt x="437" y="151"/>
                  <a:pt x="433" y="152"/>
                  <a:pt x="425" y="152"/>
                </a:cubicBezTo>
                <a:lnTo>
                  <a:pt x="417" y="152"/>
                </a:lnTo>
                <a:cubicBezTo>
                  <a:pt x="415" y="150"/>
                  <a:pt x="413" y="147"/>
                  <a:pt x="413" y="144"/>
                </a:cubicBezTo>
                <a:cubicBezTo>
                  <a:pt x="413" y="143"/>
                  <a:pt x="414" y="138"/>
                  <a:pt x="415" y="129"/>
                </a:cubicBezTo>
                <a:cubicBezTo>
                  <a:pt x="416" y="119"/>
                  <a:pt x="417" y="108"/>
                  <a:pt x="417" y="95"/>
                </a:cubicBezTo>
                <a:cubicBezTo>
                  <a:pt x="417" y="82"/>
                  <a:pt x="415" y="72"/>
                  <a:pt x="412" y="64"/>
                </a:cubicBezTo>
                <a:cubicBezTo>
                  <a:pt x="409" y="56"/>
                  <a:pt x="405" y="50"/>
                  <a:pt x="400" y="44"/>
                </a:cubicBezTo>
                <a:cubicBezTo>
                  <a:pt x="395" y="39"/>
                  <a:pt x="388" y="36"/>
                  <a:pt x="377" y="34"/>
                </a:cubicBezTo>
                <a:cubicBezTo>
                  <a:pt x="366" y="33"/>
                  <a:pt x="356" y="31"/>
                  <a:pt x="345" y="30"/>
                </a:cubicBezTo>
                <a:cubicBezTo>
                  <a:pt x="334" y="29"/>
                  <a:pt x="319" y="28"/>
                  <a:pt x="299" y="29"/>
                </a:cubicBezTo>
                <a:lnTo>
                  <a:pt x="285" y="29"/>
                </a:lnTo>
                <a:cubicBezTo>
                  <a:pt x="250" y="30"/>
                  <a:pt x="232" y="30"/>
                  <a:pt x="230" y="31"/>
                </a:cubicBezTo>
                <a:cubicBezTo>
                  <a:pt x="228" y="32"/>
                  <a:pt x="226" y="34"/>
                  <a:pt x="225" y="36"/>
                </a:cubicBezTo>
                <a:cubicBezTo>
                  <a:pt x="225" y="37"/>
                  <a:pt x="218" y="64"/>
                  <a:pt x="204" y="119"/>
                </a:cubicBezTo>
                <a:lnTo>
                  <a:pt x="183" y="201"/>
                </a:lnTo>
                <a:lnTo>
                  <a:pt x="218" y="201"/>
                </a:lnTo>
                <a:cubicBezTo>
                  <a:pt x="220" y="201"/>
                  <a:pt x="224" y="201"/>
                  <a:pt x="233" y="201"/>
                </a:cubicBezTo>
                <a:cubicBezTo>
                  <a:pt x="241" y="201"/>
                  <a:pt x="247" y="201"/>
                  <a:pt x="250" y="200"/>
                </a:cubicBezTo>
                <a:cubicBezTo>
                  <a:pt x="254" y="200"/>
                  <a:pt x="259" y="199"/>
                  <a:pt x="264" y="198"/>
                </a:cubicBezTo>
                <a:cubicBezTo>
                  <a:pt x="270" y="197"/>
                  <a:pt x="275" y="196"/>
                  <a:pt x="280" y="194"/>
                </a:cubicBezTo>
                <a:cubicBezTo>
                  <a:pt x="284" y="192"/>
                  <a:pt x="287" y="189"/>
                  <a:pt x="290" y="186"/>
                </a:cubicBezTo>
                <a:cubicBezTo>
                  <a:pt x="296" y="181"/>
                  <a:pt x="300" y="174"/>
                  <a:pt x="304" y="165"/>
                </a:cubicBezTo>
                <a:cubicBezTo>
                  <a:pt x="308" y="156"/>
                  <a:pt x="311" y="148"/>
                  <a:pt x="312" y="141"/>
                </a:cubicBezTo>
                <a:cubicBezTo>
                  <a:pt x="314" y="134"/>
                  <a:pt x="315" y="130"/>
                  <a:pt x="316" y="130"/>
                </a:cubicBezTo>
                <a:cubicBezTo>
                  <a:pt x="317" y="128"/>
                  <a:pt x="321" y="127"/>
                  <a:pt x="328" y="127"/>
                </a:cubicBezTo>
                <a:lnTo>
                  <a:pt x="335" y="127"/>
                </a:lnTo>
                <a:cubicBezTo>
                  <a:pt x="338" y="129"/>
                  <a:pt x="340" y="131"/>
                  <a:pt x="340" y="133"/>
                </a:cubicBezTo>
                <a:cubicBezTo>
                  <a:pt x="340" y="134"/>
                  <a:pt x="333" y="162"/>
                  <a:pt x="320" y="216"/>
                </a:cubicBezTo>
                <a:cubicBezTo>
                  <a:pt x="307" y="270"/>
                  <a:pt x="300" y="299"/>
                  <a:pt x="299" y="300"/>
                </a:cubicBezTo>
                <a:cubicBezTo>
                  <a:pt x="298" y="303"/>
                  <a:pt x="294" y="305"/>
                  <a:pt x="286" y="305"/>
                </a:cubicBezTo>
                <a:lnTo>
                  <a:pt x="278" y="305"/>
                </a:lnTo>
                <a:cubicBezTo>
                  <a:pt x="275" y="302"/>
                  <a:pt x="274" y="300"/>
                  <a:pt x="274" y="296"/>
                </a:cubicBezTo>
                <a:cubicBezTo>
                  <a:pt x="274" y="295"/>
                  <a:pt x="275" y="290"/>
                  <a:pt x="277" y="282"/>
                </a:cubicBezTo>
                <a:cubicBezTo>
                  <a:pt x="279" y="274"/>
                  <a:pt x="280" y="266"/>
                  <a:pt x="280" y="257"/>
                </a:cubicBezTo>
                <a:cubicBezTo>
                  <a:pt x="280" y="245"/>
                  <a:pt x="276" y="237"/>
                  <a:pt x="268" y="234"/>
                </a:cubicBezTo>
                <a:cubicBezTo>
                  <a:pt x="259" y="231"/>
                  <a:pt x="240" y="230"/>
                  <a:pt x="211" y="230"/>
                </a:cubicBezTo>
                <a:lnTo>
                  <a:pt x="176" y="230"/>
                </a:lnTo>
                <a:lnTo>
                  <a:pt x="156" y="311"/>
                </a:lnTo>
                <a:cubicBezTo>
                  <a:pt x="143" y="363"/>
                  <a:pt x="136" y="391"/>
                  <a:pt x="136" y="393"/>
                </a:cubicBezTo>
                <a:cubicBezTo>
                  <a:pt x="136" y="399"/>
                  <a:pt x="155" y="402"/>
                  <a:pt x="192" y="402"/>
                </a:cubicBezTo>
                <a:lnTo>
                  <a:pt x="208" y="402"/>
                </a:lnTo>
                <a:cubicBezTo>
                  <a:pt x="211" y="405"/>
                  <a:pt x="212" y="406"/>
                  <a:pt x="212" y="407"/>
                </a:cubicBezTo>
                <a:cubicBezTo>
                  <a:pt x="212" y="407"/>
                  <a:pt x="211" y="411"/>
                  <a:pt x="211" y="419"/>
                </a:cubicBezTo>
                <a:cubicBezTo>
                  <a:pt x="209" y="425"/>
                  <a:pt x="207" y="429"/>
                  <a:pt x="204" y="431"/>
                </a:cubicBezTo>
                <a:lnTo>
                  <a:pt x="194" y="431"/>
                </a:lnTo>
                <a:cubicBezTo>
                  <a:pt x="176" y="430"/>
                  <a:pt x="144" y="430"/>
                  <a:pt x="98" y="430"/>
                </a:cubicBezTo>
                <a:cubicBezTo>
                  <a:pt x="71" y="430"/>
                  <a:pt x="49" y="430"/>
                  <a:pt x="34" y="430"/>
                </a:cubicBezTo>
                <a:cubicBezTo>
                  <a:pt x="20" y="430"/>
                  <a:pt x="12" y="430"/>
                  <a:pt x="10" y="43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3329280" y="531540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40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9" y="49"/>
                  <a:pt x="8" y="50"/>
                </a:cubicBezTo>
                <a:lnTo>
                  <a:pt x="0" y="50"/>
                </a:lnTo>
                <a:lnTo>
                  <a:pt x="0" y="29"/>
                </a:lnTo>
                <a:lnTo>
                  <a:pt x="8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8" y="15"/>
                  <a:pt x="73" y="12"/>
                </a:cubicBezTo>
                <a:cubicBezTo>
                  <a:pt x="78" y="8"/>
                  <a:pt x="82" y="5"/>
                  <a:pt x="86" y="2"/>
                </a:cubicBezTo>
                <a:cubicBezTo>
                  <a:pt x="86" y="1"/>
                  <a:pt x="88" y="0"/>
                  <a:pt x="91" y="0"/>
                </a:cubicBezTo>
                <a:cubicBezTo>
                  <a:pt x="94" y="0"/>
                  <a:pt x="96" y="1"/>
                  <a:pt x="99" y="3"/>
                </a:cubicBezTo>
                <a:lnTo>
                  <a:pt x="99" y="137"/>
                </a:lnTo>
                <a:lnTo>
                  <a:pt x="99" y="272"/>
                </a:lnTo>
                <a:cubicBezTo>
                  <a:pt x="101" y="274"/>
                  <a:pt x="103" y="275"/>
                  <a:pt x="104" y="276"/>
                </a:cubicBezTo>
                <a:cubicBezTo>
                  <a:pt x="106" y="277"/>
                  <a:pt x="110" y="277"/>
                  <a:pt x="115" y="278"/>
                </a:cubicBezTo>
                <a:cubicBezTo>
                  <a:pt x="121" y="278"/>
                  <a:pt x="130" y="279"/>
                  <a:pt x="143" y="279"/>
                </a:cubicBezTo>
                <a:lnTo>
                  <a:pt x="155" y="279"/>
                </a:lnTo>
                <a:lnTo>
                  <a:pt x="155" y="299"/>
                </a:lnTo>
                <a:lnTo>
                  <a:pt x="150" y="299"/>
                </a:lnTo>
                <a:cubicBezTo>
                  <a:pt x="143" y="298"/>
                  <a:pt x="120" y="298"/>
                  <a:pt x="79" y="298"/>
                </a:cubicBezTo>
                <a:cubicBezTo>
                  <a:pt x="38" y="298"/>
                  <a:pt x="15" y="298"/>
                  <a:pt x="7" y="299"/>
                </a:cubicBezTo>
                <a:lnTo>
                  <a:pt x="2" y="299"/>
                </a:lnTo>
                <a:lnTo>
                  <a:pt x="2" y="279"/>
                </a:lnTo>
                <a:lnTo>
                  <a:pt x="15" y="279"/>
                </a:lnTo>
                <a:cubicBezTo>
                  <a:pt x="21" y="279"/>
                  <a:pt x="27" y="279"/>
                  <a:pt x="32" y="279"/>
                </a:cubicBezTo>
                <a:cubicBezTo>
                  <a:pt x="36" y="279"/>
                  <a:pt x="40" y="278"/>
                  <a:pt x="43" y="278"/>
                </a:cubicBezTo>
                <a:cubicBezTo>
                  <a:pt x="45" y="278"/>
                  <a:pt x="48" y="277"/>
                  <a:pt x="50" y="277"/>
                </a:cubicBezTo>
                <a:cubicBezTo>
                  <a:pt x="52" y="276"/>
                  <a:pt x="53" y="276"/>
                  <a:pt x="53" y="276"/>
                </a:cubicBezTo>
                <a:cubicBezTo>
                  <a:pt x="54" y="276"/>
                  <a:pt x="55" y="275"/>
                  <a:pt x="56" y="274"/>
                </a:cubicBezTo>
                <a:cubicBezTo>
                  <a:pt x="58" y="272"/>
                  <a:pt x="59" y="272"/>
                  <a:pt x="59" y="272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3483720" y="530496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29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1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3722760" y="5236920"/>
            <a:ext cx="91080" cy="151920"/>
          </a:xfrm>
          <a:custGeom>
            <a:avLst/>
            <a:gdLst/>
            <a:ahLst/>
            <a:rect l="0" t="0" r="r" b="b"/>
            <a:pathLst>
              <a:path w="253" h="422">
                <a:moveTo>
                  <a:pt x="37" y="150"/>
                </a:moveTo>
                <a:cubicBezTo>
                  <a:pt x="26" y="150"/>
                  <a:pt x="17" y="146"/>
                  <a:pt x="10" y="139"/>
                </a:cubicBezTo>
                <a:cubicBezTo>
                  <a:pt x="3" y="131"/>
                  <a:pt x="0" y="122"/>
                  <a:pt x="0" y="111"/>
                </a:cubicBezTo>
                <a:cubicBezTo>
                  <a:pt x="0" y="81"/>
                  <a:pt x="11" y="55"/>
                  <a:pt x="33" y="33"/>
                </a:cubicBezTo>
                <a:cubicBezTo>
                  <a:pt x="56" y="11"/>
                  <a:pt x="84" y="0"/>
                  <a:pt x="118" y="0"/>
                </a:cubicBezTo>
                <a:cubicBezTo>
                  <a:pt x="156" y="0"/>
                  <a:pt x="188" y="12"/>
                  <a:pt x="214" y="35"/>
                </a:cubicBezTo>
                <a:cubicBezTo>
                  <a:pt x="240" y="59"/>
                  <a:pt x="253" y="90"/>
                  <a:pt x="253" y="127"/>
                </a:cubicBezTo>
                <a:cubicBezTo>
                  <a:pt x="253" y="145"/>
                  <a:pt x="249" y="163"/>
                  <a:pt x="241" y="179"/>
                </a:cubicBezTo>
                <a:cubicBezTo>
                  <a:pt x="232" y="196"/>
                  <a:pt x="222" y="210"/>
                  <a:pt x="210" y="222"/>
                </a:cubicBezTo>
                <a:cubicBezTo>
                  <a:pt x="198" y="234"/>
                  <a:pt x="182" y="250"/>
                  <a:pt x="160" y="269"/>
                </a:cubicBezTo>
                <a:cubicBezTo>
                  <a:pt x="145" y="282"/>
                  <a:pt x="123" y="301"/>
                  <a:pt x="95" y="327"/>
                </a:cubicBezTo>
                <a:lnTo>
                  <a:pt x="58" y="362"/>
                </a:lnTo>
                <a:lnTo>
                  <a:pt x="106" y="363"/>
                </a:lnTo>
                <a:cubicBezTo>
                  <a:pt x="173" y="363"/>
                  <a:pt x="209" y="362"/>
                  <a:pt x="213" y="360"/>
                </a:cubicBezTo>
                <a:cubicBezTo>
                  <a:pt x="216" y="359"/>
                  <a:pt x="221" y="340"/>
                  <a:pt x="228" y="304"/>
                </a:cubicBezTo>
                <a:lnTo>
                  <a:pt x="228" y="302"/>
                </a:lnTo>
                <a:lnTo>
                  <a:pt x="253" y="302"/>
                </a:lnTo>
                <a:lnTo>
                  <a:pt x="253" y="304"/>
                </a:lnTo>
                <a:cubicBezTo>
                  <a:pt x="253" y="305"/>
                  <a:pt x="250" y="324"/>
                  <a:pt x="245" y="361"/>
                </a:cubicBezTo>
                <a:cubicBezTo>
                  <a:pt x="240" y="398"/>
                  <a:pt x="237" y="419"/>
                  <a:pt x="236" y="420"/>
                </a:cubicBezTo>
                <a:lnTo>
                  <a:pt x="236" y="422"/>
                </a:lnTo>
                <a:lnTo>
                  <a:pt x="0" y="422"/>
                </a:lnTo>
                <a:lnTo>
                  <a:pt x="0" y="410"/>
                </a:lnTo>
                <a:lnTo>
                  <a:pt x="0" y="403"/>
                </a:lnTo>
                <a:cubicBezTo>
                  <a:pt x="0" y="400"/>
                  <a:pt x="1" y="396"/>
                  <a:pt x="4" y="392"/>
                </a:cubicBezTo>
                <a:cubicBezTo>
                  <a:pt x="6" y="389"/>
                  <a:pt x="13" y="381"/>
                  <a:pt x="23" y="370"/>
                </a:cubicBezTo>
                <a:cubicBezTo>
                  <a:pt x="35" y="357"/>
                  <a:pt x="45" y="345"/>
                  <a:pt x="54" y="335"/>
                </a:cubicBezTo>
                <a:cubicBezTo>
                  <a:pt x="58" y="330"/>
                  <a:pt x="65" y="323"/>
                  <a:pt x="76" y="311"/>
                </a:cubicBezTo>
                <a:cubicBezTo>
                  <a:pt x="86" y="300"/>
                  <a:pt x="94" y="292"/>
                  <a:pt x="97" y="288"/>
                </a:cubicBezTo>
                <a:cubicBezTo>
                  <a:pt x="101" y="284"/>
                  <a:pt x="107" y="277"/>
                  <a:pt x="116" y="267"/>
                </a:cubicBezTo>
                <a:cubicBezTo>
                  <a:pt x="125" y="257"/>
                  <a:pt x="131" y="250"/>
                  <a:pt x="134" y="245"/>
                </a:cubicBezTo>
                <a:cubicBezTo>
                  <a:pt x="138" y="241"/>
                  <a:pt x="143" y="235"/>
                  <a:pt x="149" y="226"/>
                </a:cubicBezTo>
                <a:cubicBezTo>
                  <a:pt x="155" y="218"/>
                  <a:pt x="160" y="212"/>
                  <a:pt x="162" y="206"/>
                </a:cubicBezTo>
                <a:cubicBezTo>
                  <a:pt x="165" y="201"/>
                  <a:pt x="168" y="195"/>
                  <a:pt x="172" y="188"/>
                </a:cubicBezTo>
                <a:cubicBezTo>
                  <a:pt x="176" y="181"/>
                  <a:pt x="178" y="174"/>
                  <a:pt x="180" y="168"/>
                </a:cubicBezTo>
                <a:cubicBezTo>
                  <a:pt x="182" y="161"/>
                  <a:pt x="183" y="155"/>
                  <a:pt x="184" y="149"/>
                </a:cubicBezTo>
                <a:cubicBezTo>
                  <a:pt x="186" y="143"/>
                  <a:pt x="186" y="136"/>
                  <a:pt x="186" y="128"/>
                </a:cubicBezTo>
                <a:cubicBezTo>
                  <a:pt x="186" y="101"/>
                  <a:pt x="179" y="78"/>
                  <a:pt x="165" y="59"/>
                </a:cubicBezTo>
                <a:cubicBezTo>
                  <a:pt x="150" y="39"/>
                  <a:pt x="130" y="30"/>
                  <a:pt x="102" y="30"/>
                </a:cubicBezTo>
                <a:cubicBezTo>
                  <a:pt x="88" y="30"/>
                  <a:pt x="76" y="33"/>
                  <a:pt x="66" y="41"/>
                </a:cubicBezTo>
                <a:cubicBezTo>
                  <a:pt x="55" y="48"/>
                  <a:pt x="48" y="55"/>
                  <a:pt x="44" y="61"/>
                </a:cubicBezTo>
                <a:cubicBezTo>
                  <a:pt x="39" y="68"/>
                  <a:pt x="37" y="72"/>
                  <a:pt x="37" y="73"/>
                </a:cubicBezTo>
                <a:cubicBezTo>
                  <a:pt x="37" y="74"/>
                  <a:pt x="38" y="74"/>
                  <a:pt x="40" y="74"/>
                </a:cubicBezTo>
                <a:cubicBezTo>
                  <a:pt x="48" y="74"/>
                  <a:pt x="56" y="77"/>
                  <a:pt x="64" y="83"/>
                </a:cubicBezTo>
                <a:cubicBezTo>
                  <a:pt x="72" y="89"/>
                  <a:pt x="76" y="99"/>
                  <a:pt x="76" y="112"/>
                </a:cubicBezTo>
                <a:cubicBezTo>
                  <a:pt x="76" y="123"/>
                  <a:pt x="72" y="131"/>
                  <a:pt x="66" y="139"/>
                </a:cubicBezTo>
                <a:cubicBezTo>
                  <a:pt x="59" y="146"/>
                  <a:pt x="49" y="150"/>
                  <a:pt x="37" y="15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3893400" y="531792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8"/>
                </a:moveTo>
                <a:cubicBezTo>
                  <a:pt x="0" y="28"/>
                  <a:pt x="4" y="19"/>
                  <a:pt x="11" y="12"/>
                </a:cubicBezTo>
                <a:cubicBezTo>
                  <a:pt x="19" y="4"/>
                  <a:pt x="28" y="0"/>
                  <a:pt x="39" y="0"/>
                </a:cubicBezTo>
                <a:cubicBezTo>
                  <a:pt x="50" y="0"/>
                  <a:pt x="58" y="4"/>
                  <a:pt x="66" y="10"/>
                </a:cubicBezTo>
                <a:cubicBezTo>
                  <a:pt x="74" y="17"/>
                  <a:pt x="78" y="26"/>
                  <a:pt x="78" y="38"/>
                </a:cubicBezTo>
                <a:cubicBezTo>
                  <a:pt x="78" y="49"/>
                  <a:pt x="74" y="58"/>
                  <a:pt x="67" y="66"/>
                </a:cubicBezTo>
                <a:cubicBezTo>
                  <a:pt x="60" y="73"/>
                  <a:pt x="51" y="77"/>
                  <a:pt x="40" y="77"/>
                </a:cubicBezTo>
                <a:cubicBezTo>
                  <a:pt x="29" y="77"/>
                  <a:pt x="20" y="74"/>
                  <a:pt x="12" y="66"/>
                </a:cubicBezTo>
                <a:cubicBezTo>
                  <a:pt x="5" y="59"/>
                  <a:pt x="1" y="50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4104360" y="507924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0" y="35"/>
                </a:moveTo>
                <a:cubicBezTo>
                  <a:pt x="160" y="32"/>
                  <a:pt x="148" y="30"/>
                  <a:pt x="124" y="29"/>
                </a:cubicBezTo>
                <a:cubicBezTo>
                  <a:pt x="114" y="29"/>
                  <a:pt x="108" y="29"/>
                  <a:pt x="105" y="28"/>
                </a:cubicBezTo>
                <a:cubicBezTo>
                  <a:pt x="102" y="28"/>
                  <a:pt x="100" y="26"/>
                  <a:pt x="100" y="22"/>
                </a:cubicBezTo>
                <a:cubicBezTo>
                  <a:pt x="100" y="21"/>
                  <a:pt x="101" y="19"/>
                  <a:pt x="102" y="15"/>
                </a:cubicBezTo>
                <a:cubicBezTo>
                  <a:pt x="104" y="6"/>
                  <a:pt x="106" y="2"/>
                  <a:pt x="107" y="1"/>
                </a:cubicBezTo>
                <a:cubicBezTo>
                  <a:pt x="108" y="0"/>
                  <a:pt x="149" y="0"/>
                  <a:pt x="231" y="0"/>
                </a:cubicBezTo>
                <a:cubicBezTo>
                  <a:pt x="311" y="0"/>
                  <a:pt x="354" y="1"/>
                  <a:pt x="359" y="2"/>
                </a:cubicBezTo>
                <a:cubicBezTo>
                  <a:pt x="386" y="6"/>
                  <a:pt x="409" y="17"/>
                  <a:pt x="427" y="33"/>
                </a:cubicBezTo>
                <a:cubicBezTo>
                  <a:pt x="445" y="49"/>
                  <a:pt x="454" y="70"/>
                  <a:pt x="455" y="97"/>
                </a:cubicBezTo>
                <a:cubicBezTo>
                  <a:pt x="455" y="129"/>
                  <a:pt x="441" y="159"/>
                  <a:pt x="413" y="186"/>
                </a:cubicBezTo>
                <a:cubicBezTo>
                  <a:pt x="384" y="214"/>
                  <a:pt x="346" y="233"/>
                  <a:pt x="300" y="240"/>
                </a:cubicBezTo>
                <a:cubicBezTo>
                  <a:pt x="298" y="241"/>
                  <a:pt x="275" y="241"/>
                  <a:pt x="234" y="241"/>
                </a:cubicBezTo>
                <a:lnTo>
                  <a:pt x="173" y="241"/>
                </a:lnTo>
                <a:lnTo>
                  <a:pt x="154" y="317"/>
                </a:lnTo>
                <a:cubicBezTo>
                  <a:pt x="141" y="367"/>
                  <a:pt x="135" y="392"/>
                  <a:pt x="135" y="395"/>
                </a:cubicBezTo>
                <a:cubicBezTo>
                  <a:pt x="135" y="397"/>
                  <a:pt x="135" y="398"/>
                  <a:pt x="136" y="399"/>
                </a:cubicBezTo>
                <a:cubicBezTo>
                  <a:pt x="136" y="399"/>
                  <a:pt x="138" y="400"/>
                  <a:pt x="140" y="401"/>
                </a:cubicBezTo>
                <a:cubicBezTo>
                  <a:pt x="143" y="402"/>
                  <a:pt x="146" y="403"/>
                  <a:pt x="151" y="402"/>
                </a:cubicBezTo>
                <a:cubicBezTo>
                  <a:pt x="155" y="402"/>
                  <a:pt x="162" y="402"/>
                  <a:pt x="172" y="404"/>
                </a:cubicBezTo>
                <a:lnTo>
                  <a:pt x="192" y="404"/>
                </a:lnTo>
                <a:cubicBezTo>
                  <a:pt x="195" y="407"/>
                  <a:pt x="196" y="410"/>
                  <a:pt x="196" y="411"/>
                </a:cubicBezTo>
                <a:cubicBezTo>
                  <a:pt x="196" y="417"/>
                  <a:pt x="195" y="424"/>
                  <a:pt x="192" y="430"/>
                </a:cubicBezTo>
                <a:cubicBezTo>
                  <a:pt x="190" y="432"/>
                  <a:pt x="186" y="433"/>
                  <a:pt x="182" y="433"/>
                </a:cubicBezTo>
                <a:cubicBezTo>
                  <a:pt x="180" y="433"/>
                  <a:pt x="172" y="433"/>
                  <a:pt x="157" y="432"/>
                </a:cubicBezTo>
                <a:cubicBezTo>
                  <a:pt x="143" y="432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0" y="431"/>
                  <a:pt x="12" y="432"/>
                  <a:pt x="11" y="432"/>
                </a:cubicBezTo>
                <a:cubicBezTo>
                  <a:pt x="3" y="432"/>
                  <a:pt x="0" y="430"/>
                  <a:pt x="0" y="426"/>
                </a:cubicBezTo>
                <a:cubicBezTo>
                  <a:pt x="0" y="425"/>
                  <a:pt x="0" y="422"/>
                  <a:pt x="2" y="417"/>
                </a:cubicBezTo>
                <a:cubicBezTo>
                  <a:pt x="3" y="410"/>
                  <a:pt x="5" y="406"/>
                  <a:pt x="7" y="406"/>
                </a:cubicBezTo>
                <a:cubicBezTo>
                  <a:pt x="8" y="405"/>
                  <a:pt x="13" y="404"/>
                  <a:pt x="21" y="404"/>
                </a:cubicBezTo>
                <a:cubicBezTo>
                  <a:pt x="33" y="404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8" y="334"/>
                  <a:pt x="117" y="217"/>
                </a:cubicBezTo>
                <a:cubicBezTo>
                  <a:pt x="146" y="102"/>
                  <a:pt x="160" y="41"/>
                  <a:pt x="160" y="35"/>
                </a:cubicBezTo>
                <a:moveTo>
                  <a:pt x="388" y="81"/>
                </a:moveTo>
                <a:cubicBezTo>
                  <a:pt x="388" y="76"/>
                  <a:pt x="387" y="71"/>
                  <a:pt x="387" y="68"/>
                </a:cubicBezTo>
                <a:cubicBezTo>
                  <a:pt x="386" y="65"/>
                  <a:pt x="384" y="60"/>
                  <a:pt x="381" y="54"/>
                </a:cubicBezTo>
                <a:cubicBezTo>
                  <a:pt x="378" y="48"/>
                  <a:pt x="373" y="44"/>
                  <a:pt x="365" y="40"/>
                </a:cubicBezTo>
                <a:cubicBezTo>
                  <a:pt x="357" y="37"/>
                  <a:pt x="347" y="33"/>
                  <a:pt x="334" y="30"/>
                </a:cubicBezTo>
                <a:cubicBezTo>
                  <a:pt x="331" y="30"/>
                  <a:pt x="314" y="29"/>
                  <a:pt x="283" y="29"/>
                </a:cubicBezTo>
                <a:cubicBezTo>
                  <a:pt x="276" y="29"/>
                  <a:pt x="269" y="29"/>
                  <a:pt x="261" y="29"/>
                </a:cubicBezTo>
                <a:cubicBezTo>
                  <a:pt x="254" y="29"/>
                  <a:pt x="248" y="29"/>
                  <a:pt x="243" y="29"/>
                </a:cubicBezTo>
                <a:cubicBezTo>
                  <a:pt x="238" y="30"/>
                  <a:pt x="236" y="30"/>
                  <a:pt x="235" y="29"/>
                </a:cubicBezTo>
                <a:cubicBezTo>
                  <a:pt x="230" y="30"/>
                  <a:pt x="226" y="32"/>
                  <a:pt x="224" y="35"/>
                </a:cubicBezTo>
                <a:cubicBezTo>
                  <a:pt x="223" y="38"/>
                  <a:pt x="219" y="54"/>
                  <a:pt x="212" y="84"/>
                </a:cubicBezTo>
                <a:cubicBezTo>
                  <a:pt x="205" y="114"/>
                  <a:pt x="197" y="143"/>
                  <a:pt x="190" y="171"/>
                </a:cubicBezTo>
                <a:cubicBezTo>
                  <a:pt x="182" y="199"/>
                  <a:pt x="178" y="214"/>
                  <a:pt x="178" y="214"/>
                </a:cubicBezTo>
                <a:cubicBezTo>
                  <a:pt x="178" y="215"/>
                  <a:pt x="195" y="215"/>
                  <a:pt x="230" y="215"/>
                </a:cubicBezTo>
                <a:lnTo>
                  <a:pt x="237" y="215"/>
                </a:lnTo>
                <a:lnTo>
                  <a:pt x="252" y="215"/>
                </a:lnTo>
                <a:cubicBezTo>
                  <a:pt x="299" y="215"/>
                  <a:pt x="333" y="205"/>
                  <a:pt x="353" y="184"/>
                </a:cubicBezTo>
                <a:cubicBezTo>
                  <a:pt x="364" y="172"/>
                  <a:pt x="373" y="156"/>
                  <a:pt x="379" y="134"/>
                </a:cubicBezTo>
                <a:cubicBezTo>
                  <a:pt x="385" y="112"/>
                  <a:pt x="388" y="94"/>
                  <a:pt x="388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4272480" y="5133960"/>
            <a:ext cx="93600" cy="103680"/>
          </a:xfrm>
          <a:custGeom>
            <a:avLst/>
            <a:gdLst/>
            <a:ahLst/>
            <a:rect l="0" t="0" r="r" b="b"/>
            <a:pathLst>
              <a:path w="260" h="288">
                <a:moveTo>
                  <a:pt x="0" y="98"/>
                </a:moveTo>
                <a:cubicBezTo>
                  <a:pt x="1" y="97"/>
                  <a:pt x="1" y="95"/>
                  <a:pt x="1" y="93"/>
                </a:cubicBezTo>
                <a:cubicBezTo>
                  <a:pt x="2" y="91"/>
                  <a:pt x="3" y="86"/>
                  <a:pt x="5" y="79"/>
                </a:cubicBezTo>
                <a:cubicBezTo>
                  <a:pt x="6" y="72"/>
                  <a:pt x="8" y="66"/>
                  <a:pt x="11" y="60"/>
                </a:cubicBezTo>
                <a:cubicBezTo>
                  <a:pt x="13" y="54"/>
                  <a:pt x="17" y="47"/>
                  <a:pt x="20" y="39"/>
                </a:cubicBezTo>
                <a:cubicBezTo>
                  <a:pt x="24" y="31"/>
                  <a:pt x="28" y="24"/>
                  <a:pt x="33" y="20"/>
                </a:cubicBezTo>
                <a:cubicBezTo>
                  <a:pt x="38" y="15"/>
                  <a:pt x="43" y="11"/>
                  <a:pt x="49" y="6"/>
                </a:cubicBezTo>
                <a:cubicBezTo>
                  <a:pt x="56" y="1"/>
                  <a:pt x="63" y="-1"/>
                  <a:pt x="70" y="0"/>
                </a:cubicBezTo>
                <a:cubicBezTo>
                  <a:pt x="83" y="0"/>
                  <a:pt x="93" y="3"/>
                  <a:pt x="103" y="8"/>
                </a:cubicBezTo>
                <a:cubicBezTo>
                  <a:pt x="112" y="13"/>
                  <a:pt x="118" y="17"/>
                  <a:pt x="122" y="22"/>
                </a:cubicBezTo>
                <a:cubicBezTo>
                  <a:pt x="126" y="26"/>
                  <a:pt x="128" y="30"/>
                  <a:pt x="130" y="34"/>
                </a:cubicBezTo>
                <a:cubicBezTo>
                  <a:pt x="131" y="37"/>
                  <a:pt x="132" y="38"/>
                  <a:pt x="132" y="38"/>
                </a:cubicBezTo>
                <a:cubicBezTo>
                  <a:pt x="132" y="38"/>
                  <a:pt x="134" y="37"/>
                  <a:pt x="137" y="34"/>
                </a:cubicBezTo>
                <a:cubicBezTo>
                  <a:pt x="157" y="12"/>
                  <a:pt x="181" y="1"/>
                  <a:pt x="207" y="1"/>
                </a:cubicBezTo>
                <a:lnTo>
                  <a:pt x="209" y="1"/>
                </a:lnTo>
                <a:cubicBezTo>
                  <a:pt x="229" y="1"/>
                  <a:pt x="245" y="9"/>
                  <a:pt x="255" y="27"/>
                </a:cubicBezTo>
                <a:cubicBezTo>
                  <a:pt x="258" y="35"/>
                  <a:pt x="260" y="43"/>
                  <a:pt x="260" y="50"/>
                </a:cubicBezTo>
                <a:cubicBezTo>
                  <a:pt x="260" y="63"/>
                  <a:pt x="257" y="73"/>
                  <a:pt x="252" y="81"/>
                </a:cubicBezTo>
                <a:cubicBezTo>
                  <a:pt x="246" y="88"/>
                  <a:pt x="241" y="93"/>
                  <a:pt x="235" y="95"/>
                </a:cubicBezTo>
                <a:cubicBezTo>
                  <a:pt x="230" y="97"/>
                  <a:pt x="224" y="98"/>
                  <a:pt x="219" y="98"/>
                </a:cubicBezTo>
                <a:cubicBezTo>
                  <a:pt x="211" y="98"/>
                  <a:pt x="204" y="95"/>
                  <a:pt x="199" y="91"/>
                </a:cubicBezTo>
                <a:cubicBezTo>
                  <a:pt x="194" y="86"/>
                  <a:pt x="191" y="80"/>
                  <a:pt x="191" y="72"/>
                </a:cubicBezTo>
                <a:cubicBezTo>
                  <a:pt x="191" y="52"/>
                  <a:pt x="203" y="39"/>
                  <a:pt x="227" y="32"/>
                </a:cubicBezTo>
                <a:cubicBezTo>
                  <a:pt x="218" y="26"/>
                  <a:pt x="210" y="24"/>
                  <a:pt x="204" y="24"/>
                </a:cubicBezTo>
                <a:cubicBezTo>
                  <a:pt x="181" y="24"/>
                  <a:pt x="159" y="39"/>
                  <a:pt x="139" y="70"/>
                </a:cubicBezTo>
                <a:cubicBezTo>
                  <a:pt x="135" y="77"/>
                  <a:pt x="132" y="84"/>
                  <a:pt x="128" y="91"/>
                </a:cubicBezTo>
                <a:cubicBezTo>
                  <a:pt x="126" y="98"/>
                  <a:pt x="119" y="126"/>
                  <a:pt x="107" y="175"/>
                </a:cubicBezTo>
                <a:cubicBezTo>
                  <a:pt x="93" y="235"/>
                  <a:pt x="84" y="267"/>
                  <a:pt x="82" y="271"/>
                </a:cubicBezTo>
                <a:cubicBezTo>
                  <a:pt x="77" y="282"/>
                  <a:pt x="68" y="288"/>
                  <a:pt x="55" y="288"/>
                </a:cubicBezTo>
                <a:cubicBezTo>
                  <a:pt x="50" y="288"/>
                  <a:pt x="45" y="286"/>
                  <a:pt x="42" y="284"/>
                </a:cubicBezTo>
                <a:cubicBezTo>
                  <a:pt x="38" y="281"/>
                  <a:pt x="36" y="279"/>
                  <a:pt x="35" y="276"/>
                </a:cubicBezTo>
                <a:cubicBezTo>
                  <a:pt x="34" y="274"/>
                  <a:pt x="33" y="272"/>
                  <a:pt x="34" y="270"/>
                </a:cubicBezTo>
                <a:cubicBezTo>
                  <a:pt x="34" y="265"/>
                  <a:pt x="42" y="228"/>
                  <a:pt x="59" y="160"/>
                </a:cubicBezTo>
                <a:cubicBezTo>
                  <a:pt x="76" y="93"/>
                  <a:pt x="84" y="56"/>
                  <a:pt x="84" y="48"/>
                </a:cubicBezTo>
                <a:cubicBezTo>
                  <a:pt x="84" y="32"/>
                  <a:pt x="79" y="24"/>
                  <a:pt x="68" y="24"/>
                </a:cubicBezTo>
                <a:cubicBezTo>
                  <a:pt x="59" y="24"/>
                  <a:pt x="51" y="29"/>
                  <a:pt x="45" y="41"/>
                </a:cubicBezTo>
                <a:cubicBezTo>
                  <a:pt x="39" y="53"/>
                  <a:pt x="34" y="66"/>
                  <a:pt x="30" y="80"/>
                </a:cubicBezTo>
                <a:cubicBezTo>
                  <a:pt x="26" y="94"/>
                  <a:pt x="24" y="101"/>
                  <a:pt x="23" y="103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4379400" y="5133960"/>
            <a:ext cx="88920" cy="103680"/>
          </a:xfrm>
          <a:custGeom>
            <a:avLst/>
            <a:gdLst/>
            <a:ahLst/>
            <a:rect l="0" t="0" r="r" b="b"/>
            <a:pathLst>
              <a:path w="247" h="288">
                <a:moveTo>
                  <a:pt x="0" y="173"/>
                </a:moveTo>
                <a:cubicBezTo>
                  <a:pt x="0" y="149"/>
                  <a:pt x="4" y="128"/>
                  <a:pt x="13" y="108"/>
                </a:cubicBezTo>
                <a:cubicBezTo>
                  <a:pt x="21" y="88"/>
                  <a:pt x="31" y="71"/>
                  <a:pt x="44" y="58"/>
                </a:cubicBezTo>
                <a:cubicBezTo>
                  <a:pt x="56" y="45"/>
                  <a:pt x="71" y="34"/>
                  <a:pt x="86" y="25"/>
                </a:cubicBezTo>
                <a:cubicBezTo>
                  <a:pt x="102" y="17"/>
                  <a:pt x="116" y="10"/>
                  <a:pt x="130" y="6"/>
                </a:cubicBezTo>
                <a:cubicBezTo>
                  <a:pt x="144" y="2"/>
                  <a:pt x="158" y="0"/>
                  <a:pt x="170" y="0"/>
                </a:cubicBezTo>
                <a:lnTo>
                  <a:pt x="172" y="0"/>
                </a:lnTo>
                <a:cubicBezTo>
                  <a:pt x="191" y="0"/>
                  <a:pt x="208" y="5"/>
                  <a:pt x="221" y="14"/>
                </a:cubicBezTo>
                <a:cubicBezTo>
                  <a:pt x="235" y="23"/>
                  <a:pt x="242" y="37"/>
                  <a:pt x="242" y="55"/>
                </a:cubicBezTo>
                <a:cubicBezTo>
                  <a:pt x="242" y="93"/>
                  <a:pt x="219" y="118"/>
                  <a:pt x="172" y="130"/>
                </a:cubicBezTo>
                <a:cubicBezTo>
                  <a:pt x="151" y="135"/>
                  <a:pt x="123" y="138"/>
                  <a:pt x="87" y="139"/>
                </a:cubicBezTo>
                <a:cubicBezTo>
                  <a:pt x="72" y="139"/>
                  <a:pt x="64" y="139"/>
                  <a:pt x="63" y="140"/>
                </a:cubicBezTo>
                <a:cubicBezTo>
                  <a:pt x="63" y="141"/>
                  <a:pt x="62" y="148"/>
                  <a:pt x="60" y="162"/>
                </a:cubicBezTo>
                <a:cubicBezTo>
                  <a:pt x="57" y="176"/>
                  <a:pt x="56" y="189"/>
                  <a:pt x="55" y="200"/>
                </a:cubicBezTo>
                <a:cubicBezTo>
                  <a:pt x="55" y="220"/>
                  <a:pt x="60" y="235"/>
                  <a:pt x="68" y="247"/>
                </a:cubicBezTo>
                <a:cubicBezTo>
                  <a:pt x="77" y="258"/>
                  <a:pt x="91" y="264"/>
                  <a:pt x="108" y="264"/>
                </a:cubicBezTo>
                <a:cubicBezTo>
                  <a:pt x="126" y="265"/>
                  <a:pt x="146" y="261"/>
                  <a:pt x="167" y="252"/>
                </a:cubicBezTo>
                <a:cubicBezTo>
                  <a:pt x="189" y="244"/>
                  <a:pt x="208" y="230"/>
                  <a:pt x="225" y="211"/>
                </a:cubicBezTo>
                <a:cubicBezTo>
                  <a:pt x="229" y="206"/>
                  <a:pt x="232" y="204"/>
                  <a:pt x="233" y="204"/>
                </a:cubicBezTo>
                <a:cubicBezTo>
                  <a:pt x="235" y="204"/>
                  <a:pt x="237" y="206"/>
                  <a:pt x="241" y="210"/>
                </a:cubicBezTo>
                <a:cubicBezTo>
                  <a:pt x="245" y="214"/>
                  <a:pt x="247" y="217"/>
                  <a:pt x="247" y="219"/>
                </a:cubicBezTo>
                <a:cubicBezTo>
                  <a:pt x="248" y="221"/>
                  <a:pt x="246" y="224"/>
                  <a:pt x="242" y="229"/>
                </a:cubicBezTo>
                <a:cubicBezTo>
                  <a:pt x="238" y="234"/>
                  <a:pt x="231" y="239"/>
                  <a:pt x="223" y="246"/>
                </a:cubicBezTo>
                <a:cubicBezTo>
                  <a:pt x="214" y="253"/>
                  <a:pt x="205" y="259"/>
                  <a:pt x="194" y="266"/>
                </a:cubicBezTo>
                <a:cubicBezTo>
                  <a:pt x="183" y="272"/>
                  <a:pt x="169" y="277"/>
                  <a:pt x="154" y="281"/>
                </a:cubicBezTo>
                <a:cubicBezTo>
                  <a:pt x="138" y="286"/>
                  <a:pt x="122" y="288"/>
                  <a:pt x="106" y="288"/>
                </a:cubicBezTo>
                <a:cubicBezTo>
                  <a:pt x="72" y="288"/>
                  <a:pt x="47" y="277"/>
                  <a:pt x="29" y="254"/>
                </a:cubicBezTo>
                <a:cubicBezTo>
                  <a:pt x="9" y="232"/>
                  <a:pt x="0" y="205"/>
                  <a:pt x="0" y="173"/>
                </a:cubicBezTo>
                <a:moveTo>
                  <a:pt x="212" y="56"/>
                </a:moveTo>
                <a:cubicBezTo>
                  <a:pt x="209" y="35"/>
                  <a:pt x="195" y="24"/>
                  <a:pt x="169" y="24"/>
                </a:cubicBezTo>
                <a:cubicBezTo>
                  <a:pt x="155" y="24"/>
                  <a:pt x="142" y="27"/>
                  <a:pt x="130" y="32"/>
                </a:cubicBezTo>
                <a:cubicBezTo>
                  <a:pt x="119" y="38"/>
                  <a:pt x="109" y="46"/>
                  <a:pt x="102" y="54"/>
                </a:cubicBezTo>
                <a:cubicBezTo>
                  <a:pt x="95" y="62"/>
                  <a:pt x="89" y="71"/>
                  <a:pt x="84" y="80"/>
                </a:cubicBezTo>
                <a:cubicBezTo>
                  <a:pt x="79" y="89"/>
                  <a:pt x="75" y="96"/>
                  <a:pt x="73" y="103"/>
                </a:cubicBezTo>
                <a:cubicBezTo>
                  <a:pt x="72" y="109"/>
                  <a:pt x="71" y="113"/>
                  <a:pt x="70" y="115"/>
                </a:cubicBezTo>
                <a:cubicBezTo>
                  <a:pt x="70" y="115"/>
                  <a:pt x="75" y="115"/>
                  <a:pt x="83" y="115"/>
                </a:cubicBezTo>
                <a:cubicBezTo>
                  <a:pt x="131" y="115"/>
                  <a:pt x="164" y="110"/>
                  <a:pt x="183" y="100"/>
                </a:cubicBezTo>
                <a:cubicBezTo>
                  <a:pt x="202" y="90"/>
                  <a:pt x="212" y="75"/>
                  <a:pt x="212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4484160" y="5133960"/>
            <a:ext cx="90360" cy="103680"/>
          </a:xfrm>
          <a:custGeom>
            <a:avLst/>
            <a:gdLst/>
            <a:ahLst/>
            <a:rect l="0" t="0" r="r" b="b"/>
            <a:pathLst>
              <a:path w="251" h="288">
                <a:moveTo>
                  <a:pt x="0" y="179"/>
                </a:moveTo>
                <a:cubicBezTo>
                  <a:pt x="0" y="133"/>
                  <a:pt x="18" y="92"/>
                  <a:pt x="55" y="55"/>
                </a:cubicBezTo>
                <a:cubicBezTo>
                  <a:pt x="91" y="19"/>
                  <a:pt x="131" y="0"/>
                  <a:pt x="173" y="0"/>
                </a:cubicBezTo>
                <a:cubicBezTo>
                  <a:pt x="197" y="0"/>
                  <a:pt x="216" y="5"/>
                  <a:pt x="229" y="15"/>
                </a:cubicBezTo>
                <a:cubicBezTo>
                  <a:pt x="243" y="25"/>
                  <a:pt x="249" y="39"/>
                  <a:pt x="250" y="55"/>
                </a:cubicBezTo>
                <a:cubicBezTo>
                  <a:pt x="250" y="67"/>
                  <a:pt x="246" y="78"/>
                  <a:pt x="238" y="86"/>
                </a:cubicBezTo>
                <a:cubicBezTo>
                  <a:pt x="230" y="95"/>
                  <a:pt x="220" y="99"/>
                  <a:pt x="208" y="99"/>
                </a:cubicBezTo>
                <a:cubicBezTo>
                  <a:pt x="199" y="99"/>
                  <a:pt x="193" y="97"/>
                  <a:pt x="189" y="93"/>
                </a:cubicBezTo>
                <a:cubicBezTo>
                  <a:pt x="184" y="89"/>
                  <a:pt x="182" y="83"/>
                  <a:pt x="182" y="74"/>
                </a:cubicBezTo>
                <a:cubicBezTo>
                  <a:pt x="182" y="66"/>
                  <a:pt x="184" y="59"/>
                  <a:pt x="189" y="53"/>
                </a:cubicBezTo>
                <a:cubicBezTo>
                  <a:pt x="193" y="47"/>
                  <a:pt x="198" y="42"/>
                  <a:pt x="202" y="39"/>
                </a:cubicBezTo>
                <a:cubicBezTo>
                  <a:pt x="207" y="36"/>
                  <a:pt x="210" y="35"/>
                  <a:pt x="211" y="36"/>
                </a:cubicBezTo>
                <a:lnTo>
                  <a:pt x="212" y="36"/>
                </a:lnTo>
                <a:cubicBezTo>
                  <a:pt x="212" y="35"/>
                  <a:pt x="211" y="33"/>
                  <a:pt x="208" y="32"/>
                </a:cubicBezTo>
                <a:cubicBezTo>
                  <a:pt x="206" y="30"/>
                  <a:pt x="201" y="28"/>
                  <a:pt x="195" y="27"/>
                </a:cubicBezTo>
                <a:cubicBezTo>
                  <a:pt x="189" y="25"/>
                  <a:pt x="181" y="24"/>
                  <a:pt x="173" y="24"/>
                </a:cubicBezTo>
                <a:cubicBezTo>
                  <a:pt x="161" y="24"/>
                  <a:pt x="149" y="27"/>
                  <a:pt x="137" y="33"/>
                </a:cubicBezTo>
                <a:cubicBezTo>
                  <a:pt x="128" y="37"/>
                  <a:pt x="118" y="43"/>
                  <a:pt x="109" y="53"/>
                </a:cubicBezTo>
                <a:cubicBezTo>
                  <a:pt x="91" y="71"/>
                  <a:pt x="77" y="97"/>
                  <a:pt x="69" y="131"/>
                </a:cubicBezTo>
                <a:cubicBezTo>
                  <a:pt x="60" y="165"/>
                  <a:pt x="56" y="190"/>
                  <a:pt x="55" y="205"/>
                </a:cubicBezTo>
                <a:cubicBezTo>
                  <a:pt x="55" y="225"/>
                  <a:pt x="61" y="239"/>
                  <a:pt x="72" y="249"/>
                </a:cubicBezTo>
                <a:cubicBezTo>
                  <a:pt x="81" y="259"/>
                  <a:pt x="93" y="264"/>
                  <a:pt x="108" y="264"/>
                </a:cubicBezTo>
                <a:lnTo>
                  <a:pt x="111" y="264"/>
                </a:lnTo>
                <a:cubicBezTo>
                  <a:pt x="159" y="264"/>
                  <a:pt x="198" y="246"/>
                  <a:pt x="229" y="211"/>
                </a:cubicBezTo>
                <a:cubicBezTo>
                  <a:pt x="233" y="206"/>
                  <a:pt x="235" y="204"/>
                  <a:pt x="237" y="204"/>
                </a:cubicBezTo>
                <a:cubicBezTo>
                  <a:pt x="238" y="204"/>
                  <a:pt x="241" y="206"/>
                  <a:pt x="245" y="210"/>
                </a:cubicBezTo>
                <a:cubicBezTo>
                  <a:pt x="249" y="214"/>
                  <a:pt x="251" y="217"/>
                  <a:pt x="251" y="219"/>
                </a:cubicBezTo>
                <a:cubicBezTo>
                  <a:pt x="252" y="221"/>
                  <a:pt x="250" y="224"/>
                  <a:pt x="245" y="228"/>
                </a:cubicBezTo>
                <a:cubicBezTo>
                  <a:pt x="241" y="232"/>
                  <a:pt x="235" y="238"/>
                  <a:pt x="227" y="246"/>
                </a:cubicBezTo>
                <a:cubicBezTo>
                  <a:pt x="219" y="254"/>
                  <a:pt x="210" y="260"/>
                  <a:pt x="199" y="265"/>
                </a:cubicBezTo>
                <a:cubicBezTo>
                  <a:pt x="188" y="270"/>
                  <a:pt x="174" y="275"/>
                  <a:pt x="158" y="281"/>
                </a:cubicBezTo>
                <a:cubicBezTo>
                  <a:pt x="142" y="286"/>
                  <a:pt x="125" y="289"/>
                  <a:pt x="107" y="288"/>
                </a:cubicBezTo>
                <a:cubicBezTo>
                  <a:pt x="75" y="288"/>
                  <a:pt x="49" y="278"/>
                  <a:pt x="30" y="257"/>
                </a:cubicBezTo>
                <a:cubicBezTo>
                  <a:pt x="11" y="237"/>
                  <a:pt x="1" y="211"/>
                  <a:pt x="0" y="1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4579920" y="5084280"/>
            <a:ext cx="64440" cy="153360"/>
          </a:xfrm>
          <a:custGeom>
            <a:avLst/>
            <a:gdLst/>
            <a:ahLst/>
            <a:rect l="0" t="0" r="r" b="b"/>
            <a:pathLst>
              <a:path w="179" h="426">
                <a:moveTo>
                  <a:pt x="103" y="38"/>
                </a:moveTo>
                <a:cubicBezTo>
                  <a:pt x="103" y="28"/>
                  <a:pt x="107" y="19"/>
                  <a:pt x="116" y="12"/>
                </a:cubicBezTo>
                <a:cubicBezTo>
                  <a:pt x="124" y="4"/>
                  <a:pt x="133" y="0"/>
                  <a:pt x="144" y="0"/>
                </a:cubicBezTo>
                <a:cubicBezTo>
                  <a:pt x="151" y="0"/>
                  <a:pt x="158" y="2"/>
                  <a:pt x="163" y="7"/>
                </a:cubicBezTo>
                <a:cubicBezTo>
                  <a:pt x="168" y="12"/>
                  <a:pt x="171" y="19"/>
                  <a:pt x="171" y="26"/>
                </a:cubicBezTo>
                <a:cubicBezTo>
                  <a:pt x="171" y="36"/>
                  <a:pt x="167" y="45"/>
                  <a:pt x="158" y="53"/>
                </a:cubicBezTo>
                <a:cubicBezTo>
                  <a:pt x="150" y="61"/>
                  <a:pt x="141" y="65"/>
                  <a:pt x="131" y="65"/>
                </a:cubicBezTo>
                <a:cubicBezTo>
                  <a:pt x="124" y="65"/>
                  <a:pt x="118" y="63"/>
                  <a:pt x="113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7"/>
                </a:moveTo>
                <a:cubicBezTo>
                  <a:pt x="0" y="234"/>
                  <a:pt x="2" y="227"/>
                  <a:pt x="6" y="218"/>
                </a:cubicBezTo>
                <a:cubicBezTo>
                  <a:pt x="9" y="208"/>
                  <a:pt x="15" y="197"/>
                  <a:pt x="21" y="185"/>
                </a:cubicBezTo>
                <a:cubicBezTo>
                  <a:pt x="27" y="174"/>
                  <a:pt x="36" y="163"/>
                  <a:pt x="49" y="153"/>
                </a:cubicBezTo>
                <a:cubicBezTo>
                  <a:pt x="61" y="143"/>
                  <a:pt x="74" y="139"/>
                  <a:pt x="87" y="139"/>
                </a:cubicBezTo>
                <a:cubicBezTo>
                  <a:pt x="103" y="139"/>
                  <a:pt x="118" y="144"/>
                  <a:pt x="129" y="154"/>
                </a:cubicBezTo>
                <a:cubicBezTo>
                  <a:pt x="140" y="163"/>
                  <a:pt x="145" y="176"/>
                  <a:pt x="146" y="193"/>
                </a:cubicBezTo>
                <a:cubicBezTo>
                  <a:pt x="146" y="200"/>
                  <a:pt x="143" y="212"/>
                  <a:pt x="137" y="228"/>
                </a:cubicBezTo>
                <a:cubicBezTo>
                  <a:pt x="131" y="245"/>
                  <a:pt x="123" y="267"/>
                  <a:pt x="112" y="295"/>
                </a:cubicBezTo>
                <a:cubicBezTo>
                  <a:pt x="100" y="323"/>
                  <a:pt x="91" y="346"/>
                  <a:pt x="84" y="366"/>
                </a:cubicBezTo>
                <a:cubicBezTo>
                  <a:pt x="82" y="376"/>
                  <a:pt x="81" y="382"/>
                  <a:pt x="81" y="386"/>
                </a:cubicBezTo>
                <a:cubicBezTo>
                  <a:pt x="81" y="397"/>
                  <a:pt x="85" y="402"/>
                  <a:pt x="92" y="402"/>
                </a:cubicBezTo>
                <a:cubicBezTo>
                  <a:pt x="95" y="402"/>
                  <a:pt x="99" y="402"/>
                  <a:pt x="104" y="400"/>
                </a:cubicBezTo>
                <a:cubicBezTo>
                  <a:pt x="108" y="399"/>
                  <a:pt x="114" y="396"/>
                  <a:pt x="119" y="392"/>
                </a:cubicBezTo>
                <a:cubicBezTo>
                  <a:pt x="125" y="387"/>
                  <a:pt x="130" y="380"/>
                  <a:pt x="136" y="369"/>
                </a:cubicBezTo>
                <a:cubicBezTo>
                  <a:pt x="142" y="359"/>
                  <a:pt x="147" y="347"/>
                  <a:pt x="152" y="332"/>
                </a:cubicBezTo>
                <a:cubicBezTo>
                  <a:pt x="153" y="327"/>
                  <a:pt x="154" y="324"/>
                  <a:pt x="155" y="323"/>
                </a:cubicBezTo>
                <a:cubicBezTo>
                  <a:pt x="156" y="322"/>
                  <a:pt x="160" y="322"/>
                  <a:pt x="166" y="322"/>
                </a:cubicBezTo>
                <a:cubicBezTo>
                  <a:pt x="174" y="322"/>
                  <a:pt x="179" y="324"/>
                  <a:pt x="179" y="328"/>
                </a:cubicBezTo>
                <a:cubicBezTo>
                  <a:pt x="179" y="332"/>
                  <a:pt x="177" y="338"/>
                  <a:pt x="173" y="348"/>
                </a:cubicBezTo>
                <a:cubicBezTo>
                  <a:pt x="169" y="358"/>
                  <a:pt x="164" y="368"/>
                  <a:pt x="157" y="380"/>
                </a:cubicBezTo>
                <a:cubicBezTo>
                  <a:pt x="150" y="392"/>
                  <a:pt x="141" y="403"/>
                  <a:pt x="129" y="412"/>
                </a:cubicBezTo>
                <a:cubicBezTo>
                  <a:pt x="116" y="421"/>
                  <a:pt x="102" y="426"/>
                  <a:pt x="89" y="426"/>
                </a:cubicBezTo>
                <a:cubicBezTo>
                  <a:pt x="75" y="426"/>
                  <a:pt x="63" y="421"/>
                  <a:pt x="51" y="412"/>
                </a:cubicBezTo>
                <a:cubicBezTo>
                  <a:pt x="40" y="404"/>
                  <a:pt x="34" y="390"/>
                  <a:pt x="33" y="372"/>
                </a:cubicBezTo>
                <a:cubicBezTo>
                  <a:pt x="33" y="365"/>
                  <a:pt x="35" y="358"/>
                  <a:pt x="37" y="352"/>
                </a:cubicBezTo>
                <a:cubicBezTo>
                  <a:pt x="39" y="345"/>
                  <a:pt x="48" y="321"/>
                  <a:pt x="64" y="280"/>
                </a:cubicBezTo>
                <a:cubicBezTo>
                  <a:pt x="80" y="237"/>
                  <a:pt x="89" y="211"/>
                  <a:pt x="92" y="203"/>
                </a:cubicBezTo>
                <a:cubicBezTo>
                  <a:pt x="94" y="195"/>
                  <a:pt x="96" y="186"/>
                  <a:pt x="96" y="178"/>
                </a:cubicBezTo>
                <a:cubicBezTo>
                  <a:pt x="96" y="168"/>
                  <a:pt x="93" y="163"/>
                  <a:pt x="85" y="163"/>
                </a:cubicBezTo>
                <a:lnTo>
                  <a:pt x="84" y="163"/>
                </a:lnTo>
                <a:cubicBezTo>
                  <a:pt x="71" y="163"/>
                  <a:pt x="60" y="170"/>
                  <a:pt x="49" y="184"/>
                </a:cubicBezTo>
                <a:cubicBezTo>
                  <a:pt x="39" y="198"/>
                  <a:pt x="31" y="216"/>
                  <a:pt x="25" y="237"/>
                </a:cubicBezTo>
                <a:cubicBezTo>
                  <a:pt x="25" y="238"/>
                  <a:pt x="24" y="238"/>
                  <a:pt x="24" y="239"/>
                </a:cubicBezTo>
                <a:cubicBezTo>
                  <a:pt x="24" y="240"/>
                  <a:pt x="23" y="241"/>
                  <a:pt x="23" y="241"/>
                </a:cubicBezTo>
                <a:cubicBezTo>
                  <a:pt x="23" y="241"/>
                  <a:pt x="23" y="242"/>
                  <a:pt x="22" y="242"/>
                </a:cubicBezTo>
                <a:cubicBezTo>
                  <a:pt x="21" y="243"/>
                  <a:pt x="21" y="243"/>
                  <a:pt x="20" y="243"/>
                </a:cubicBezTo>
                <a:cubicBezTo>
                  <a:pt x="20" y="243"/>
                  <a:pt x="19" y="243"/>
                  <a:pt x="18" y="243"/>
                </a:cubicBezTo>
                <a:cubicBezTo>
                  <a:pt x="16" y="243"/>
                  <a:pt x="15" y="243"/>
                  <a:pt x="13" y="243"/>
                </a:cubicBezTo>
                <a:lnTo>
                  <a:pt x="4" y="243"/>
                </a:lnTo>
                <a:cubicBezTo>
                  <a:pt x="1" y="240"/>
                  <a:pt x="0" y="238"/>
                  <a:pt x="0" y="2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4665600" y="5133960"/>
            <a:ext cx="83880" cy="103320"/>
          </a:xfrm>
          <a:custGeom>
            <a:avLst/>
            <a:gdLst/>
            <a:ahLst/>
            <a:rect l="0" t="0" r="r" b="b"/>
            <a:pathLst>
              <a:path w="233" h="287">
                <a:moveTo>
                  <a:pt x="50" y="97"/>
                </a:moveTo>
                <a:cubicBezTo>
                  <a:pt x="50" y="83"/>
                  <a:pt x="53" y="70"/>
                  <a:pt x="60" y="56"/>
                </a:cubicBezTo>
                <a:cubicBezTo>
                  <a:pt x="67" y="42"/>
                  <a:pt x="78" y="29"/>
                  <a:pt x="96" y="17"/>
                </a:cubicBezTo>
                <a:cubicBezTo>
                  <a:pt x="113" y="5"/>
                  <a:pt x="134" y="0"/>
                  <a:pt x="158" y="0"/>
                </a:cubicBezTo>
                <a:cubicBezTo>
                  <a:pt x="184" y="0"/>
                  <a:pt x="203" y="6"/>
                  <a:pt x="215" y="17"/>
                </a:cubicBezTo>
                <a:cubicBezTo>
                  <a:pt x="226" y="29"/>
                  <a:pt x="232" y="41"/>
                  <a:pt x="233" y="55"/>
                </a:cubicBezTo>
                <a:cubicBezTo>
                  <a:pt x="233" y="69"/>
                  <a:pt x="229" y="79"/>
                  <a:pt x="222" y="85"/>
                </a:cubicBezTo>
                <a:cubicBezTo>
                  <a:pt x="215" y="91"/>
                  <a:pt x="207" y="95"/>
                  <a:pt x="198" y="95"/>
                </a:cubicBezTo>
                <a:cubicBezTo>
                  <a:pt x="193" y="95"/>
                  <a:pt x="188" y="93"/>
                  <a:pt x="183" y="90"/>
                </a:cubicBezTo>
                <a:cubicBezTo>
                  <a:pt x="178" y="87"/>
                  <a:pt x="176" y="81"/>
                  <a:pt x="175" y="74"/>
                </a:cubicBezTo>
                <a:cubicBezTo>
                  <a:pt x="175" y="67"/>
                  <a:pt x="177" y="61"/>
                  <a:pt x="181" y="56"/>
                </a:cubicBezTo>
                <a:cubicBezTo>
                  <a:pt x="185" y="51"/>
                  <a:pt x="188" y="47"/>
                  <a:pt x="192" y="44"/>
                </a:cubicBezTo>
                <a:cubicBezTo>
                  <a:pt x="195" y="42"/>
                  <a:pt x="198" y="41"/>
                  <a:pt x="200" y="41"/>
                </a:cubicBezTo>
                <a:lnTo>
                  <a:pt x="201" y="40"/>
                </a:lnTo>
                <a:cubicBezTo>
                  <a:pt x="201" y="39"/>
                  <a:pt x="199" y="37"/>
                  <a:pt x="196" y="34"/>
                </a:cubicBezTo>
                <a:cubicBezTo>
                  <a:pt x="193" y="32"/>
                  <a:pt x="188" y="29"/>
                  <a:pt x="180" y="27"/>
                </a:cubicBezTo>
                <a:cubicBezTo>
                  <a:pt x="173" y="25"/>
                  <a:pt x="165" y="24"/>
                  <a:pt x="156" y="24"/>
                </a:cubicBezTo>
                <a:cubicBezTo>
                  <a:pt x="136" y="24"/>
                  <a:pt x="121" y="29"/>
                  <a:pt x="111" y="40"/>
                </a:cubicBezTo>
                <a:cubicBezTo>
                  <a:pt x="102" y="51"/>
                  <a:pt x="97" y="62"/>
                  <a:pt x="97" y="74"/>
                </a:cubicBezTo>
                <a:cubicBezTo>
                  <a:pt x="97" y="84"/>
                  <a:pt x="101" y="91"/>
                  <a:pt x="109" y="96"/>
                </a:cubicBezTo>
                <a:cubicBezTo>
                  <a:pt x="117" y="100"/>
                  <a:pt x="129" y="103"/>
                  <a:pt x="144" y="106"/>
                </a:cubicBezTo>
                <a:cubicBezTo>
                  <a:pt x="159" y="109"/>
                  <a:pt x="170" y="113"/>
                  <a:pt x="177" y="116"/>
                </a:cubicBezTo>
                <a:cubicBezTo>
                  <a:pt x="204" y="128"/>
                  <a:pt x="218" y="149"/>
                  <a:pt x="218" y="178"/>
                </a:cubicBezTo>
                <a:cubicBezTo>
                  <a:pt x="218" y="189"/>
                  <a:pt x="216" y="201"/>
                  <a:pt x="211" y="213"/>
                </a:cubicBezTo>
                <a:cubicBezTo>
                  <a:pt x="207" y="225"/>
                  <a:pt x="200" y="237"/>
                  <a:pt x="191" y="248"/>
                </a:cubicBezTo>
                <a:cubicBezTo>
                  <a:pt x="181" y="260"/>
                  <a:pt x="168" y="270"/>
                  <a:pt x="151" y="276"/>
                </a:cubicBezTo>
                <a:cubicBezTo>
                  <a:pt x="133" y="283"/>
                  <a:pt x="114" y="287"/>
                  <a:pt x="90" y="287"/>
                </a:cubicBezTo>
                <a:cubicBezTo>
                  <a:pt x="58" y="287"/>
                  <a:pt x="35" y="281"/>
                  <a:pt x="21" y="269"/>
                </a:cubicBezTo>
                <a:cubicBezTo>
                  <a:pt x="8" y="256"/>
                  <a:pt x="1" y="242"/>
                  <a:pt x="0" y="226"/>
                </a:cubicBezTo>
                <a:cubicBezTo>
                  <a:pt x="0" y="209"/>
                  <a:pt x="5" y="197"/>
                  <a:pt x="14" y="190"/>
                </a:cubicBezTo>
                <a:cubicBezTo>
                  <a:pt x="23" y="183"/>
                  <a:pt x="32" y="180"/>
                  <a:pt x="42" y="180"/>
                </a:cubicBezTo>
                <a:cubicBezTo>
                  <a:pt x="48" y="180"/>
                  <a:pt x="54" y="181"/>
                  <a:pt x="59" y="185"/>
                </a:cubicBezTo>
                <a:cubicBezTo>
                  <a:pt x="65" y="189"/>
                  <a:pt x="68" y="196"/>
                  <a:pt x="68" y="205"/>
                </a:cubicBezTo>
                <a:cubicBezTo>
                  <a:pt x="68" y="216"/>
                  <a:pt x="64" y="225"/>
                  <a:pt x="57" y="233"/>
                </a:cubicBezTo>
                <a:cubicBezTo>
                  <a:pt x="49" y="240"/>
                  <a:pt x="43" y="244"/>
                  <a:pt x="37" y="244"/>
                </a:cubicBezTo>
                <a:cubicBezTo>
                  <a:pt x="36" y="244"/>
                  <a:pt x="36" y="245"/>
                  <a:pt x="35" y="245"/>
                </a:cubicBezTo>
                <a:lnTo>
                  <a:pt x="35" y="246"/>
                </a:lnTo>
                <a:cubicBezTo>
                  <a:pt x="35" y="247"/>
                  <a:pt x="37" y="249"/>
                  <a:pt x="40" y="251"/>
                </a:cubicBezTo>
                <a:cubicBezTo>
                  <a:pt x="43" y="253"/>
                  <a:pt x="49" y="256"/>
                  <a:pt x="59" y="259"/>
                </a:cubicBezTo>
                <a:cubicBezTo>
                  <a:pt x="69" y="263"/>
                  <a:pt x="81" y="264"/>
                  <a:pt x="95" y="264"/>
                </a:cubicBezTo>
                <a:cubicBezTo>
                  <a:pt x="110" y="264"/>
                  <a:pt x="123" y="261"/>
                  <a:pt x="134" y="257"/>
                </a:cubicBezTo>
                <a:cubicBezTo>
                  <a:pt x="145" y="252"/>
                  <a:pt x="153" y="246"/>
                  <a:pt x="158" y="239"/>
                </a:cubicBezTo>
                <a:cubicBezTo>
                  <a:pt x="163" y="232"/>
                  <a:pt x="167" y="225"/>
                  <a:pt x="169" y="219"/>
                </a:cubicBezTo>
                <a:cubicBezTo>
                  <a:pt x="171" y="213"/>
                  <a:pt x="172" y="208"/>
                  <a:pt x="172" y="204"/>
                </a:cubicBezTo>
                <a:cubicBezTo>
                  <a:pt x="172" y="192"/>
                  <a:pt x="168" y="183"/>
                  <a:pt x="159" y="177"/>
                </a:cubicBezTo>
                <a:cubicBezTo>
                  <a:pt x="150" y="171"/>
                  <a:pt x="140" y="168"/>
                  <a:pt x="129" y="166"/>
                </a:cubicBezTo>
                <a:cubicBezTo>
                  <a:pt x="117" y="165"/>
                  <a:pt x="105" y="162"/>
                  <a:pt x="90" y="157"/>
                </a:cubicBezTo>
                <a:cubicBezTo>
                  <a:pt x="77" y="152"/>
                  <a:pt x="67" y="144"/>
                  <a:pt x="60" y="135"/>
                </a:cubicBezTo>
                <a:cubicBezTo>
                  <a:pt x="53" y="123"/>
                  <a:pt x="50" y="111"/>
                  <a:pt x="5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4765320" y="5084280"/>
            <a:ext cx="64440" cy="153360"/>
          </a:xfrm>
          <a:custGeom>
            <a:avLst/>
            <a:gdLst/>
            <a:ahLst/>
            <a:rect l="0" t="0" r="r" b="b"/>
            <a:pathLst>
              <a:path w="179" h="426">
                <a:moveTo>
                  <a:pt x="103" y="38"/>
                </a:moveTo>
                <a:cubicBezTo>
                  <a:pt x="103" y="28"/>
                  <a:pt x="107" y="19"/>
                  <a:pt x="115" y="12"/>
                </a:cubicBezTo>
                <a:cubicBezTo>
                  <a:pt x="123" y="4"/>
                  <a:pt x="133" y="0"/>
                  <a:pt x="144" y="0"/>
                </a:cubicBezTo>
                <a:cubicBezTo>
                  <a:pt x="151" y="0"/>
                  <a:pt x="158" y="2"/>
                  <a:pt x="163" y="7"/>
                </a:cubicBezTo>
                <a:cubicBezTo>
                  <a:pt x="168" y="12"/>
                  <a:pt x="171" y="19"/>
                  <a:pt x="171" y="26"/>
                </a:cubicBezTo>
                <a:cubicBezTo>
                  <a:pt x="171" y="36"/>
                  <a:pt x="167" y="45"/>
                  <a:pt x="158" y="53"/>
                </a:cubicBezTo>
                <a:cubicBezTo>
                  <a:pt x="150" y="61"/>
                  <a:pt x="141" y="65"/>
                  <a:pt x="130" y="65"/>
                </a:cubicBezTo>
                <a:cubicBezTo>
                  <a:pt x="123" y="65"/>
                  <a:pt x="117" y="63"/>
                  <a:pt x="112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7"/>
                </a:moveTo>
                <a:cubicBezTo>
                  <a:pt x="0" y="234"/>
                  <a:pt x="2" y="227"/>
                  <a:pt x="6" y="218"/>
                </a:cubicBezTo>
                <a:cubicBezTo>
                  <a:pt x="9" y="208"/>
                  <a:pt x="14" y="197"/>
                  <a:pt x="21" y="185"/>
                </a:cubicBezTo>
                <a:cubicBezTo>
                  <a:pt x="27" y="174"/>
                  <a:pt x="36" y="163"/>
                  <a:pt x="49" y="153"/>
                </a:cubicBezTo>
                <a:cubicBezTo>
                  <a:pt x="61" y="143"/>
                  <a:pt x="73" y="139"/>
                  <a:pt x="86" y="139"/>
                </a:cubicBezTo>
                <a:cubicBezTo>
                  <a:pt x="103" y="139"/>
                  <a:pt x="117" y="144"/>
                  <a:pt x="129" y="154"/>
                </a:cubicBezTo>
                <a:cubicBezTo>
                  <a:pt x="140" y="163"/>
                  <a:pt x="145" y="176"/>
                  <a:pt x="146" y="193"/>
                </a:cubicBezTo>
                <a:cubicBezTo>
                  <a:pt x="146" y="200"/>
                  <a:pt x="143" y="212"/>
                  <a:pt x="137" y="228"/>
                </a:cubicBezTo>
                <a:cubicBezTo>
                  <a:pt x="131" y="245"/>
                  <a:pt x="121" y="267"/>
                  <a:pt x="110" y="295"/>
                </a:cubicBezTo>
                <a:cubicBezTo>
                  <a:pt x="100" y="323"/>
                  <a:pt x="91" y="346"/>
                  <a:pt x="84" y="366"/>
                </a:cubicBezTo>
                <a:cubicBezTo>
                  <a:pt x="82" y="376"/>
                  <a:pt x="81" y="382"/>
                  <a:pt x="81" y="386"/>
                </a:cubicBezTo>
                <a:cubicBezTo>
                  <a:pt x="81" y="397"/>
                  <a:pt x="84" y="402"/>
                  <a:pt x="92" y="402"/>
                </a:cubicBezTo>
                <a:cubicBezTo>
                  <a:pt x="95" y="402"/>
                  <a:pt x="99" y="402"/>
                  <a:pt x="104" y="400"/>
                </a:cubicBezTo>
                <a:cubicBezTo>
                  <a:pt x="108" y="399"/>
                  <a:pt x="113" y="396"/>
                  <a:pt x="118" y="392"/>
                </a:cubicBezTo>
                <a:cubicBezTo>
                  <a:pt x="124" y="387"/>
                  <a:pt x="130" y="380"/>
                  <a:pt x="136" y="369"/>
                </a:cubicBezTo>
                <a:cubicBezTo>
                  <a:pt x="142" y="359"/>
                  <a:pt x="147" y="347"/>
                  <a:pt x="152" y="332"/>
                </a:cubicBezTo>
                <a:cubicBezTo>
                  <a:pt x="153" y="327"/>
                  <a:pt x="154" y="324"/>
                  <a:pt x="155" y="323"/>
                </a:cubicBezTo>
                <a:cubicBezTo>
                  <a:pt x="156" y="322"/>
                  <a:pt x="160" y="322"/>
                  <a:pt x="166" y="322"/>
                </a:cubicBezTo>
                <a:cubicBezTo>
                  <a:pt x="174" y="322"/>
                  <a:pt x="179" y="324"/>
                  <a:pt x="179" y="328"/>
                </a:cubicBezTo>
                <a:cubicBezTo>
                  <a:pt x="179" y="332"/>
                  <a:pt x="177" y="338"/>
                  <a:pt x="173" y="348"/>
                </a:cubicBezTo>
                <a:cubicBezTo>
                  <a:pt x="169" y="358"/>
                  <a:pt x="164" y="368"/>
                  <a:pt x="157" y="380"/>
                </a:cubicBezTo>
                <a:cubicBezTo>
                  <a:pt x="150" y="392"/>
                  <a:pt x="141" y="403"/>
                  <a:pt x="129" y="412"/>
                </a:cubicBezTo>
                <a:cubicBezTo>
                  <a:pt x="115" y="421"/>
                  <a:pt x="102" y="426"/>
                  <a:pt x="88" y="426"/>
                </a:cubicBezTo>
                <a:cubicBezTo>
                  <a:pt x="75" y="426"/>
                  <a:pt x="62" y="421"/>
                  <a:pt x="51" y="412"/>
                </a:cubicBezTo>
                <a:cubicBezTo>
                  <a:pt x="40" y="404"/>
                  <a:pt x="34" y="390"/>
                  <a:pt x="33" y="372"/>
                </a:cubicBezTo>
                <a:cubicBezTo>
                  <a:pt x="33" y="365"/>
                  <a:pt x="34" y="358"/>
                  <a:pt x="36" y="352"/>
                </a:cubicBezTo>
                <a:cubicBezTo>
                  <a:pt x="39" y="345"/>
                  <a:pt x="48" y="321"/>
                  <a:pt x="64" y="280"/>
                </a:cubicBezTo>
                <a:cubicBezTo>
                  <a:pt x="80" y="237"/>
                  <a:pt x="89" y="211"/>
                  <a:pt x="92" y="203"/>
                </a:cubicBezTo>
                <a:cubicBezTo>
                  <a:pt x="94" y="195"/>
                  <a:pt x="96" y="186"/>
                  <a:pt x="96" y="178"/>
                </a:cubicBezTo>
                <a:cubicBezTo>
                  <a:pt x="96" y="168"/>
                  <a:pt x="92" y="163"/>
                  <a:pt x="85" y="163"/>
                </a:cubicBezTo>
                <a:lnTo>
                  <a:pt x="84" y="163"/>
                </a:lnTo>
                <a:cubicBezTo>
                  <a:pt x="71" y="163"/>
                  <a:pt x="60" y="170"/>
                  <a:pt x="49" y="184"/>
                </a:cubicBezTo>
                <a:cubicBezTo>
                  <a:pt x="39" y="198"/>
                  <a:pt x="31" y="216"/>
                  <a:pt x="25" y="237"/>
                </a:cubicBezTo>
                <a:cubicBezTo>
                  <a:pt x="25" y="238"/>
                  <a:pt x="24" y="238"/>
                  <a:pt x="24" y="239"/>
                </a:cubicBezTo>
                <a:cubicBezTo>
                  <a:pt x="23" y="240"/>
                  <a:pt x="23" y="241"/>
                  <a:pt x="23" y="241"/>
                </a:cubicBezTo>
                <a:cubicBezTo>
                  <a:pt x="23" y="241"/>
                  <a:pt x="23" y="242"/>
                  <a:pt x="22" y="242"/>
                </a:cubicBezTo>
                <a:cubicBezTo>
                  <a:pt x="21" y="243"/>
                  <a:pt x="20" y="243"/>
                  <a:pt x="20" y="243"/>
                </a:cubicBezTo>
                <a:cubicBezTo>
                  <a:pt x="20" y="243"/>
                  <a:pt x="19" y="243"/>
                  <a:pt x="18" y="243"/>
                </a:cubicBezTo>
                <a:cubicBezTo>
                  <a:pt x="16" y="243"/>
                  <a:pt x="15" y="243"/>
                  <a:pt x="12" y="243"/>
                </a:cubicBezTo>
                <a:lnTo>
                  <a:pt x="4" y="243"/>
                </a:lnTo>
                <a:cubicBezTo>
                  <a:pt x="1" y="240"/>
                  <a:pt x="0" y="238"/>
                  <a:pt x="0" y="2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4846680" y="5134320"/>
            <a:ext cx="101160" cy="103320"/>
          </a:xfrm>
          <a:custGeom>
            <a:avLst/>
            <a:gdLst/>
            <a:ahLst/>
            <a:rect l="0" t="0" r="r" b="b"/>
            <a:pathLst>
              <a:path w="281" h="287">
                <a:moveTo>
                  <a:pt x="107" y="287"/>
                </a:moveTo>
                <a:cubicBezTo>
                  <a:pt x="75" y="287"/>
                  <a:pt x="49" y="276"/>
                  <a:pt x="29" y="256"/>
                </a:cubicBezTo>
                <a:cubicBezTo>
                  <a:pt x="10" y="235"/>
                  <a:pt x="0" y="210"/>
                  <a:pt x="0" y="181"/>
                </a:cubicBezTo>
                <a:cubicBezTo>
                  <a:pt x="0" y="154"/>
                  <a:pt x="7" y="127"/>
                  <a:pt x="19" y="102"/>
                </a:cubicBezTo>
                <a:cubicBezTo>
                  <a:pt x="32" y="78"/>
                  <a:pt x="49" y="57"/>
                  <a:pt x="72" y="38"/>
                </a:cubicBezTo>
                <a:cubicBezTo>
                  <a:pt x="104" y="13"/>
                  <a:pt x="137" y="0"/>
                  <a:pt x="170" y="0"/>
                </a:cubicBezTo>
                <a:cubicBezTo>
                  <a:pt x="184" y="0"/>
                  <a:pt x="192" y="0"/>
                  <a:pt x="195" y="0"/>
                </a:cubicBezTo>
                <a:cubicBezTo>
                  <a:pt x="201" y="2"/>
                  <a:pt x="206" y="3"/>
                  <a:pt x="212" y="5"/>
                </a:cubicBezTo>
                <a:cubicBezTo>
                  <a:pt x="217" y="7"/>
                  <a:pt x="225" y="10"/>
                  <a:pt x="234" y="15"/>
                </a:cubicBezTo>
                <a:cubicBezTo>
                  <a:pt x="243" y="20"/>
                  <a:pt x="251" y="26"/>
                  <a:pt x="257" y="34"/>
                </a:cubicBezTo>
                <a:cubicBezTo>
                  <a:pt x="263" y="42"/>
                  <a:pt x="268" y="52"/>
                  <a:pt x="273" y="65"/>
                </a:cubicBezTo>
                <a:cubicBezTo>
                  <a:pt x="278" y="78"/>
                  <a:pt x="281" y="93"/>
                  <a:pt x="281" y="109"/>
                </a:cubicBezTo>
                <a:cubicBezTo>
                  <a:pt x="281" y="155"/>
                  <a:pt x="263" y="196"/>
                  <a:pt x="226" y="232"/>
                </a:cubicBezTo>
                <a:cubicBezTo>
                  <a:pt x="190" y="269"/>
                  <a:pt x="150" y="287"/>
                  <a:pt x="107" y="287"/>
                </a:cubicBezTo>
                <a:moveTo>
                  <a:pt x="55" y="204"/>
                </a:moveTo>
                <a:cubicBezTo>
                  <a:pt x="55" y="225"/>
                  <a:pt x="61" y="240"/>
                  <a:pt x="73" y="249"/>
                </a:cubicBezTo>
                <a:cubicBezTo>
                  <a:pt x="84" y="259"/>
                  <a:pt x="96" y="263"/>
                  <a:pt x="110" y="263"/>
                </a:cubicBezTo>
                <a:cubicBezTo>
                  <a:pt x="129" y="263"/>
                  <a:pt x="146" y="257"/>
                  <a:pt x="163" y="243"/>
                </a:cubicBezTo>
                <a:cubicBezTo>
                  <a:pt x="179" y="230"/>
                  <a:pt x="192" y="212"/>
                  <a:pt x="202" y="190"/>
                </a:cubicBezTo>
                <a:cubicBezTo>
                  <a:pt x="206" y="181"/>
                  <a:pt x="210" y="165"/>
                  <a:pt x="216" y="143"/>
                </a:cubicBezTo>
                <a:cubicBezTo>
                  <a:pt x="222" y="120"/>
                  <a:pt x="225" y="100"/>
                  <a:pt x="225" y="84"/>
                </a:cubicBezTo>
                <a:cubicBezTo>
                  <a:pt x="225" y="65"/>
                  <a:pt x="221" y="51"/>
                  <a:pt x="214" y="42"/>
                </a:cubicBezTo>
                <a:cubicBezTo>
                  <a:pt x="204" y="29"/>
                  <a:pt x="190" y="23"/>
                  <a:pt x="173" y="23"/>
                </a:cubicBezTo>
                <a:cubicBezTo>
                  <a:pt x="147" y="23"/>
                  <a:pt x="123" y="35"/>
                  <a:pt x="103" y="59"/>
                </a:cubicBezTo>
                <a:cubicBezTo>
                  <a:pt x="87" y="78"/>
                  <a:pt x="76" y="102"/>
                  <a:pt x="67" y="134"/>
                </a:cubicBezTo>
                <a:cubicBezTo>
                  <a:pt x="60" y="165"/>
                  <a:pt x="56" y="188"/>
                  <a:pt x="55" y="20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4954320" y="5133960"/>
            <a:ext cx="127440" cy="103680"/>
          </a:xfrm>
          <a:custGeom>
            <a:avLst/>
            <a:gdLst/>
            <a:ahLst/>
            <a:rect l="0" t="0" r="r" b="b"/>
            <a:pathLst>
              <a:path w="354" h="288">
                <a:moveTo>
                  <a:pt x="0" y="98"/>
                </a:moveTo>
                <a:cubicBezTo>
                  <a:pt x="0" y="96"/>
                  <a:pt x="1" y="92"/>
                  <a:pt x="2" y="88"/>
                </a:cubicBezTo>
                <a:cubicBezTo>
                  <a:pt x="3" y="84"/>
                  <a:pt x="5" y="76"/>
                  <a:pt x="9" y="64"/>
                </a:cubicBezTo>
                <a:cubicBezTo>
                  <a:pt x="13" y="52"/>
                  <a:pt x="18" y="42"/>
                  <a:pt x="22" y="34"/>
                </a:cubicBezTo>
                <a:cubicBezTo>
                  <a:pt x="26" y="26"/>
                  <a:pt x="33" y="19"/>
                  <a:pt x="43" y="11"/>
                </a:cubicBezTo>
                <a:cubicBezTo>
                  <a:pt x="52" y="3"/>
                  <a:pt x="62" y="0"/>
                  <a:pt x="72" y="0"/>
                </a:cubicBezTo>
                <a:cubicBezTo>
                  <a:pt x="87" y="0"/>
                  <a:pt x="100" y="4"/>
                  <a:pt x="110" y="12"/>
                </a:cubicBezTo>
                <a:cubicBezTo>
                  <a:pt x="120" y="19"/>
                  <a:pt x="126" y="26"/>
                  <a:pt x="129" y="33"/>
                </a:cubicBezTo>
                <a:cubicBezTo>
                  <a:pt x="131" y="40"/>
                  <a:pt x="133" y="44"/>
                  <a:pt x="133" y="46"/>
                </a:cubicBezTo>
                <a:cubicBezTo>
                  <a:pt x="133" y="47"/>
                  <a:pt x="133" y="48"/>
                  <a:pt x="133" y="48"/>
                </a:cubicBezTo>
                <a:lnTo>
                  <a:pt x="140" y="41"/>
                </a:lnTo>
                <a:cubicBezTo>
                  <a:pt x="166" y="14"/>
                  <a:pt x="196" y="0"/>
                  <a:pt x="229" y="0"/>
                </a:cubicBezTo>
                <a:cubicBezTo>
                  <a:pt x="252" y="0"/>
                  <a:pt x="270" y="6"/>
                  <a:pt x="284" y="17"/>
                </a:cubicBezTo>
                <a:cubicBezTo>
                  <a:pt x="298" y="29"/>
                  <a:pt x="305" y="45"/>
                  <a:pt x="306" y="67"/>
                </a:cubicBezTo>
                <a:cubicBezTo>
                  <a:pt x="306" y="89"/>
                  <a:pt x="298" y="122"/>
                  <a:pt x="282" y="167"/>
                </a:cubicBezTo>
                <a:cubicBezTo>
                  <a:pt x="265" y="212"/>
                  <a:pt x="257" y="239"/>
                  <a:pt x="258" y="248"/>
                </a:cubicBezTo>
                <a:cubicBezTo>
                  <a:pt x="258" y="259"/>
                  <a:pt x="261" y="264"/>
                  <a:pt x="268" y="264"/>
                </a:cubicBezTo>
                <a:cubicBezTo>
                  <a:pt x="271" y="264"/>
                  <a:pt x="273" y="264"/>
                  <a:pt x="274" y="264"/>
                </a:cubicBezTo>
                <a:cubicBezTo>
                  <a:pt x="286" y="262"/>
                  <a:pt x="297" y="254"/>
                  <a:pt x="307" y="240"/>
                </a:cubicBezTo>
                <a:cubicBezTo>
                  <a:pt x="317" y="226"/>
                  <a:pt x="324" y="209"/>
                  <a:pt x="329" y="189"/>
                </a:cubicBezTo>
                <a:cubicBezTo>
                  <a:pt x="330" y="186"/>
                  <a:pt x="334" y="184"/>
                  <a:pt x="342" y="184"/>
                </a:cubicBezTo>
                <a:cubicBezTo>
                  <a:pt x="350" y="184"/>
                  <a:pt x="354" y="186"/>
                  <a:pt x="354" y="189"/>
                </a:cubicBezTo>
                <a:cubicBezTo>
                  <a:pt x="354" y="189"/>
                  <a:pt x="354" y="193"/>
                  <a:pt x="352" y="199"/>
                </a:cubicBezTo>
                <a:cubicBezTo>
                  <a:pt x="348" y="211"/>
                  <a:pt x="344" y="223"/>
                  <a:pt x="338" y="235"/>
                </a:cubicBezTo>
                <a:cubicBezTo>
                  <a:pt x="332" y="246"/>
                  <a:pt x="322" y="258"/>
                  <a:pt x="309" y="270"/>
                </a:cubicBezTo>
                <a:cubicBezTo>
                  <a:pt x="295" y="282"/>
                  <a:pt x="281" y="287"/>
                  <a:pt x="265" y="287"/>
                </a:cubicBezTo>
                <a:cubicBezTo>
                  <a:pt x="245" y="287"/>
                  <a:pt x="231" y="281"/>
                  <a:pt x="222" y="270"/>
                </a:cubicBezTo>
                <a:cubicBezTo>
                  <a:pt x="213" y="259"/>
                  <a:pt x="209" y="247"/>
                  <a:pt x="209" y="235"/>
                </a:cubicBezTo>
                <a:cubicBezTo>
                  <a:pt x="209" y="227"/>
                  <a:pt x="216" y="201"/>
                  <a:pt x="232" y="158"/>
                </a:cubicBezTo>
                <a:cubicBezTo>
                  <a:pt x="247" y="115"/>
                  <a:pt x="255" y="83"/>
                  <a:pt x="255" y="62"/>
                </a:cubicBezTo>
                <a:cubicBezTo>
                  <a:pt x="255" y="37"/>
                  <a:pt x="246" y="24"/>
                  <a:pt x="227" y="24"/>
                </a:cubicBezTo>
                <a:lnTo>
                  <a:pt x="224" y="24"/>
                </a:lnTo>
                <a:cubicBezTo>
                  <a:pt x="188" y="24"/>
                  <a:pt x="156" y="46"/>
                  <a:pt x="131" y="88"/>
                </a:cubicBezTo>
                <a:lnTo>
                  <a:pt x="127" y="96"/>
                </a:lnTo>
                <a:lnTo>
                  <a:pt x="106" y="180"/>
                </a:lnTo>
                <a:cubicBezTo>
                  <a:pt x="92" y="237"/>
                  <a:pt x="84" y="266"/>
                  <a:pt x="82" y="271"/>
                </a:cubicBezTo>
                <a:cubicBezTo>
                  <a:pt x="77" y="282"/>
                  <a:pt x="67" y="288"/>
                  <a:pt x="55" y="288"/>
                </a:cubicBezTo>
                <a:cubicBezTo>
                  <a:pt x="49" y="288"/>
                  <a:pt x="45" y="286"/>
                  <a:pt x="42" y="284"/>
                </a:cubicBezTo>
                <a:cubicBezTo>
                  <a:pt x="38" y="281"/>
                  <a:pt x="36" y="279"/>
                  <a:pt x="35" y="276"/>
                </a:cubicBezTo>
                <a:cubicBezTo>
                  <a:pt x="33" y="274"/>
                  <a:pt x="33" y="272"/>
                  <a:pt x="33" y="270"/>
                </a:cubicBezTo>
                <a:cubicBezTo>
                  <a:pt x="33" y="265"/>
                  <a:pt x="41" y="230"/>
                  <a:pt x="57" y="166"/>
                </a:cubicBezTo>
                <a:cubicBezTo>
                  <a:pt x="73" y="103"/>
                  <a:pt x="82" y="68"/>
                  <a:pt x="83" y="63"/>
                </a:cubicBezTo>
                <a:cubicBezTo>
                  <a:pt x="83" y="61"/>
                  <a:pt x="83" y="56"/>
                  <a:pt x="83" y="48"/>
                </a:cubicBezTo>
                <a:cubicBezTo>
                  <a:pt x="83" y="32"/>
                  <a:pt x="78" y="24"/>
                  <a:pt x="68" y="24"/>
                </a:cubicBezTo>
                <a:cubicBezTo>
                  <a:pt x="52" y="24"/>
                  <a:pt x="39" y="45"/>
                  <a:pt x="28" y="87"/>
                </a:cubicBezTo>
                <a:cubicBezTo>
                  <a:pt x="26" y="95"/>
                  <a:pt x="24" y="100"/>
                  <a:pt x="24" y="100"/>
                </a:cubicBezTo>
                <a:cubicBezTo>
                  <a:pt x="24" y="103"/>
                  <a:pt x="20" y="104"/>
                  <a:pt x="12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5154480" y="516420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8"/>
                  <a:pt x="3" y="20"/>
                  <a:pt x="12" y="11"/>
                </a:cubicBezTo>
                <a:cubicBezTo>
                  <a:pt x="19" y="3"/>
                  <a:pt x="28" y="0"/>
                  <a:pt x="39" y="0"/>
                </a:cubicBezTo>
                <a:cubicBezTo>
                  <a:pt x="49" y="0"/>
                  <a:pt x="58" y="3"/>
                  <a:pt x="65" y="10"/>
                </a:cubicBezTo>
                <a:cubicBezTo>
                  <a:pt x="73" y="17"/>
                  <a:pt x="77" y="27"/>
                  <a:pt x="77" y="38"/>
                </a:cubicBezTo>
                <a:cubicBezTo>
                  <a:pt x="77" y="49"/>
                  <a:pt x="74" y="58"/>
                  <a:pt x="67" y="65"/>
                </a:cubicBezTo>
                <a:cubicBezTo>
                  <a:pt x="59" y="73"/>
                  <a:pt x="50" y="77"/>
                  <a:pt x="39" y="77"/>
                </a:cubicBezTo>
                <a:cubicBezTo>
                  <a:pt x="28" y="77"/>
                  <a:pt x="19" y="73"/>
                  <a:pt x="12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5258160" y="5079240"/>
            <a:ext cx="164520" cy="160560"/>
          </a:xfrm>
          <a:custGeom>
            <a:avLst/>
            <a:gdLst/>
            <a:ahLst/>
            <a:rect l="0" t="0" r="r" b="b"/>
            <a:pathLst>
              <a:path w="457" h="446">
                <a:moveTo>
                  <a:pt x="124" y="29"/>
                </a:moveTo>
                <a:cubicBezTo>
                  <a:pt x="113" y="29"/>
                  <a:pt x="106" y="29"/>
                  <a:pt x="104" y="28"/>
                </a:cubicBezTo>
                <a:cubicBezTo>
                  <a:pt x="102" y="28"/>
                  <a:pt x="101" y="25"/>
                  <a:pt x="101" y="21"/>
                </a:cubicBezTo>
                <a:cubicBezTo>
                  <a:pt x="101" y="10"/>
                  <a:pt x="103" y="3"/>
                  <a:pt x="108" y="0"/>
                </a:cubicBezTo>
                <a:cubicBezTo>
                  <a:pt x="109" y="0"/>
                  <a:pt x="145" y="0"/>
                  <a:pt x="219" y="0"/>
                </a:cubicBezTo>
                <a:cubicBezTo>
                  <a:pt x="292" y="0"/>
                  <a:pt x="331" y="1"/>
                  <a:pt x="337" y="2"/>
                </a:cubicBezTo>
                <a:cubicBezTo>
                  <a:pt x="360" y="5"/>
                  <a:pt x="380" y="11"/>
                  <a:pt x="396" y="19"/>
                </a:cubicBezTo>
                <a:cubicBezTo>
                  <a:pt x="412" y="28"/>
                  <a:pt x="423" y="37"/>
                  <a:pt x="430" y="48"/>
                </a:cubicBezTo>
                <a:cubicBezTo>
                  <a:pt x="437" y="59"/>
                  <a:pt x="441" y="68"/>
                  <a:pt x="444" y="76"/>
                </a:cubicBezTo>
                <a:cubicBezTo>
                  <a:pt x="446" y="83"/>
                  <a:pt x="447" y="90"/>
                  <a:pt x="447" y="97"/>
                </a:cubicBezTo>
                <a:cubicBezTo>
                  <a:pt x="447" y="116"/>
                  <a:pt x="441" y="134"/>
                  <a:pt x="429" y="150"/>
                </a:cubicBezTo>
                <a:cubicBezTo>
                  <a:pt x="417" y="167"/>
                  <a:pt x="403" y="179"/>
                  <a:pt x="387" y="188"/>
                </a:cubicBezTo>
                <a:cubicBezTo>
                  <a:pt x="371" y="197"/>
                  <a:pt x="356" y="204"/>
                  <a:pt x="344" y="210"/>
                </a:cubicBezTo>
                <a:cubicBezTo>
                  <a:pt x="332" y="215"/>
                  <a:pt x="324" y="218"/>
                  <a:pt x="320" y="218"/>
                </a:cubicBezTo>
                <a:lnTo>
                  <a:pt x="325" y="221"/>
                </a:lnTo>
                <a:cubicBezTo>
                  <a:pt x="353" y="237"/>
                  <a:pt x="367" y="260"/>
                  <a:pt x="367" y="291"/>
                </a:cubicBezTo>
                <a:cubicBezTo>
                  <a:pt x="367" y="295"/>
                  <a:pt x="366" y="308"/>
                  <a:pt x="364" y="329"/>
                </a:cubicBezTo>
                <a:cubicBezTo>
                  <a:pt x="362" y="350"/>
                  <a:pt x="361" y="369"/>
                  <a:pt x="361" y="382"/>
                </a:cubicBezTo>
                <a:lnTo>
                  <a:pt x="361" y="388"/>
                </a:lnTo>
                <a:cubicBezTo>
                  <a:pt x="361" y="395"/>
                  <a:pt x="361" y="401"/>
                  <a:pt x="361" y="406"/>
                </a:cubicBezTo>
                <a:cubicBezTo>
                  <a:pt x="362" y="410"/>
                  <a:pt x="364" y="414"/>
                  <a:pt x="368" y="417"/>
                </a:cubicBezTo>
                <a:cubicBezTo>
                  <a:pt x="372" y="420"/>
                  <a:pt x="378" y="422"/>
                  <a:pt x="385" y="423"/>
                </a:cubicBezTo>
                <a:cubicBezTo>
                  <a:pt x="397" y="423"/>
                  <a:pt x="406" y="418"/>
                  <a:pt x="414" y="409"/>
                </a:cubicBezTo>
                <a:cubicBezTo>
                  <a:pt x="421" y="399"/>
                  <a:pt x="427" y="390"/>
                  <a:pt x="430" y="379"/>
                </a:cubicBezTo>
                <a:cubicBezTo>
                  <a:pt x="432" y="373"/>
                  <a:pt x="434" y="369"/>
                  <a:pt x="435" y="368"/>
                </a:cubicBezTo>
                <a:cubicBezTo>
                  <a:pt x="437" y="367"/>
                  <a:pt x="440" y="366"/>
                  <a:pt x="445" y="366"/>
                </a:cubicBezTo>
                <a:cubicBezTo>
                  <a:pt x="453" y="366"/>
                  <a:pt x="457" y="369"/>
                  <a:pt x="457" y="374"/>
                </a:cubicBezTo>
                <a:cubicBezTo>
                  <a:pt x="457" y="382"/>
                  <a:pt x="452" y="394"/>
                  <a:pt x="442" y="410"/>
                </a:cubicBezTo>
                <a:cubicBezTo>
                  <a:pt x="426" y="434"/>
                  <a:pt x="407" y="446"/>
                  <a:pt x="385" y="446"/>
                </a:cubicBezTo>
                <a:lnTo>
                  <a:pt x="380" y="446"/>
                </a:lnTo>
                <a:cubicBezTo>
                  <a:pt x="354" y="446"/>
                  <a:pt x="333" y="441"/>
                  <a:pt x="316" y="430"/>
                </a:cubicBezTo>
                <a:cubicBezTo>
                  <a:pt x="299" y="420"/>
                  <a:pt x="290" y="403"/>
                  <a:pt x="288" y="381"/>
                </a:cubicBezTo>
                <a:cubicBezTo>
                  <a:pt x="288" y="369"/>
                  <a:pt x="291" y="351"/>
                  <a:pt x="297" y="327"/>
                </a:cubicBezTo>
                <a:cubicBezTo>
                  <a:pt x="304" y="303"/>
                  <a:pt x="307" y="287"/>
                  <a:pt x="307" y="281"/>
                </a:cubicBezTo>
                <a:cubicBezTo>
                  <a:pt x="307" y="259"/>
                  <a:pt x="298" y="243"/>
                  <a:pt x="280" y="234"/>
                </a:cubicBezTo>
                <a:cubicBezTo>
                  <a:pt x="273" y="231"/>
                  <a:pt x="268" y="229"/>
                  <a:pt x="264" y="229"/>
                </a:cubicBezTo>
                <a:cubicBezTo>
                  <a:pt x="260" y="228"/>
                  <a:pt x="245" y="228"/>
                  <a:pt x="219" y="227"/>
                </a:cubicBezTo>
                <a:lnTo>
                  <a:pt x="174" y="227"/>
                </a:lnTo>
                <a:lnTo>
                  <a:pt x="154" y="310"/>
                </a:lnTo>
                <a:cubicBezTo>
                  <a:pt x="140" y="366"/>
                  <a:pt x="133" y="395"/>
                  <a:pt x="133" y="395"/>
                </a:cubicBezTo>
                <a:cubicBezTo>
                  <a:pt x="133" y="397"/>
                  <a:pt x="133" y="398"/>
                  <a:pt x="134" y="399"/>
                </a:cubicBezTo>
                <a:cubicBezTo>
                  <a:pt x="134" y="399"/>
                  <a:pt x="136" y="400"/>
                  <a:pt x="138" y="401"/>
                </a:cubicBezTo>
                <a:cubicBezTo>
                  <a:pt x="141" y="402"/>
                  <a:pt x="144" y="403"/>
                  <a:pt x="149" y="402"/>
                </a:cubicBezTo>
                <a:cubicBezTo>
                  <a:pt x="154" y="402"/>
                  <a:pt x="161" y="402"/>
                  <a:pt x="170" y="404"/>
                </a:cubicBezTo>
                <a:lnTo>
                  <a:pt x="190" y="404"/>
                </a:lnTo>
                <a:cubicBezTo>
                  <a:pt x="192" y="407"/>
                  <a:pt x="193" y="409"/>
                  <a:pt x="193" y="409"/>
                </a:cubicBezTo>
                <a:cubicBezTo>
                  <a:pt x="193" y="410"/>
                  <a:pt x="193" y="414"/>
                  <a:pt x="191" y="421"/>
                </a:cubicBezTo>
                <a:cubicBezTo>
                  <a:pt x="190" y="426"/>
                  <a:pt x="188" y="430"/>
                  <a:pt x="185" y="433"/>
                </a:cubicBezTo>
                <a:lnTo>
                  <a:pt x="176" y="433"/>
                </a:lnTo>
                <a:cubicBezTo>
                  <a:pt x="160" y="432"/>
                  <a:pt x="133" y="431"/>
                  <a:pt x="93" y="431"/>
                </a:cubicBezTo>
                <a:cubicBezTo>
                  <a:pt x="78" y="431"/>
                  <a:pt x="65" y="431"/>
                  <a:pt x="53" y="431"/>
                </a:cubicBezTo>
                <a:cubicBezTo>
                  <a:pt x="41" y="431"/>
                  <a:pt x="31" y="431"/>
                  <a:pt x="24" y="431"/>
                </a:cubicBezTo>
                <a:cubicBezTo>
                  <a:pt x="17" y="431"/>
                  <a:pt x="12" y="432"/>
                  <a:pt x="11" y="432"/>
                </a:cubicBezTo>
                <a:cubicBezTo>
                  <a:pt x="3" y="432"/>
                  <a:pt x="0" y="430"/>
                  <a:pt x="0" y="426"/>
                </a:cubicBezTo>
                <a:cubicBezTo>
                  <a:pt x="0" y="426"/>
                  <a:pt x="0" y="423"/>
                  <a:pt x="2" y="418"/>
                </a:cubicBezTo>
                <a:cubicBezTo>
                  <a:pt x="4" y="410"/>
                  <a:pt x="6" y="405"/>
                  <a:pt x="8" y="404"/>
                </a:cubicBezTo>
                <a:cubicBezTo>
                  <a:pt x="10" y="404"/>
                  <a:pt x="13" y="404"/>
                  <a:pt x="17" y="404"/>
                </a:cubicBezTo>
                <a:lnTo>
                  <a:pt x="21" y="404"/>
                </a:lnTo>
                <a:cubicBezTo>
                  <a:pt x="33" y="404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3" y="392"/>
                  <a:pt x="88" y="333"/>
                  <a:pt x="117" y="217"/>
                </a:cubicBezTo>
                <a:cubicBezTo>
                  <a:pt x="146" y="102"/>
                  <a:pt x="160" y="41"/>
                  <a:pt x="160" y="35"/>
                </a:cubicBezTo>
                <a:cubicBezTo>
                  <a:pt x="160" y="32"/>
                  <a:pt x="148" y="30"/>
                  <a:pt x="124" y="29"/>
                </a:cubicBezTo>
                <a:moveTo>
                  <a:pt x="378" y="81"/>
                </a:moveTo>
                <a:cubicBezTo>
                  <a:pt x="378" y="68"/>
                  <a:pt x="374" y="56"/>
                  <a:pt x="365" y="47"/>
                </a:cubicBezTo>
                <a:cubicBezTo>
                  <a:pt x="356" y="38"/>
                  <a:pt x="338" y="32"/>
                  <a:pt x="311" y="29"/>
                </a:cubicBezTo>
                <a:cubicBezTo>
                  <a:pt x="310" y="29"/>
                  <a:pt x="305" y="29"/>
                  <a:pt x="296" y="29"/>
                </a:cubicBezTo>
                <a:cubicBezTo>
                  <a:pt x="287" y="29"/>
                  <a:pt x="279" y="29"/>
                  <a:pt x="272" y="29"/>
                </a:cubicBezTo>
                <a:lnTo>
                  <a:pt x="258" y="29"/>
                </a:lnTo>
                <a:cubicBezTo>
                  <a:pt x="238" y="29"/>
                  <a:pt x="227" y="31"/>
                  <a:pt x="224" y="35"/>
                </a:cubicBezTo>
                <a:cubicBezTo>
                  <a:pt x="224" y="36"/>
                  <a:pt x="216" y="64"/>
                  <a:pt x="202" y="119"/>
                </a:cubicBezTo>
                <a:cubicBezTo>
                  <a:pt x="188" y="174"/>
                  <a:pt x="181" y="202"/>
                  <a:pt x="181" y="203"/>
                </a:cubicBezTo>
                <a:cubicBezTo>
                  <a:pt x="181" y="204"/>
                  <a:pt x="195" y="204"/>
                  <a:pt x="225" y="204"/>
                </a:cubicBezTo>
                <a:cubicBezTo>
                  <a:pt x="258" y="204"/>
                  <a:pt x="280" y="202"/>
                  <a:pt x="291" y="200"/>
                </a:cubicBezTo>
                <a:cubicBezTo>
                  <a:pt x="318" y="195"/>
                  <a:pt x="339" y="183"/>
                  <a:pt x="354" y="162"/>
                </a:cubicBezTo>
                <a:cubicBezTo>
                  <a:pt x="361" y="153"/>
                  <a:pt x="367" y="140"/>
                  <a:pt x="371" y="124"/>
                </a:cubicBezTo>
                <a:cubicBezTo>
                  <a:pt x="376" y="109"/>
                  <a:pt x="378" y="94"/>
                  <a:pt x="378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5432400" y="5133960"/>
            <a:ext cx="88920" cy="103680"/>
          </a:xfrm>
          <a:custGeom>
            <a:avLst/>
            <a:gdLst/>
            <a:ahLst/>
            <a:rect l="0" t="0" r="r" b="b"/>
            <a:pathLst>
              <a:path w="247" h="288">
                <a:moveTo>
                  <a:pt x="0" y="173"/>
                </a:moveTo>
                <a:cubicBezTo>
                  <a:pt x="0" y="149"/>
                  <a:pt x="4" y="128"/>
                  <a:pt x="12" y="108"/>
                </a:cubicBezTo>
                <a:cubicBezTo>
                  <a:pt x="20" y="88"/>
                  <a:pt x="30" y="71"/>
                  <a:pt x="44" y="58"/>
                </a:cubicBezTo>
                <a:cubicBezTo>
                  <a:pt x="56" y="45"/>
                  <a:pt x="70" y="34"/>
                  <a:pt x="86" y="25"/>
                </a:cubicBezTo>
                <a:cubicBezTo>
                  <a:pt x="102" y="17"/>
                  <a:pt x="116" y="10"/>
                  <a:pt x="130" y="6"/>
                </a:cubicBezTo>
                <a:cubicBezTo>
                  <a:pt x="144" y="2"/>
                  <a:pt x="157" y="0"/>
                  <a:pt x="170" y="0"/>
                </a:cubicBezTo>
                <a:lnTo>
                  <a:pt x="172" y="0"/>
                </a:lnTo>
                <a:cubicBezTo>
                  <a:pt x="191" y="0"/>
                  <a:pt x="207" y="5"/>
                  <a:pt x="221" y="14"/>
                </a:cubicBezTo>
                <a:cubicBezTo>
                  <a:pt x="235" y="23"/>
                  <a:pt x="242" y="37"/>
                  <a:pt x="242" y="55"/>
                </a:cubicBezTo>
                <a:cubicBezTo>
                  <a:pt x="242" y="93"/>
                  <a:pt x="219" y="118"/>
                  <a:pt x="172" y="130"/>
                </a:cubicBezTo>
                <a:cubicBezTo>
                  <a:pt x="151" y="135"/>
                  <a:pt x="123" y="138"/>
                  <a:pt x="87" y="139"/>
                </a:cubicBezTo>
                <a:cubicBezTo>
                  <a:pt x="72" y="139"/>
                  <a:pt x="64" y="139"/>
                  <a:pt x="63" y="140"/>
                </a:cubicBezTo>
                <a:cubicBezTo>
                  <a:pt x="63" y="141"/>
                  <a:pt x="62" y="148"/>
                  <a:pt x="59" y="162"/>
                </a:cubicBezTo>
                <a:cubicBezTo>
                  <a:pt x="57" y="176"/>
                  <a:pt x="55" y="189"/>
                  <a:pt x="55" y="200"/>
                </a:cubicBezTo>
                <a:cubicBezTo>
                  <a:pt x="55" y="220"/>
                  <a:pt x="59" y="235"/>
                  <a:pt x="68" y="247"/>
                </a:cubicBezTo>
                <a:cubicBezTo>
                  <a:pt x="77" y="258"/>
                  <a:pt x="90" y="264"/>
                  <a:pt x="108" y="264"/>
                </a:cubicBezTo>
                <a:cubicBezTo>
                  <a:pt x="126" y="265"/>
                  <a:pt x="145" y="261"/>
                  <a:pt x="167" y="252"/>
                </a:cubicBezTo>
                <a:cubicBezTo>
                  <a:pt x="188" y="244"/>
                  <a:pt x="208" y="230"/>
                  <a:pt x="225" y="211"/>
                </a:cubicBezTo>
                <a:cubicBezTo>
                  <a:pt x="229" y="206"/>
                  <a:pt x="231" y="204"/>
                  <a:pt x="233" y="204"/>
                </a:cubicBezTo>
                <a:cubicBezTo>
                  <a:pt x="234" y="204"/>
                  <a:pt x="237" y="206"/>
                  <a:pt x="241" y="210"/>
                </a:cubicBezTo>
                <a:cubicBezTo>
                  <a:pt x="245" y="214"/>
                  <a:pt x="247" y="217"/>
                  <a:pt x="247" y="219"/>
                </a:cubicBezTo>
                <a:cubicBezTo>
                  <a:pt x="248" y="221"/>
                  <a:pt x="246" y="224"/>
                  <a:pt x="242" y="229"/>
                </a:cubicBezTo>
                <a:cubicBezTo>
                  <a:pt x="237" y="234"/>
                  <a:pt x="231" y="239"/>
                  <a:pt x="223" y="246"/>
                </a:cubicBezTo>
                <a:cubicBezTo>
                  <a:pt x="214" y="253"/>
                  <a:pt x="205" y="259"/>
                  <a:pt x="194" y="266"/>
                </a:cubicBezTo>
                <a:cubicBezTo>
                  <a:pt x="183" y="272"/>
                  <a:pt x="169" y="277"/>
                  <a:pt x="154" y="281"/>
                </a:cubicBezTo>
                <a:cubicBezTo>
                  <a:pt x="138" y="286"/>
                  <a:pt x="122" y="288"/>
                  <a:pt x="106" y="288"/>
                </a:cubicBezTo>
                <a:cubicBezTo>
                  <a:pt x="72" y="288"/>
                  <a:pt x="47" y="277"/>
                  <a:pt x="27" y="254"/>
                </a:cubicBezTo>
                <a:cubicBezTo>
                  <a:pt x="9" y="232"/>
                  <a:pt x="0" y="205"/>
                  <a:pt x="0" y="173"/>
                </a:cubicBezTo>
                <a:moveTo>
                  <a:pt x="212" y="56"/>
                </a:moveTo>
                <a:cubicBezTo>
                  <a:pt x="209" y="35"/>
                  <a:pt x="195" y="24"/>
                  <a:pt x="169" y="24"/>
                </a:cubicBezTo>
                <a:cubicBezTo>
                  <a:pt x="155" y="24"/>
                  <a:pt x="142" y="27"/>
                  <a:pt x="130" y="32"/>
                </a:cubicBezTo>
                <a:cubicBezTo>
                  <a:pt x="118" y="38"/>
                  <a:pt x="109" y="46"/>
                  <a:pt x="102" y="54"/>
                </a:cubicBezTo>
                <a:cubicBezTo>
                  <a:pt x="95" y="62"/>
                  <a:pt x="89" y="71"/>
                  <a:pt x="83" y="80"/>
                </a:cubicBezTo>
                <a:cubicBezTo>
                  <a:pt x="78" y="89"/>
                  <a:pt x="75" y="96"/>
                  <a:pt x="73" y="103"/>
                </a:cubicBezTo>
                <a:cubicBezTo>
                  <a:pt x="72" y="109"/>
                  <a:pt x="71" y="113"/>
                  <a:pt x="70" y="115"/>
                </a:cubicBezTo>
                <a:cubicBezTo>
                  <a:pt x="70" y="115"/>
                  <a:pt x="74" y="115"/>
                  <a:pt x="83" y="115"/>
                </a:cubicBezTo>
                <a:cubicBezTo>
                  <a:pt x="131" y="115"/>
                  <a:pt x="164" y="110"/>
                  <a:pt x="183" y="100"/>
                </a:cubicBezTo>
                <a:cubicBezTo>
                  <a:pt x="202" y="90"/>
                  <a:pt x="211" y="75"/>
                  <a:pt x="212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5537160" y="5133960"/>
            <a:ext cx="90360" cy="103680"/>
          </a:xfrm>
          <a:custGeom>
            <a:avLst/>
            <a:gdLst/>
            <a:ahLst/>
            <a:rect l="0" t="0" r="r" b="b"/>
            <a:pathLst>
              <a:path w="251" h="288">
                <a:moveTo>
                  <a:pt x="0" y="179"/>
                </a:moveTo>
                <a:cubicBezTo>
                  <a:pt x="0" y="133"/>
                  <a:pt x="18" y="92"/>
                  <a:pt x="55" y="55"/>
                </a:cubicBezTo>
                <a:cubicBezTo>
                  <a:pt x="91" y="19"/>
                  <a:pt x="130" y="0"/>
                  <a:pt x="172" y="0"/>
                </a:cubicBezTo>
                <a:cubicBezTo>
                  <a:pt x="197" y="0"/>
                  <a:pt x="215" y="5"/>
                  <a:pt x="229" y="15"/>
                </a:cubicBezTo>
                <a:cubicBezTo>
                  <a:pt x="242" y="25"/>
                  <a:pt x="249" y="39"/>
                  <a:pt x="250" y="55"/>
                </a:cubicBezTo>
                <a:cubicBezTo>
                  <a:pt x="250" y="67"/>
                  <a:pt x="246" y="78"/>
                  <a:pt x="238" y="86"/>
                </a:cubicBezTo>
                <a:cubicBezTo>
                  <a:pt x="230" y="95"/>
                  <a:pt x="220" y="99"/>
                  <a:pt x="207" y="99"/>
                </a:cubicBezTo>
                <a:cubicBezTo>
                  <a:pt x="199" y="99"/>
                  <a:pt x="193" y="97"/>
                  <a:pt x="188" y="93"/>
                </a:cubicBezTo>
                <a:cubicBezTo>
                  <a:pt x="184" y="89"/>
                  <a:pt x="180" y="83"/>
                  <a:pt x="180" y="74"/>
                </a:cubicBezTo>
                <a:cubicBezTo>
                  <a:pt x="180" y="66"/>
                  <a:pt x="184" y="59"/>
                  <a:pt x="188" y="53"/>
                </a:cubicBezTo>
                <a:cubicBezTo>
                  <a:pt x="193" y="47"/>
                  <a:pt x="198" y="42"/>
                  <a:pt x="202" y="39"/>
                </a:cubicBezTo>
                <a:cubicBezTo>
                  <a:pt x="207" y="36"/>
                  <a:pt x="210" y="35"/>
                  <a:pt x="211" y="36"/>
                </a:cubicBezTo>
                <a:lnTo>
                  <a:pt x="212" y="36"/>
                </a:lnTo>
                <a:cubicBezTo>
                  <a:pt x="212" y="35"/>
                  <a:pt x="211" y="33"/>
                  <a:pt x="208" y="32"/>
                </a:cubicBezTo>
                <a:cubicBezTo>
                  <a:pt x="206" y="30"/>
                  <a:pt x="201" y="28"/>
                  <a:pt x="195" y="27"/>
                </a:cubicBezTo>
                <a:cubicBezTo>
                  <a:pt x="188" y="25"/>
                  <a:pt x="180" y="24"/>
                  <a:pt x="172" y="24"/>
                </a:cubicBezTo>
                <a:cubicBezTo>
                  <a:pt x="160" y="24"/>
                  <a:pt x="148" y="27"/>
                  <a:pt x="136" y="33"/>
                </a:cubicBezTo>
                <a:cubicBezTo>
                  <a:pt x="127" y="37"/>
                  <a:pt x="118" y="43"/>
                  <a:pt x="109" y="53"/>
                </a:cubicBezTo>
                <a:cubicBezTo>
                  <a:pt x="90" y="71"/>
                  <a:pt x="77" y="97"/>
                  <a:pt x="69" y="131"/>
                </a:cubicBezTo>
                <a:cubicBezTo>
                  <a:pt x="60" y="165"/>
                  <a:pt x="56" y="190"/>
                  <a:pt x="55" y="205"/>
                </a:cubicBezTo>
                <a:cubicBezTo>
                  <a:pt x="55" y="225"/>
                  <a:pt x="61" y="239"/>
                  <a:pt x="72" y="249"/>
                </a:cubicBezTo>
                <a:cubicBezTo>
                  <a:pt x="81" y="259"/>
                  <a:pt x="93" y="264"/>
                  <a:pt x="108" y="264"/>
                </a:cubicBezTo>
                <a:lnTo>
                  <a:pt x="111" y="264"/>
                </a:lnTo>
                <a:cubicBezTo>
                  <a:pt x="158" y="264"/>
                  <a:pt x="198" y="246"/>
                  <a:pt x="229" y="211"/>
                </a:cubicBezTo>
                <a:cubicBezTo>
                  <a:pt x="233" y="206"/>
                  <a:pt x="235" y="204"/>
                  <a:pt x="237" y="204"/>
                </a:cubicBezTo>
                <a:cubicBezTo>
                  <a:pt x="238" y="204"/>
                  <a:pt x="241" y="206"/>
                  <a:pt x="245" y="210"/>
                </a:cubicBezTo>
                <a:cubicBezTo>
                  <a:pt x="249" y="214"/>
                  <a:pt x="251" y="217"/>
                  <a:pt x="251" y="219"/>
                </a:cubicBezTo>
                <a:cubicBezTo>
                  <a:pt x="251" y="221"/>
                  <a:pt x="250" y="224"/>
                  <a:pt x="245" y="228"/>
                </a:cubicBezTo>
                <a:cubicBezTo>
                  <a:pt x="241" y="232"/>
                  <a:pt x="235" y="238"/>
                  <a:pt x="227" y="246"/>
                </a:cubicBezTo>
                <a:cubicBezTo>
                  <a:pt x="219" y="254"/>
                  <a:pt x="210" y="260"/>
                  <a:pt x="199" y="265"/>
                </a:cubicBezTo>
                <a:cubicBezTo>
                  <a:pt x="188" y="270"/>
                  <a:pt x="173" y="275"/>
                  <a:pt x="157" y="281"/>
                </a:cubicBezTo>
                <a:cubicBezTo>
                  <a:pt x="141" y="286"/>
                  <a:pt x="124" y="289"/>
                  <a:pt x="106" y="288"/>
                </a:cubicBezTo>
                <a:cubicBezTo>
                  <a:pt x="75" y="288"/>
                  <a:pt x="49" y="278"/>
                  <a:pt x="30" y="257"/>
                </a:cubicBezTo>
                <a:cubicBezTo>
                  <a:pt x="11" y="237"/>
                  <a:pt x="1" y="211"/>
                  <a:pt x="0" y="1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5635440" y="5134320"/>
            <a:ext cx="108360" cy="102960"/>
          </a:xfrm>
          <a:custGeom>
            <a:avLst/>
            <a:gdLst/>
            <a:ahLst/>
            <a:rect l="0" t="0" r="r" b="b"/>
            <a:pathLst>
              <a:path w="301" h="286">
                <a:moveTo>
                  <a:pt x="0" y="180"/>
                </a:moveTo>
                <a:cubicBezTo>
                  <a:pt x="0" y="138"/>
                  <a:pt x="16" y="96"/>
                  <a:pt x="50" y="58"/>
                </a:cubicBezTo>
                <a:cubicBezTo>
                  <a:pt x="82" y="20"/>
                  <a:pt x="118" y="0"/>
                  <a:pt x="158" y="0"/>
                </a:cubicBezTo>
                <a:cubicBezTo>
                  <a:pt x="179" y="0"/>
                  <a:pt x="198" y="10"/>
                  <a:pt x="215" y="31"/>
                </a:cubicBezTo>
                <a:cubicBezTo>
                  <a:pt x="221" y="18"/>
                  <a:pt x="231" y="12"/>
                  <a:pt x="244" y="12"/>
                </a:cubicBezTo>
                <a:cubicBezTo>
                  <a:pt x="249" y="12"/>
                  <a:pt x="254" y="14"/>
                  <a:pt x="258" y="17"/>
                </a:cubicBezTo>
                <a:cubicBezTo>
                  <a:pt x="262" y="20"/>
                  <a:pt x="265" y="24"/>
                  <a:pt x="265" y="30"/>
                </a:cubicBezTo>
                <a:cubicBezTo>
                  <a:pt x="265" y="35"/>
                  <a:pt x="257" y="69"/>
                  <a:pt x="241" y="132"/>
                </a:cubicBezTo>
                <a:cubicBezTo>
                  <a:pt x="226" y="194"/>
                  <a:pt x="218" y="229"/>
                  <a:pt x="217" y="237"/>
                </a:cubicBezTo>
                <a:cubicBezTo>
                  <a:pt x="217" y="247"/>
                  <a:pt x="219" y="254"/>
                  <a:pt x="222" y="258"/>
                </a:cubicBezTo>
                <a:cubicBezTo>
                  <a:pt x="225" y="261"/>
                  <a:pt x="229" y="263"/>
                  <a:pt x="235" y="263"/>
                </a:cubicBezTo>
                <a:cubicBezTo>
                  <a:pt x="239" y="263"/>
                  <a:pt x="243" y="261"/>
                  <a:pt x="247" y="258"/>
                </a:cubicBezTo>
                <a:cubicBezTo>
                  <a:pt x="256" y="249"/>
                  <a:pt x="265" y="229"/>
                  <a:pt x="273" y="197"/>
                </a:cubicBezTo>
                <a:cubicBezTo>
                  <a:pt x="276" y="188"/>
                  <a:pt x="278" y="184"/>
                  <a:pt x="280" y="184"/>
                </a:cubicBezTo>
                <a:cubicBezTo>
                  <a:pt x="281" y="183"/>
                  <a:pt x="283" y="183"/>
                  <a:pt x="286" y="183"/>
                </a:cubicBezTo>
                <a:lnTo>
                  <a:pt x="289" y="183"/>
                </a:lnTo>
                <a:cubicBezTo>
                  <a:pt x="297" y="183"/>
                  <a:pt x="301" y="185"/>
                  <a:pt x="301" y="189"/>
                </a:cubicBezTo>
                <a:cubicBezTo>
                  <a:pt x="301" y="191"/>
                  <a:pt x="300" y="197"/>
                  <a:pt x="297" y="206"/>
                </a:cubicBezTo>
                <a:cubicBezTo>
                  <a:pt x="295" y="215"/>
                  <a:pt x="291" y="226"/>
                  <a:pt x="285" y="240"/>
                </a:cubicBezTo>
                <a:cubicBezTo>
                  <a:pt x="278" y="254"/>
                  <a:pt x="272" y="264"/>
                  <a:pt x="265" y="272"/>
                </a:cubicBezTo>
                <a:cubicBezTo>
                  <a:pt x="259" y="277"/>
                  <a:pt x="252" y="281"/>
                  <a:pt x="244" y="285"/>
                </a:cubicBezTo>
                <a:cubicBezTo>
                  <a:pt x="241" y="286"/>
                  <a:pt x="236" y="286"/>
                  <a:pt x="229" y="286"/>
                </a:cubicBezTo>
                <a:cubicBezTo>
                  <a:pt x="215" y="286"/>
                  <a:pt x="203" y="283"/>
                  <a:pt x="193" y="277"/>
                </a:cubicBezTo>
                <a:cubicBezTo>
                  <a:pt x="183" y="270"/>
                  <a:pt x="177" y="264"/>
                  <a:pt x="174" y="257"/>
                </a:cubicBezTo>
                <a:lnTo>
                  <a:pt x="170" y="247"/>
                </a:lnTo>
                <a:cubicBezTo>
                  <a:pt x="170" y="247"/>
                  <a:pt x="169" y="247"/>
                  <a:pt x="168" y="248"/>
                </a:cubicBezTo>
                <a:cubicBezTo>
                  <a:pt x="167" y="249"/>
                  <a:pt x="166" y="250"/>
                  <a:pt x="165" y="251"/>
                </a:cubicBezTo>
                <a:cubicBezTo>
                  <a:pt x="140" y="274"/>
                  <a:pt x="115" y="286"/>
                  <a:pt x="89" y="286"/>
                </a:cubicBezTo>
                <a:cubicBezTo>
                  <a:pt x="66" y="286"/>
                  <a:pt x="46" y="278"/>
                  <a:pt x="27" y="261"/>
                </a:cubicBezTo>
                <a:cubicBezTo>
                  <a:pt x="9" y="244"/>
                  <a:pt x="0" y="217"/>
                  <a:pt x="0" y="180"/>
                </a:cubicBezTo>
                <a:moveTo>
                  <a:pt x="203" y="71"/>
                </a:moveTo>
                <a:cubicBezTo>
                  <a:pt x="203" y="69"/>
                  <a:pt x="202" y="64"/>
                  <a:pt x="199" y="57"/>
                </a:cubicBezTo>
                <a:cubicBezTo>
                  <a:pt x="197" y="51"/>
                  <a:pt x="192" y="43"/>
                  <a:pt x="185" y="35"/>
                </a:cubicBezTo>
                <a:cubicBezTo>
                  <a:pt x="177" y="27"/>
                  <a:pt x="168" y="23"/>
                  <a:pt x="156" y="23"/>
                </a:cubicBezTo>
                <a:cubicBezTo>
                  <a:pt x="141" y="23"/>
                  <a:pt x="127" y="29"/>
                  <a:pt x="113" y="42"/>
                </a:cubicBezTo>
                <a:cubicBezTo>
                  <a:pt x="100" y="55"/>
                  <a:pt x="89" y="72"/>
                  <a:pt x="82" y="93"/>
                </a:cubicBezTo>
                <a:cubicBezTo>
                  <a:pt x="70" y="127"/>
                  <a:pt x="61" y="162"/>
                  <a:pt x="56" y="198"/>
                </a:cubicBezTo>
                <a:cubicBezTo>
                  <a:pt x="56" y="199"/>
                  <a:pt x="56" y="202"/>
                  <a:pt x="56" y="205"/>
                </a:cubicBezTo>
                <a:cubicBezTo>
                  <a:pt x="56" y="208"/>
                  <a:pt x="56" y="211"/>
                  <a:pt x="55" y="213"/>
                </a:cubicBezTo>
                <a:cubicBezTo>
                  <a:pt x="55" y="232"/>
                  <a:pt x="59" y="245"/>
                  <a:pt x="67" y="252"/>
                </a:cubicBezTo>
                <a:cubicBezTo>
                  <a:pt x="74" y="259"/>
                  <a:pt x="83" y="263"/>
                  <a:pt x="94" y="263"/>
                </a:cubicBezTo>
                <a:cubicBezTo>
                  <a:pt x="110" y="263"/>
                  <a:pt x="126" y="256"/>
                  <a:pt x="141" y="242"/>
                </a:cubicBezTo>
                <a:cubicBezTo>
                  <a:pt x="157" y="229"/>
                  <a:pt x="166" y="218"/>
                  <a:pt x="169" y="210"/>
                </a:cubicBezTo>
                <a:cubicBezTo>
                  <a:pt x="170" y="208"/>
                  <a:pt x="176" y="186"/>
                  <a:pt x="186" y="142"/>
                </a:cubicBezTo>
                <a:cubicBezTo>
                  <a:pt x="197" y="98"/>
                  <a:pt x="202" y="75"/>
                  <a:pt x="203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5757120" y="5076720"/>
            <a:ext cx="52200" cy="160920"/>
          </a:xfrm>
          <a:custGeom>
            <a:avLst/>
            <a:gdLst/>
            <a:ahLst/>
            <a:rect l="0" t="0" r="r" b="b"/>
            <a:pathLst>
              <a:path w="145" h="447">
                <a:moveTo>
                  <a:pt x="50" y="402"/>
                </a:moveTo>
                <a:cubicBezTo>
                  <a:pt x="50" y="416"/>
                  <a:pt x="55" y="423"/>
                  <a:pt x="67" y="423"/>
                </a:cubicBezTo>
                <a:cubicBezTo>
                  <a:pt x="83" y="423"/>
                  <a:pt x="96" y="401"/>
                  <a:pt x="107" y="356"/>
                </a:cubicBezTo>
                <a:cubicBezTo>
                  <a:pt x="109" y="347"/>
                  <a:pt x="111" y="343"/>
                  <a:pt x="113" y="343"/>
                </a:cubicBezTo>
                <a:cubicBezTo>
                  <a:pt x="114" y="342"/>
                  <a:pt x="116" y="342"/>
                  <a:pt x="119" y="342"/>
                </a:cubicBezTo>
                <a:lnTo>
                  <a:pt x="122" y="342"/>
                </a:lnTo>
                <a:cubicBezTo>
                  <a:pt x="126" y="342"/>
                  <a:pt x="128" y="342"/>
                  <a:pt x="130" y="342"/>
                </a:cubicBezTo>
                <a:cubicBezTo>
                  <a:pt x="131" y="342"/>
                  <a:pt x="132" y="342"/>
                  <a:pt x="133" y="343"/>
                </a:cubicBezTo>
                <a:cubicBezTo>
                  <a:pt x="134" y="344"/>
                  <a:pt x="134" y="346"/>
                  <a:pt x="134" y="348"/>
                </a:cubicBezTo>
                <a:cubicBezTo>
                  <a:pt x="134" y="350"/>
                  <a:pt x="133" y="354"/>
                  <a:pt x="132" y="358"/>
                </a:cubicBezTo>
                <a:cubicBezTo>
                  <a:pt x="131" y="362"/>
                  <a:pt x="129" y="370"/>
                  <a:pt x="125" y="382"/>
                </a:cubicBezTo>
                <a:cubicBezTo>
                  <a:pt x="121" y="395"/>
                  <a:pt x="117" y="405"/>
                  <a:pt x="113" y="413"/>
                </a:cubicBezTo>
                <a:cubicBezTo>
                  <a:pt x="108" y="421"/>
                  <a:pt x="101" y="428"/>
                  <a:pt x="93" y="436"/>
                </a:cubicBezTo>
                <a:cubicBezTo>
                  <a:pt x="84" y="444"/>
                  <a:pt x="75" y="447"/>
                  <a:pt x="63" y="447"/>
                </a:cubicBezTo>
                <a:cubicBezTo>
                  <a:pt x="48" y="447"/>
                  <a:pt x="34" y="442"/>
                  <a:pt x="20" y="433"/>
                </a:cubicBezTo>
                <a:cubicBezTo>
                  <a:pt x="7" y="424"/>
                  <a:pt x="1" y="408"/>
                  <a:pt x="0" y="385"/>
                </a:cubicBezTo>
                <a:cubicBezTo>
                  <a:pt x="0" y="380"/>
                  <a:pt x="0" y="376"/>
                  <a:pt x="1" y="374"/>
                </a:cubicBezTo>
                <a:lnTo>
                  <a:pt x="42" y="211"/>
                </a:lnTo>
                <a:cubicBezTo>
                  <a:pt x="70" y="104"/>
                  <a:pt x="83" y="48"/>
                  <a:pt x="83" y="45"/>
                </a:cubicBezTo>
                <a:cubicBezTo>
                  <a:pt x="83" y="43"/>
                  <a:pt x="83" y="42"/>
                  <a:pt x="82" y="42"/>
                </a:cubicBezTo>
                <a:cubicBezTo>
                  <a:pt x="82" y="41"/>
                  <a:pt x="81" y="40"/>
                  <a:pt x="80" y="39"/>
                </a:cubicBezTo>
                <a:cubicBezTo>
                  <a:pt x="78" y="38"/>
                  <a:pt x="77" y="38"/>
                  <a:pt x="76" y="38"/>
                </a:cubicBezTo>
                <a:cubicBezTo>
                  <a:pt x="76" y="38"/>
                  <a:pt x="74" y="38"/>
                  <a:pt x="71" y="37"/>
                </a:cubicBezTo>
                <a:cubicBezTo>
                  <a:pt x="69" y="37"/>
                  <a:pt x="67" y="36"/>
                  <a:pt x="66" y="36"/>
                </a:cubicBezTo>
                <a:cubicBezTo>
                  <a:pt x="66" y="36"/>
                  <a:pt x="63" y="36"/>
                  <a:pt x="60" y="36"/>
                </a:cubicBezTo>
                <a:cubicBezTo>
                  <a:pt x="57" y="35"/>
                  <a:pt x="55" y="35"/>
                  <a:pt x="53" y="36"/>
                </a:cubicBezTo>
                <a:cubicBezTo>
                  <a:pt x="49" y="36"/>
                  <a:pt x="46" y="36"/>
                  <a:pt x="45" y="36"/>
                </a:cubicBezTo>
                <a:cubicBezTo>
                  <a:pt x="44" y="36"/>
                  <a:pt x="42" y="36"/>
                  <a:pt x="40" y="35"/>
                </a:cubicBezTo>
                <a:cubicBezTo>
                  <a:pt x="38" y="35"/>
                  <a:pt x="37" y="34"/>
                  <a:pt x="36" y="33"/>
                </a:cubicBezTo>
                <a:cubicBezTo>
                  <a:pt x="36" y="32"/>
                  <a:pt x="36" y="31"/>
                  <a:pt x="36" y="30"/>
                </a:cubicBezTo>
                <a:cubicBezTo>
                  <a:pt x="36" y="29"/>
                  <a:pt x="36" y="26"/>
                  <a:pt x="37" y="21"/>
                </a:cubicBezTo>
                <a:cubicBezTo>
                  <a:pt x="39" y="13"/>
                  <a:pt x="41" y="8"/>
                  <a:pt x="44" y="7"/>
                </a:cubicBezTo>
                <a:cubicBezTo>
                  <a:pt x="46" y="7"/>
                  <a:pt x="62" y="5"/>
                  <a:pt x="90" y="4"/>
                </a:cubicBezTo>
                <a:cubicBezTo>
                  <a:pt x="97" y="3"/>
                  <a:pt x="104" y="3"/>
                  <a:pt x="112" y="2"/>
                </a:cubicBezTo>
                <a:cubicBezTo>
                  <a:pt x="120" y="2"/>
                  <a:pt x="126" y="1"/>
                  <a:pt x="131" y="0"/>
                </a:cubicBezTo>
                <a:cubicBezTo>
                  <a:pt x="136" y="0"/>
                  <a:pt x="138" y="-1"/>
                  <a:pt x="138" y="0"/>
                </a:cubicBezTo>
                <a:cubicBezTo>
                  <a:pt x="143" y="0"/>
                  <a:pt x="145" y="1"/>
                  <a:pt x="145" y="5"/>
                </a:cubicBezTo>
                <a:cubicBezTo>
                  <a:pt x="145" y="9"/>
                  <a:pt x="130" y="73"/>
                  <a:pt x="99" y="195"/>
                </a:cubicBezTo>
                <a:cubicBezTo>
                  <a:pt x="68" y="316"/>
                  <a:pt x="52" y="380"/>
                  <a:pt x="51" y="386"/>
                </a:cubicBezTo>
                <a:cubicBezTo>
                  <a:pt x="51" y="387"/>
                  <a:pt x="51" y="389"/>
                  <a:pt x="51" y="391"/>
                </a:cubicBezTo>
                <a:cubicBezTo>
                  <a:pt x="51" y="395"/>
                  <a:pt x="51" y="397"/>
                  <a:pt x="50" y="399"/>
                </a:cubicBezTo>
                <a:lnTo>
                  <a:pt x="50" y="40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5825160" y="5076720"/>
            <a:ext cx="52200" cy="160920"/>
          </a:xfrm>
          <a:custGeom>
            <a:avLst/>
            <a:gdLst/>
            <a:ahLst/>
            <a:rect l="0" t="0" r="r" b="b"/>
            <a:pathLst>
              <a:path w="145" h="447">
                <a:moveTo>
                  <a:pt x="51" y="402"/>
                </a:moveTo>
                <a:cubicBezTo>
                  <a:pt x="51" y="416"/>
                  <a:pt x="56" y="423"/>
                  <a:pt x="66" y="423"/>
                </a:cubicBezTo>
                <a:cubicBezTo>
                  <a:pt x="82" y="423"/>
                  <a:pt x="95" y="401"/>
                  <a:pt x="106" y="356"/>
                </a:cubicBezTo>
                <a:cubicBezTo>
                  <a:pt x="109" y="347"/>
                  <a:pt x="111" y="343"/>
                  <a:pt x="113" y="343"/>
                </a:cubicBezTo>
                <a:cubicBezTo>
                  <a:pt x="113" y="342"/>
                  <a:pt x="116" y="342"/>
                  <a:pt x="119" y="342"/>
                </a:cubicBezTo>
                <a:lnTo>
                  <a:pt x="121" y="342"/>
                </a:lnTo>
                <a:cubicBezTo>
                  <a:pt x="125" y="342"/>
                  <a:pt x="128" y="342"/>
                  <a:pt x="129" y="342"/>
                </a:cubicBezTo>
                <a:cubicBezTo>
                  <a:pt x="130" y="342"/>
                  <a:pt x="131" y="342"/>
                  <a:pt x="132" y="343"/>
                </a:cubicBezTo>
                <a:cubicBezTo>
                  <a:pt x="133" y="344"/>
                  <a:pt x="134" y="346"/>
                  <a:pt x="134" y="348"/>
                </a:cubicBezTo>
                <a:cubicBezTo>
                  <a:pt x="133" y="350"/>
                  <a:pt x="132" y="354"/>
                  <a:pt x="132" y="358"/>
                </a:cubicBezTo>
                <a:cubicBezTo>
                  <a:pt x="131" y="362"/>
                  <a:pt x="128" y="370"/>
                  <a:pt x="125" y="382"/>
                </a:cubicBezTo>
                <a:cubicBezTo>
                  <a:pt x="121" y="395"/>
                  <a:pt x="117" y="405"/>
                  <a:pt x="112" y="413"/>
                </a:cubicBezTo>
                <a:cubicBezTo>
                  <a:pt x="107" y="421"/>
                  <a:pt x="101" y="428"/>
                  <a:pt x="92" y="436"/>
                </a:cubicBezTo>
                <a:cubicBezTo>
                  <a:pt x="84" y="444"/>
                  <a:pt x="74" y="447"/>
                  <a:pt x="63" y="447"/>
                </a:cubicBezTo>
                <a:cubicBezTo>
                  <a:pt x="48" y="447"/>
                  <a:pt x="34" y="442"/>
                  <a:pt x="21" y="433"/>
                </a:cubicBezTo>
                <a:cubicBezTo>
                  <a:pt x="7" y="424"/>
                  <a:pt x="0" y="408"/>
                  <a:pt x="0" y="385"/>
                </a:cubicBezTo>
                <a:cubicBezTo>
                  <a:pt x="0" y="380"/>
                  <a:pt x="0" y="376"/>
                  <a:pt x="0" y="374"/>
                </a:cubicBezTo>
                <a:lnTo>
                  <a:pt x="42" y="211"/>
                </a:lnTo>
                <a:cubicBezTo>
                  <a:pt x="69" y="104"/>
                  <a:pt x="82" y="48"/>
                  <a:pt x="82" y="45"/>
                </a:cubicBezTo>
                <a:cubicBezTo>
                  <a:pt x="82" y="43"/>
                  <a:pt x="82" y="42"/>
                  <a:pt x="82" y="42"/>
                </a:cubicBezTo>
                <a:cubicBezTo>
                  <a:pt x="81" y="41"/>
                  <a:pt x="80" y="40"/>
                  <a:pt x="79" y="39"/>
                </a:cubicBezTo>
                <a:cubicBezTo>
                  <a:pt x="78" y="38"/>
                  <a:pt x="77" y="38"/>
                  <a:pt x="76" y="38"/>
                </a:cubicBezTo>
                <a:cubicBezTo>
                  <a:pt x="75" y="38"/>
                  <a:pt x="73" y="38"/>
                  <a:pt x="71" y="37"/>
                </a:cubicBezTo>
                <a:cubicBezTo>
                  <a:pt x="68" y="37"/>
                  <a:pt x="67" y="36"/>
                  <a:pt x="66" y="36"/>
                </a:cubicBezTo>
                <a:cubicBezTo>
                  <a:pt x="65" y="36"/>
                  <a:pt x="63" y="36"/>
                  <a:pt x="60" y="36"/>
                </a:cubicBezTo>
                <a:cubicBezTo>
                  <a:pt x="57" y="35"/>
                  <a:pt x="55" y="35"/>
                  <a:pt x="54" y="36"/>
                </a:cubicBezTo>
                <a:cubicBezTo>
                  <a:pt x="50" y="36"/>
                  <a:pt x="47" y="36"/>
                  <a:pt x="46" y="36"/>
                </a:cubicBezTo>
                <a:cubicBezTo>
                  <a:pt x="44" y="36"/>
                  <a:pt x="43" y="36"/>
                  <a:pt x="41" y="35"/>
                </a:cubicBezTo>
                <a:cubicBezTo>
                  <a:pt x="38" y="35"/>
                  <a:pt x="37" y="34"/>
                  <a:pt x="37" y="33"/>
                </a:cubicBezTo>
                <a:cubicBezTo>
                  <a:pt x="36" y="32"/>
                  <a:pt x="36" y="31"/>
                  <a:pt x="36" y="30"/>
                </a:cubicBezTo>
                <a:cubicBezTo>
                  <a:pt x="36" y="29"/>
                  <a:pt x="37" y="26"/>
                  <a:pt x="37" y="21"/>
                </a:cubicBezTo>
                <a:cubicBezTo>
                  <a:pt x="39" y="13"/>
                  <a:pt x="42" y="8"/>
                  <a:pt x="44" y="7"/>
                </a:cubicBezTo>
                <a:cubicBezTo>
                  <a:pt x="47" y="7"/>
                  <a:pt x="62" y="5"/>
                  <a:pt x="90" y="4"/>
                </a:cubicBezTo>
                <a:cubicBezTo>
                  <a:pt x="96" y="3"/>
                  <a:pt x="103" y="3"/>
                  <a:pt x="111" y="2"/>
                </a:cubicBezTo>
                <a:cubicBezTo>
                  <a:pt x="119" y="2"/>
                  <a:pt x="126" y="1"/>
                  <a:pt x="130" y="0"/>
                </a:cubicBezTo>
                <a:cubicBezTo>
                  <a:pt x="135" y="0"/>
                  <a:pt x="137" y="-1"/>
                  <a:pt x="137" y="0"/>
                </a:cubicBezTo>
                <a:cubicBezTo>
                  <a:pt x="142" y="0"/>
                  <a:pt x="145" y="1"/>
                  <a:pt x="145" y="5"/>
                </a:cubicBezTo>
                <a:cubicBezTo>
                  <a:pt x="145" y="9"/>
                  <a:pt x="130" y="73"/>
                  <a:pt x="99" y="195"/>
                </a:cubicBezTo>
                <a:cubicBezTo>
                  <a:pt x="68" y="316"/>
                  <a:pt x="52" y="380"/>
                  <a:pt x="51" y="386"/>
                </a:cubicBezTo>
                <a:cubicBezTo>
                  <a:pt x="51" y="387"/>
                  <a:pt x="51" y="389"/>
                  <a:pt x="51" y="391"/>
                </a:cubicBezTo>
                <a:cubicBezTo>
                  <a:pt x="51" y="395"/>
                  <a:pt x="51" y="397"/>
                  <a:pt x="51" y="399"/>
                </a:cubicBezTo>
                <a:lnTo>
                  <a:pt x="51" y="40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4047480" y="538920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0" y="35"/>
                </a:moveTo>
                <a:cubicBezTo>
                  <a:pt x="160" y="32"/>
                  <a:pt x="148" y="30"/>
                  <a:pt x="124" y="29"/>
                </a:cubicBezTo>
                <a:cubicBezTo>
                  <a:pt x="114" y="29"/>
                  <a:pt x="108" y="29"/>
                  <a:pt x="105" y="29"/>
                </a:cubicBezTo>
                <a:cubicBezTo>
                  <a:pt x="102" y="28"/>
                  <a:pt x="100" y="26"/>
                  <a:pt x="100" y="22"/>
                </a:cubicBezTo>
                <a:cubicBezTo>
                  <a:pt x="100" y="22"/>
                  <a:pt x="101" y="20"/>
                  <a:pt x="101" y="15"/>
                </a:cubicBezTo>
                <a:cubicBezTo>
                  <a:pt x="104" y="7"/>
                  <a:pt x="106" y="2"/>
                  <a:pt x="107" y="1"/>
                </a:cubicBezTo>
                <a:cubicBezTo>
                  <a:pt x="108" y="1"/>
                  <a:pt x="149" y="0"/>
                  <a:pt x="230" y="0"/>
                </a:cubicBezTo>
                <a:cubicBezTo>
                  <a:pt x="310" y="1"/>
                  <a:pt x="354" y="1"/>
                  <a:pt x="359" y="2"/>
                </a:cubicBezTo>
                <a:cubicBezTo>
                  <a:pt x="386" y="7"/>
                  <a:pt x="409" y="17"/>
                  <a:pt x="427" y="33"/>
                </a:cubicBezTo>
                <a:cubicBezTo>
                  <a:pt x="445" y="49"/>
                  <a:pt x="454" y="70"/>
                  <a:pt x="455" y="97"/>
                </a:cubicBezTo>
                <a:cubicBezTo>
                  <a:pt x="455" y="129"/>
                  <a:pt x="441" y="159"/>
                  <a:pt x="413" y="186"/>
                </a:cubicBezTo>
                <a:cubicBezTo>
                  <a:pt x="384" y="215"/>
                  <a:pt x="346" y="233"/>
                  <a:pt x="299" y="241"/>
                </a:cubicBezTo>
                <a:cubicBezTo>
                  <a:pt x="296" y="241"/>
                  <a:pt x="274" y="241"/>
                  <a:pt x="233" y="242"/>
                </a:cubicBezTo>
                <a:lnTo>
                  <a:pt x="173" y="242"/>
                </a:lnTo>
                <a:lnTo>
                  <a:pt x="154" y="317"/>
                </a:lnTo>
                <a:cubicBezTo>
                  <a:pt x="141" y="367"/>
                  <a:pt x="135" y="393"/>
                  <a:pt x="135" y="396"/>
                </a:cubicBezTo>
                <a:cubicBezTo>
                  <a:pt x="135" y="398"/>
                  <a:pt x="135" y="399"/>
                  <a:pt x="136" y="399"/>
                </a:cubicBezTo>
                <a:cubicBezTo>
                  <a:pt x="136" y="399"/>
                  <a:pt x="137" y="400"/>
                  <a:pt x="140" y="402"/>
                </a:cubicBezTo>
                <a:cubicBezTo>
                  <a:pt x="143" y="403"/>
                  <a:pt x="146" y="403"/>
                  <a:pt x="151" y="403"/>
                </a:cubicBezTo>
                <a:cubicBezTo>
                  <a:pt x="155" y="402"/>
                  <a:pt x="162" y="403"/>
                  <a:pt x="172" y="404"/>
                </a:cubicBezTo>
                <a:lnTo>
                  <a:pt x="191" y="404"/>
                </a:lnTo>
                <a:cubicBezTo>
                  <a:pt x="194" y="408"/>
                  <a:pt x="195" y="410"/>
                  <a:pt x="195" y="411"/>
                </a:cubicBezTo>
                <a:cubicBezTo>
                  <a:pt x="195" y="418"/>
                  <a:pt x="194" y="424"/>
                  <a:pt x="191" y="430"/>
                </a:cubicBezTo>
                <a:cubicBezTo>
                  <a:pt x="188" y="432"/>
                  <a:pt x="185" y="433"/>
                  <a:pt x="180" y="433"/>
                </a:cubicBezTo>
                <a:cubicBezTo>
                  <a:pt x="179" y="433"/>
                  <a:pt x="171" y="433"/>
                  <a:pt x="157" y="433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2" y="432"/>
                  <a:pt x="11" y="433"/>
                </a:cubicBezTo>
                <a:cubicBezTo>
                  <a:pt x="3" y="433"/>
                  <a:pt x="0" y="430"/>
                  <a:pt x="0" y="426"/>
                </a:cubicBezTo>
                <a:cubicBezTo>
                  <a:pt x="0" y="425"/>
                  <a:pt x="0" y="422"/>
                  <a:pt x="1" y="417"/>
                </a:cubicBezTo>
                <a:cubicBezTo>
                  <a:pt x="3" y="411"/>
                  <a:pt x="5" y="407"/>
                  <a:pt x="7" y="406"/>
                </a:cubicBezTo>
                <a:cubicBezTo>
                  <a:pt x="8" y="405"/>
                  <a:pt x="13" y="405"/>
                  <a:pt x="21" y="404"/>
                </a:cubicBezTo>
                <a:cubicBezTo>
                  <a:pt x="32" y="404"/>
                  <a:pt x="45" y="403"/>
                  <a:pt x="59" y="402"/>
                </a:cubicBezTo>
                <a:cubicBezTo>
                  <a:pt x="65" y="401"/>
                  <a:pt x="69" y="398"/>
                  <a:pt x="71" y="395"/>
                </a:cubicBezTo>
                <a:cubicBezTo>
                  <a:pt x="72" y="393"/>
                  <a:pt x="87" y="334"/>
                  <a:pt x="117" y="218"/>
                </a:cubicBezTo>
                <a:cubicBezTo>
                  <a:pt x="146" y="102"/>
                  <a:pt x="160" y="41"/>
                  <a:pt x="160" y="35"/>
                </a:cubicBezTo>
                <a:moveTo>
                  <a:pt x="388" y="82"/>
                </a:moveTo>
                <a:cubicBezTo>
                  <a:pt x="388" y="76"/>
                  <a:pt x="387" y="72"/>
                  <a:pt x="386" y="69"/>
                </a:cubicBezTo>
                <a:cubicBezTo>
                  <a:pt x="386" y="65"/>
                  <a:pt x="384" y="61"/>
                  <a:pt x="381" y="55"/>
                </a:cubicBezTo>
                <a:cubicBezTo>
                  <a:pt x="378" y="49"/>
                  <a:pt x="372" y="44"/>
                  <a:pt x="365" y="41"/>
                </a:cubicBezTo>
                <a:cubicBezTo>
                  <a:pt x="357" y="37"/>
                  <a:pt x="347" y="34"/>
                  <a:pt x="333" y="31"/>
                </a:cubicBezTo>
                <a:cubicBezTo>
                  <a:pt x="330" y="30"/>
                  <a:pt x="313" y="30"/>
                  <a:pt x="282" y="29"/>
                </a:cubicBezTo>
                <a:cubicBezTo>
                  <a:pt x="275" y="29"/>
                  <a:pt x="268" y="29"/>
                  <a:pt x="260" y="29"/>
                </a:cubicBezTo>
                <a:cubicBezTo>
                  <a:pt x="253" y="29"/>
                  <a:pt x="246" y="30"/>
                  <a:pt x="242" y="30"/>
                </a:cubicBezTo>
                <a:cubicBezTo>
                  <a:pt x="237" y="30"/>
                  <a:pt x="235" y="30"/>
                  <a:pt x="234" y="30"/>
                </a:cubicBezTo>
                <a:cubicBezTo>
                  <a:pt x="229" y="30"/>
                  <a:pt x="225" y="32"/>
                  <a:pt x="223" y="36"/>
                </a:cubicBezTo>
                <a:cubicBezTo>
                  <a:pt x="222" y="38"/>
                  <a:pt x="218" y="54"/>
                  <a:pt x="211" y="84"/>
                </a:cubicBezTo>
                <a:cubicBezTo>
                  <a:pt x="204" y="114"/>
                  <a:pt x="196" y="143"/>
                  <a:pt x="189" y="172"/>
                </a:cubicBezTo>
                <a:cubicBezTo>
                  <a:pt x="181" y="200"/>
                  <a:pt x="177" y="214"/>
                  <a:pt x="177" y="215"/>
                </a:cubicBezTo>
                <a:cubicBezTo>
                  <a:pt x="177" y="215"/>
                  <a:pt x="194" y="216"/>
                  <a:pt x="229" y="216"/>
                </a:cubicBezTo>
                <a:lnTo>
                  <a:pt x="236" y="216"/>
                </a:lnTo>
                <a:lnTo>
                  <a:pt x="251" y="216"/>
                </a:lnTo>
                <a:cubicBezTo>
                  <a:pt x="298" y="216"/>
                  <a:pt x="332" y="205"/>
                  <a:pt x="353" y="184"/>
                </a:cubicBezTo>
                <a:cubicBezTo>
                  <a:pt x="364" y="173"/>
                  <a:pt x="373" y="156"/>
                  <a:pt x="379" y="134"/>
                </a:cubicBezTo>
                <a:cubicBezTo>
                  <a:pt x="385" y="112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4215600" y="5443920"/>
            <a:ext cx="93600" cy="103320"/>
          </a:xfrm>
          <a:custGeom>
            <a:avLst/>
            <a:gdLst/>
            <a:ahLst/>
            <a:rect l="0" t="0" r="r" b="b"/>
            <a:pathLst>
              <a:path w="260" h="287">
                <a:moveTo>
                  <a:pt x="0" y="98"/>
                </a:moveTo>
                <a:cubicBezTo>
                  <a:pt x="0" y="96"/>
                  <a:pt x="1" y="95"/>
                  <a:pt x="1" y="93"/>
                </a:cubicBezTo>
                <a:cubicBezTo>
                  <a:pt x="2" y="91"/>
                  <a:pt x="3" y="86"/>
                  <a:pt x="4" y="79"/>
                </a:cubicBezTo>
                <a:cubicBezTo>
                  <a:pt x="6" y="72"/>
                  <a:pt x="8" y="65"/>
                  <a:pt x="11" y="59"/>
                </a:cubicBezTo>
                <a:cubicBezTo>
                  <a:pt x="13" y="53"/>
                  <a:pt x="16" y="46"/>
                  <a:pt x="20" y="38"/>
                </a:cubicBezTo>
                <a:cubicBezTo>
                  <a:pt x="24" y="30"/>
                  <a:pt x="28" y="24"/>
                  <a:pt x="34" y="19"/>
                </a:cubicBezTo>
                <a:cubicBezTo>
                  <a:pt x="39" y="15"/>
                  <a:pt x="44" y="10"/>
                  <a:pt x="50" y="5"/>
                </a:cubicBezTo>
                <a:cubicBezTo>
                  <a:pt x="57" y="1"/>
                  <a:pt x="64" y="-1"/>
                  <a:pt x="71" y="0"/>
                </a:cubicBezTo>
                <a:cubicBezTo>
                  <a:pt x="83" y="0"/>
                  <a:pt x="94" y="2"/>
                  <a:pt x="103" y="7"/>
                </a:cubicBezTo>
                <a:cubicBezTo>
                  <a:pt x="113" y="12"/>
                  <a:pt x="119" y="17"/>
                  <a:pt x="123" y="21"/>
                </a:cubicBezTo>
                <a:cubicBezTo>
                  <a:pt x="127" y="25"/>
                  <a:pt x="129" y="30"/>
                  <a:pt x="130" y="34"/>
                </a:cubicBezTo>
                <a:cubicBezTo>
                  <a:pt x="131" y="36"/>
                  <a:pt x="131" y="38"/>
                  <a:pt x="132" y="38"/>
                </a:cubicBezTo>
                <a:cubicBezTo>
                  <a:pt x="132" y="38"/>
                  <a:pt x="134" y="36"/>
                  <a:pt x="137" y="33"/>
                </a:cubicBezTo>
                <a:cubicBezTo>
                  <a:pt x="157" y="11"/>
                  <a:pt x="181" y="0"/>
                  <a:pt x="207" y="0"/>
                </a:cubicBezTo>
                <a:lnTo>
                  <a:pt x="209" y="0"/>
                </a:lnTo>
                <a:cubicBezTo>
                  <a:pt x="229" y="0"/>
                  <a:pt x="244" y="9"/>
                  <a:pt x="255" y="26"/>
                </a:cubicBezTo>
                <a:cubicBezTo>
                  <a:pt x="258" y="34"/>
                  <a:pt x="260" y="42"/>
                  <a:pt x="260" y="50"/>
                </a:cubicBezTo>
                <a:cubicBezTo>
                  <a:pt x="260" y="62"/>
                  <a:pt x="257" y="72"/>
                  <a:pt x="251" y="80"/>
                </a:cubicBezTo>
                <a:cubicBezTo>
                  <a:pt x="246" y="88"/>
                  <a:pt x="240" y="92"/>
                  <a:pt x="235" y="95"/>
                </a:cubicBezTo>
                <a:cubicBezTo>
                  <a:pt x="230" y="97"/>
                  <a:pt x="224" y="97"/>
                  <a:pt x="219" y="97"/>
                </a:cubicBezTo>
                <a:cubicBezTo>
                  <a:pt x="211" y="97"/>
                  <a:pt x="204" y="95"/>
                  <a:pt x="199" y="90"/>
                </a:cubicBezTo>
                <a:cubicBezTo>
                  <a:pt x="194" y="85"/>
                  <a:pt x="191" y="79"/>
                  <a:pt x="191" y="72"/>
                </a:cubicBezTo>
                <a:cubicBezTo>
                  <a:pt x="191" y="51"/>
                  <a:pt x="203" y="38"/>
                  <a:pt x="227" y="31"/>
                </a:cubicBezTo>
                <a:cubicBezTo>
                  <a:pt x="217" y="26"/>
                  <a:pt x="210" y="23"/>
                  <a:pt x="204" y="23"/>
                </a:cubicBezTo>
                <a:cubicBezTo>
                  <a:pt x="180" y="23"/>
                  <a:pt x="159" y="39"/>
                  <a:pt x="139" y="70"/>
                </a:cubicBezTo>
                <a:cubicBezTo>
                  <a:pt x="135" y="77"/>
                  <a:pt x="131" y="84"/>
                  <a:pt x="129" y="91"/>
                </a:cubicBezTo>
                <a:cubicBezTo>
                  <a:pt x="127" y="98"/>
                  <a:pt x="120" y="126"/>
                  <a:pt x="108" y="175"/>
                </a:cubicBezTo>
                <a:cubicBezTo>
                  <a:pt x="94" y="235"/>
                  <a:pt x="85" y="266"/>
                  <a:pt x="83" y="270"/>
                </a:cubicBezTo>
                <a:cubicBezTo>
                  <a:pt x="78" y="281"/>
                  <a:pt x="69" y="287"/>
                  <a:pt x="56" y="287"/>
                </a:cubicBezTo>
                <a:cubicBezTo>
                  <a:pt x="51" y="287"/>
                  <a:pt x="46" y="286"/>
                  <a:pt x="43" y="283"/>
                </a:cubicBezTo>
                <a:cubicBezTo>
                  <a:pt x="39" y="281"/>
                  <a:pt x="37" y="278"/>
                  <a:pt x="36" y="276"/>
                </a:cubicBezTo>
                <a:cubicBezTo>
                  <a:pt x="34" y="273"/>
                  <a:pt x="34" y="271"/>
                  <a:pt x="34" y="269"/>
                </a:cubicBezTo>
                <a:cubicBezTo>
                  <a:pt x="34" y="264"/>
                  <a:pt x="43" y="228"/>
                  <a:pt x="60" y="160"/>
                </a:cubicBezTo>
                <a:cubicBezTo>
                  <a:pt x="77" y="93"/>
                  <a:pt x="85" y="55"/>
                  <a:pt x="85" y="48"/>
                </a:cubicBezTo>
                <a:cubicBezTo>
                  <a:pt x="85" y="31"/>
                  <a:pt x="80" y="23"/>
                  <a:pt x="69" y="23"/>
                </a:cubicBezTo>
                <a:cubicBezTo>
                  <a:pt x="60" y="23"/>
                  <a:pt x="52" y="29"/>
                  <a:pt x="46" y="41"/>
                </a:cubicBezTo>
                <a:cubicBezTo>
                  <a:pt x="40" y="53"/>
                  <a:pt x="34" y="65"/>
                  <a:pt x="31" y="79"/>
                </a:cubicBezTo>
                <a:cubicBezTo>
                  <a:pt x="26" y="93"/>
                  <a:pt x="24" y="101"/>
                  <a:pt x="23" y="102"/>
                </a:cubicBezTo>
                <a:cubicBezTo>
                  <a:pt x="22" y="103"/>
                  <a:pt x="19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4322520" y="5444280"/>
            <a:ext cx="88920" cy="103320"/>
          </a:xfrm>
          <a:custGeom>
            <a:avLst/>
            <a:gdLst/>
            <a:ahLst/>
            <a:rect l="0" t="0" r="r" b="b"/>
            <a:pathLst>
              <a:path w="247" h="287">
                <a:moveTo>
                  <a:pt x="0" y="173"/>
                </a:moveTo>
                <a:cubicBezTo>
                  <a:pt x="0" y="149"/>
                  <a:pt x="4" y="127"/>
                  <a:pt x="12" y="107"/>
                </a:cubicBezTo>
                <a:cubicBezTo>
                  <a:pt x="20" y="87"/>
                  <a:pt x="30" y="71"/>
                  <a:pt x="43" y="58"/>
                </a:cubicBezTo>
                <a:cubicBezTo>
                  <a:pt x="55" y="45"/>
                  <a:pt x="69" y="34"/>
                  <a:pt x="85" y="25"/>
                </a:cubicBezTo>
                <a:cubicBezTo>
                  <a:pt x="101" y="16"/>
                  <a:pt x="115" y="10"/>
                  <a:pt x="129" y="5"/>
                </a:cubicBezTo>
                <a:cubicBezTo>
                  <a:pt x="143" y="1"/>
                  <a:pt x="156" y="-1"/>
                  <a:pt x="169" y="0"/>
                </a:cubicBezTo>
                <a:lnTo>
                  <a:pt x="172" y="0"/>
                </a:lnTo>
                <a:cubicBezTo>
                  <a:pt x="191" y="0"/>
                  <a:pt x="207" y="4"/>
                  <a:pt x="221" y="14"/>
                </a:cubicBezTo>
                <a:cubicBezTo>
                  <a:pt x="235" y="23"/>
                  <a:pt x="242" y="37"/>
                  <a:pt x="242" y="55"/>
                </a:cubicBezTo>
                <a:cubicBezTo>
                  <a:pt x="242" y="93"/>
                  <a:pt x="219" y="117"/>
                  <a:pt x="172" y="129"/>
                </a:cubicBezTo>
                <a:cubicBezTo>
                  <a:pt x="150" y="135"/>
                  <a:pt x="122" y="138"/>
                  <a:pt x="86" y="138"/>
                </a:cubicBezTo>
                <a:cubicBezTo>
                  <a:pt x="71" y="138"/>
                  <a:pt x="63" y="139"/>
                  <a:pt x="62" y="139"/>
                </a:cubicBezTo>
                <a:cubicBezTo>
                  <a:pt x="62" y="140"/>
                  <a:pt x="61" y="148"/>
                  <a:pt x="58" y="162"/>
                </a:cubicBezTo>
                <a:cubicBezTo>
                  <a:pt x="56" y="175"/>
                  <a:pt x="54" y="189"/>
                  <a:pt x="54" y="199"/>
                </a:cubicBezTo>
                <a:cubicBezTo>
                  <a:pt x="54" y="219"/>
                  <a:pt x="58" y="235"/>
                  <a:pt x="67" y="246"/>
                </a:cubicBezTo>
                <a:cubicBezTo>
                  <a:pt x="76" y="257"/>
                  <a:pt x="89" y="263"/>
                  <a:pt x="107" y="264"/>
                </a:cubicBezTo>
                <a:cubicBezTo>
                  <a:pt x="125" y="264"/>
                  <a:pt x="144" y="260"/>
                  <a:pt x="166" y="252"/>
                </a:cubicBezTo>
                <a:cubicBezTo>
                  <a:pt x="188" y="243"/>
                  <a:pt x="208" y="229"/>
                  <a:pt x="225" y="210"/>
                </a:cubicBezTo>
                <a:cubicBezTo>
                  <a:pt x="229" y="206"/>
                  <a:pt x="231" y="204"/>
                  <a:pt x="233" y="204"/>
                </a:cubicBezTo>
                <a:cubicBezTo>
                  <a:pt x="234" y="204"/>
                  <a:pt x="237" y="206"/>
                  <a:pt x="241" y="209"/>
                </a:cubicBezTo>
                <a:cubicBezTo>
                  <a:pt x="245" y="213"/>
                  <a:pt x="247" y="216"/>
                  <a:pt x="247" y="218"/>
                </a:cubicBezTo>
                <a:cubicBezTo>
                  <a:pt x="248" y="220"/>
                  <a:pt x="246" y="224"/>
                  <a:pt x="242" y="228"/>
                </a:cubicBezTo>
                <a:cubicBezTo>
                  <a:pt x="237" y="233"/>
                  <a:pt x="231" y="239"/>
                  <a:pt x="223" y="245"/>
                </a:cubicBezTo>
                <a:cubicBezTo>
                  <a:pt x="214" y="252"/>
                  <a:pt x="204" y="259"/>
                  <a:pt x="194" y="265"/>
                </a:cubicBezTo>
                <a:cubicBezTo>
                  <a:pt x="183" y="271"/>
                  <a:pt x="168" y="277"/>
                  <a:pt x="153" y="281"/>
                </a:cubicBezTo>
                <a:cubicBezTo>
                  <a:pt x="137" y="285"/>
                  <a:pt x="121" y="287"/>
                  <a:pt x="105" y="287"/>
                </a:cubicBezTo>
                <a:cubicBezTo>
                  <a:pt x="71" y="287"/>
                  <a:pt x="46" y="276"/>
                  <a:pt x="27" y="254"/>
                </a:cubicBezTo>
                <a:cubicBezTo>
                  <a:pt x="9" y="231"/>
                  <a:pt x="0" y="205"/>
                  <a:pt x="0" y="173"/>
                </a:cubicBezTo>
                <a:moveTo>
                  <a:pt x="212" y="56"/>
                </a:moveTo>
                <a:cubicBezTo>
                  <a:pt x="209" y="34"/>
                  <a:pt x="195" y="23"/>
                  <a:pt x="168" y="23"/>
                </a:cubicBezTo>
                <a:cubicBezTo>
                  <a:pt x="154" y="23"/>
                  <a:pt x="141" y="26"/>
                  <a:pt x="129" y="32"/>
                </a:cubicBezTo>
                <a:cubicBezTo>
                  <a:pt x="117" y="38"/>
                  <a:pt x="108" y="45"/>
                  <a:pt x="101" y="53"/>
                </a:cubicBezTo>
                <a:cubicBezTo>
                  <a:pt x="94" y="62"/>
                  <a:pt x="88" y="70"/>
                  <a:pt x="82" y="79"/>
                </a:cubicBezTo>
                <a:cubicBezTo>
                  <a:pt x="77" y="88"/>
                  <a:pt x="74" y="96"/>
                  <a:pt x="72" y="102"/>
                </a:cubicBezTo>
                <a:cubicBezTo>
                  <a:pt x="71" y="108"/>
                  <a:pt x="70" y="112"/>
                  <a:pt x="69" y="114"/>
                </a:cubicBezTo>
                <a:cubicBezTo>
                  <a:pt x="69" y="115"/>
                  <a:pt x="73" y="115"/>
                  <a:pt x="82" y="115"/>
                </a:cubicBezTo>
                <a:cubicBezTo>
                  <a:pt x="129" y="115"/>
                  <a:pt x="163" y="110"/>
                  <a:pt x="183" y="100"/>
                </a:cubicBezTo>
                <a:cubicBezTo>
                  <a:pt x="202" y="89"/>
                  <a:pt x="211" y="75"/>
                  <a:pt x="212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4427280" y="5444280"/>
            <a:ext cx="90360" cy="103320"/>
          </a:xfrm>
          <a:custGeom>
            <a:avLst/>
            <a:gdLst/>
            <a:ahLst/>
            <a:rect l="0" t="0" r="r" b="b"/>
            <a:pathLst>
              <a:path w="251" h="287">
                <a:moveTo>
                  <a:pt x="0" y="180"/>
                </a:moveTo>
                <a:cubicBezTo>
                  <a:pt x="0" y="133"/>
                  <a:pt x="18" y="91"/>
                  <a:pt x="56" y="55"/>
                </a:cubicBezTo>
                <a:cubicBezTo>
                  <a:pt x="92" y="18"/>
                  <a:pt x="131" y="0"/>
                  <a:pt x="173" y="0"/>
                </a:cubicBezTo>
                <a:cubicBezTo>
                  <a:pt x="197" y="0"/>
                  <a:pt x="215" y="5"/>
                  <a:pt x="229" y="15"/>
                </a:cubicBezTo>
                <a:cubicBezTo>
                  <a:pt x="242" y="25"/>
                  <a:pt x="249" y="38"/>
                  <a:pt x="250" y="55"/>
                </a:cubicBezTo>
                <a:cubicBezTo>
                  <a:pt x="250" y="67"/>
                  <a:pt x="246" y="77"/>
                  <a:pt x="238" y="86"/>
                </a:cubicBezTo>
                <a:cubicBezTo>
                  <a:pt x="230" y="94"/>
                  <a:pt x="220" y="99"/>
                  <a:pt x="207" y="99"/>
                </a:cubicBezTo>
                <a:cubicBezTo>
                  <a:pt x="199" y="99"/>
                  <a:pt x="193" y="97"/>
                  <a:pt x="188" y="93"/>
                </a:cubicBezTo>
                <a:cubicBezTo>
                  <a:pt x="184" y="88"/>
                  <a:pt x="181" y="82"/>
                  <a:pt x="181" y="74"/>
                </a:cubicBezTo>
                <a:cubicBezTo>
                  <a:pt x="181" y="65"/>
                  <a:pt x="184" y="58"/>
                  <a:pt x="188" y="52"/>
                </a:cubicBezTo>
                <a:cubicBezTo>
                  <a:pt x="193" y="46"/>
                  <a:pt x="198" y="42"/>
                  <a:pt x="202" y="39"/>
                </a:cubicBezTo>
                <a:cubicBezTo>
                  <a:pt x="207" y="36"/>
                  <a:pt x="210" y="35"/>
                  <a:pt x="211" y="35"/>
                </a:cubicBezTo>
                <a:lnTo>
                  <a:pt x="212" y="35"/>
                </a:lnTo>
                <a:cubicBezTo>
                  <a:pt x="212" y="34"/>
                  <a:pt x="211" y="33"/>
                  <a:pt x="208" y="31"/>
                </a:cubicBezTo>
                <a:cubicBezTo>
                  <a:pt x="205" y="30"/>
                  <a:pt x="201" y="28"/>
                  <a:pt x="195" y="26"/>
                </a:cubicBezTo>
                <a:cubicBezTo>
                  <a:pt x="188" y="25"/>
                  <a:pt x="181" y="24"/>
                  <a:pt x="173" y="24"/>
                </a:cubicBezTo>
                <a:cubicBezTo>
                  <a:pt x="161" y="24"/>
                  <a:pt x="149" y="27"/>
                  <a:pt x="137" y="33"/>
                </a:cubicBezTo>
                <a:cubicBezTo>
                  <a:pt x="128" y="36"/>
                  <a:pt x="119" y="43"/>
                  <a:pt x="110" y="52"/>
                </a:cubicBezTo>
                <a:cubicBezTo>
                  <a:pt x="91" y="71"/>
                  <a:pt x="78" y="97"/>
                  <a:pt x="70" y="131"/>
                </a:cubicBezTo>
                <a:cubicBezTo>
                  <a:pt x="61" y="164"/>
                  <a:pt x="57" y="190"/>
                  <a:pt x="56" y="205"/>
                </a:cubicBezTo>
                <a:cubicBezTo>
                  <a:pt x="56" y="224"/>
                  <a:pt x="62" y="239"/>
                  <a:pt x="73" y="249"/>
                </a:cubicBezTo>
                <a:cubicBezTo>
                  <a:pt x="82" y="259"/>
                  <a:pt x="94" y="264"/>
                  <a:pt x="109" y="264"/>
                </a:cubicBezTo>
                <a:lnTo>
                  <a:pt x="112" y="264"/>
                </a:lnTo>
                <a:cubicBezTo>
                  <a:pt x="159" y="264"/>
                  <a:pt x="198" y="246"/>
                  <a:pt x="229" y="210"/>
                </a:cubicBezTo>
                <a:cubicBezTo>
                  <a:pt x="233" y="206"/>
                  <a:pt x="235" y="204"/>
                  <a:pt x="236" y="204"/>
                </a:cubicBezTo>
                <a:cubicBezTo>
                  <a:pt x="238" y="204"/>
                  <a:pt x="241" y="206"/>
                  <a:pt x="245" y="209"/>
                </a:cubicBezTo>
                <a:cubicBezTo>
                  <a:pt x="248" y="213"/>
                  <a:pt x="251" y="216"/>
                  <a:pt x="251" y="218"/>
                </a:cubicBezTo>
                <a:cubicBezTo>
                  <a:pt x="251" y="220"/>
                  <a:pt x="250" y="223"/>
                  <a:pt x="245" y="228"/>
                </a:cubicBezTo>
                <a:cubicBezTo>
                  <a:pt x="241" y="232"/>
                  <a:pt x="235" y="238"/>
                  <a:pt x="227" y="245"/>
                </a:cubicBezTo>
                <a:cubicBezTo>
                  <a:pt x="219" y="253"/>
                  <a:pt x="209" y="259"/>
                  <a:pt x="199" y="264"/>
                </a:cubicBezTo>
                <a:cubicBezTo>
                  <a:pt x="188" y="269"/>
                  <a:pt x="174" y="275"/>
                  <a:pt x="158" y="280"/>
                </a:cubicBezTo>
                <a:cubicBezTo>
                  <a:pt x="142" y="286"/>
                  <a:pt x="125" y="288"/>
                  <a:pt x="107" y="287"/>
                </a:cubicBezTo>
                <a:cubicBezTo>
                  <a:pt x="76" y="287"/>
                  <a:pt x="50" y="277"/>
                  <a:pt x="31" y="257"/>
                </a:cubicBezTo>
                <a:cubicBezTo>
                  <a:pt x="11" y="237"/>
                  <a:pt x="1" y="211"/>
                  <a:pt x="0" y="1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4523040" y="5394240"/>
            <a:ext cx="64440" cy="153360"/>
          </a:xfrm>
          <a:custGeom>
            <a:avLst/>
            <a:gdLst/>
            <a:ahLst/>
            <a:rect l="0" t="0" r="r" b="b"/>
            <a:pathLst>
              <a:path w="179" h="426">
                <a:moveTo>
                  <a:pt x="104" y="39"/>
                </a:moveTo>
                <a:cubicBezTo>
                  <a:pt x="104" y="29"/>
                  <a:pt x="108" y="20"/>
                  <a:pt x="116" y="12"/>
                </a:cubicBezTo>
                <a:cubicBezTo>
                  <a:pt x="124" y="5"/>
                  <a:pt x="133" y="1"/>
                  <a:pt x="144" y="0"/>
                </a:cubicBezTo>
                <a:cubicBezTo>
                  <a:pt x="151" y="0"/>
                  <a:pt x="158" y="3"/>
                  <a:pt x="163" y="8"/>
                </a:cubicBezTo>
                <a:cubicBezTo>
                  <a:pt x="168" y="13"/>
                  <a:pt x="171" y="19"/>
                  <a:pt x="171" y="27"/>
                </a:cubicBezTo>
                <a:cubicBezTo>
                  <a:pt x="171" y="36"/>
                  <a:pt x="167" y="45"/>
                  <a:pt x="158" y="53"/>
                </a:cubicBezTo>
                <a:cubicBezTo>
                  <a:pt x="150" y="61"/>
                  <a:pt x="141" y="65"/>
                  <a:pt x="131" y="66"/>
                </a:cubicBezTo>
                <a:cubicBezTo>
                  <a:pt x="124" y="66"/>
                  <a:pt x="118" y="64"/>
                  <a:pt x="113" y="60"/>
                </a:cubicBezTo>
                <a:cubicBezTo>
                  <a:pt x="107" y="55"/>
                  <a:pt x="104" y="48"/>
                  <a:pt x="104" y="39"/>
                </a:cubicBezTo>
                <a:moveTo>
                  <a:pt x="0" y="238"/>
                </a:moveTo>
                <a:cubicBezTo>
                  <a:pt x="0" y="234"/>
                  <a:pt x="2" y="228"/>
                  <a:pt x="6" y="218"/>
                </a:cubicBezTo>
                <a:cubicBezTo>
                  <a:pt x="9" y="208"/>
                  <a:pt x="14" y="198"/>
                  <a:pt x="21" y="186"/>
                </a:cubicBezTo>
                <a:cubicBezTo>
                  <a:pt x="27" y="174"/>
                  <a:pt x="36" y="163"/>
                  <a:pt x="49" y="154"/>
                </a:cubicBezTo>
                <a:cubicBezTo>
                  <a:pt x="61" y="144"/>
                  <a:pt x="73" y="139"/>
                  <a:pt x="86" y="140"/>
                </a:cubicBezTo>
                <a:cubicBezTo>
                  <a:pt x="104" y="140"/>
                  <a:pt x="118" y="144"/>
                  <a:pt x="129" y="154"/>
                </a:cubicBezTo>
                <a:cubicBezTo>
                  <a:pt x="140" y="164"/>
                  <a:pt x="145" y="177"/>
                  <a:pt x="146" y="193"/>
                </a:cubicBezTo>
                <a:cubicBezTo>
                  <a:pt x="146" y="201"/>
                  <a:pt x="143" y="212"/>
                  <a:pt x="137" y="229"/>
                </a:cubicBezTo>
                <a:cubicBezTo>
                  <a:pt x="131" y="245"/>
                  <a:pt x="122" y="267"/>
                  <a:pt x="112" y="295"/>
                </a:cubicBezTo>
                <a:cubicBezTo>
                  <a:pt x="101" y="323"/>
                  <a:pt x="91" y="347"/>
                  <a:pt x="84" y="367"/>
                </a:cubicBezTo>
                <a:cubicBezTo>
                  <a:pt x="82" y="376"/>
                  <a:pt x="81" y="383"/>
                  <a:pt x="81" y="387"/>
                </a:cubicBezTo>
                <a:cubicBezTo>
                  <a:pt x="81" y="397"/>
                  <a:pt x="84" y="403"/>
                  <a:pt x="93" y="403"/>
                </a:cubicBezTo>
                <a:cubicBezTo>
                  <a:pt x="96" y="403"/>
                  <a:pt x="100" y="402"/>
                  <a:pt x="105" y="401"/>
                </a:cubicBezTo>
                <a:cubicBezTo>
                  <a:pt x="109" y="400"/>
                  <a:pt x="114" y="397"/>
                  <a:pt x="119" y="392"/>
                </a:cubicBezTo>
                <a:cubicBezTo>
                  <a:pt x="125" y="387"/>
                  <a:pt x="130" y="380"/>
                  <a:pt x="136" y="370"/>
                </a:cubicBezTo>
                <a:cubicBezTo>
                  <a:pt x="142" y="360"/>
                  <a:pt x="147" y="347"/>
                  <a:pt x="152" y="333"/>
                </a:cubicBezTo>
                <a:cubicBezTo>
                  <a:pt x="153" y="327"/>
                  <a:pt x="154" y="325"/>
                  <a:pt x="155" y="324"/>
                </a:cubicBezTo>
                <a:cubicBezTo>
                  <a:pt x="156" y="323"/>
                  <a:pt x="160" y="322"/>
                  <a:pt x="166" y="322"/>
                </a:cubicBezTo>
                <a:cubicBezTo>
                  <a:pt x="174" y="322"/>
                  <a:pt x="179" y="325"/>
                  <a:pt x="179" y="329"/>
                </a:cubicBezTo>
                <a:cubicBezTo>
                  <a:pt x="179" y="332"/>
                  <a:pt x="177" y="339"/>
                  <a:pt x="173" y="348"/>
                </a:cubicBezTo>
                <a:cubicBezTo>
                  <a:pt x="169" y="358"/>
                  <a:pt x="164" y="369"/>
                  <a:pt x="157" y="381"/>
                </a:cubicBezTo>
                <a:cubicBezTo>
                  <a:pt x="150" y="392"/>
                  <a:pt x="141" y="403"/>
                  <a:pt x="129" y="412"/>
                </a:cubicBezTo>
                <a:cubicBezTo>
                  <a:pt x="116" y="422"/>
                  <a:pt x="103" y="426"/>
                  <a:pt x="88" y="426"/>
                </a:cubicBezTo>
                <a:cubicBezTo>
                  <a:pt x="75" y="426"/>
                  <a:pt x="62" y="422"/>
                  <a:pt x="51" y="413"/>
                </a:cubicBezTo>
                <a:cubicBezTo>
                  <a:pt x="40" y="404"/>
                  <a:pt x="34" y="391"/>
                  <a:pt x="33" y="372"/>
                </a:cubicBezTo>
                <a:cubicBezTo>
                  <a:pt x="33" y="365"/>
                  <a:pt x="34" y="358"/>
                  <a:pt x="37" y="352"/>
                </a:cubicBezTo>
                <a:cubicBezTo>
                  <a:pt x="39" y="346"/>
                  <a:pt x="48" y="322"/>
                  <a:pt x="64" y="280"/>
                </a:cubicBezTo>
                <a:cubicBezTo>
                  <a:pt x="80" y="237"/>
                  <a:pt x="89" y="212"/>
                  <a:pt x="93" y="204"/>
                </a:cubicBezTo>
                <a:cubicBezTo>
                  <a:pt x="95" y="195"/>
                  <a:pt x="97" y="187"/>
                  <a:pt x="97" y="179"/>
                </a:cubicBezTo>
                <a:cubicBezTo>
                  <a:pt x="97" y="169"/>
                  <a:pt x="93" y="164"/>
                  <a:pt x="85" y="164"/>
                </a:cubicBezTo>
                <a:lnTo>
                  <a:pt x="84" y="164"/>
                </a:lnTo>
                <a:cubicBezTo>
                  <a:pt x="71" y="164"/>
                  <a:pt x="60" y="171"/>
                  <a:pt x="49" y="185"/>
                </a:cubicBezTo>
                <a:cubicBezTo>
                  <a:pt x="39" y="198"/>
                  <a:pt x="31" y="216"/>
                  <a:pt x="25" y="238"/>
                </a:cubicBezTo>
                <a:cubicBezTo>
                  <a:pt x="25" y="238"/>
                  <a:pt x="24" y="239"/>
                  <a:pt x="24" y="240"/>
                </a:cubicBezTo>
                <a:cubicBezTo>
                  <a:pt x="23" y="240"/>
                  <a:pt x="23" y="241"/>
                  <a:pt x="23" y="241"/>
                </a:cubicBezTo>
                <a:cubicBezTo>
                  <a:pt x="23" y="242"/>
                  <a:pt x="23" y="242"/>
                  <a:pt x="22" y="243"/>
                </a:cubicBezTo>
                <a:cubicBezTo>
                  <a:pt x="21" y="243"/>
                  <a:pt x="21" y="243"/>
                  <a:pt x="20" y="243"/>
                </a:cubicBezTo>
                <a:cubicBezTo>
                  <a:pt x="20" y="243"/>
                  <a:pt x="19" y="243"/>
                  <a:pt x="18" y="243"/>
                </a:cubicBezTo>
                <a:cubicBezTo>
                  <a:pt x="16" y="243"/>
                  <a:pt x="15" y="243"/>
                  <a:pt x="12" y="243"/>
                </a:cubicBezTo>
                <a:lnTo>
                  <a:pt x="4" y="243"/>
                </a:lnTo>
                <a:cubicBezTo>
                  <a:pt x="1" y="241"/>
                  <a:pt x="0" y="239"/>
                  <a:pt x="0" y="2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4608720" y="5444280"/>
            <a:ext cx="83880" cy="103320"/>
          </a:xfrm>
          <a:custGeom>
            <a:avLst/>
            <a:gdLst/>
            <a:ahLst/>
            <a:rect l="0" t="0" r="r" b="b"/>
            <a:pathLst>
              <a:path w="233" h="287">
                <a:moveTo>
                  <a:pt x="51" y="96"/>
                </a:moveTo>
                <a:cubicBezTo>
                  <a:pt x="51" y="83"/>
                  <a:pt x="54" y="69"/>
                  <a:pt x="61" y="55"/>
                </a:cubicBezTo>
                <a:cubicBezTo>
                  <a:pt x="67" y="41"/>
                  <a:pt x="79" y="29"/>
                  <a:pt x="96" y="17"/>
                </a:cubicBezTo>
                <a:cubicBezTo>
                  <a:pt x="113" y="5"/>
                  <a:pt x="133" y="-1"/>
                  <a:pt x="158" y="0"/>
                </a:cubicBezTo>
                <a:cubicBezTo>
                  <a:pt x="184" y="0"/>
                  <a:pt x="203" y="5"/>
                  <a:pt x="214" y="17"/>
                </a:cubicBezTo>
                <a:cubicBezTo>
                  <a:pt x="226" y="28"/>
                  <a:pt x="232" y="41"/>
                  <a:pt x="233" y="55"/>
                </a:cubicBezTo>
                <a:cubicBezTo>
                  <a:pt x="233" y="68"/>
                  <a:pt x="229" y="78"/>
                  <a:pt x="222" y="84"/>
                </a:cubicBezTo>
                <a:cubicBezTo>
                  <a:pt x="215" y="91"/>
                  <a:pt x="207" y="94"/>
                  <a:pt x="198" y="95"/>
                </a:cubicBezTo>
                <a:cubicBezTo>
                  <a:pt x="193" y="95"/>
                  <a:pt x="187" y="93"/>
                  <a:pt x="183" y="89"/>
                </a:cubicBezTo>
                <a:cubicBezTo>
                  <a:pt x="178" y="86"/>
                  <a:pt x="176" y="81"/>
                  <a:pt x="175" y="73"/>
                </a:cubicBezTo>
                <a:cubicBezTo>
                  <a:pt x="175" y="66"/>
                  <a:pt x="177" y="60"/>
                  <a:pt x="181" y="55"/>
                </a:cubicBezTo>
                <a:cubicBezTo>
                  <a:pt x="185" y="50"/>
                  <a:pt x="188" y="46"/>
                  <a:pt x="192" y="44"/>
                </a:cubicBezTo>
                <a:cubicBezTo>
                  <a:pt x="195" y="41"/>
                  <a:pt x="198" y="40"/>
                  <a:pt x="200" y="40"/>
                </a:cubicBezTo>
                <a:cubicBezTo>
                  <a:pt x="200" y="40"/>
                  <a:pt x="201" y="40"/>
                  <a:pt x="201" y="39"/>
                </a:cubicBezTo>
                <a:cubicBezTo>
                  <a:pt x="201" y="38"/>
                  <a:pt x="199" y="36"/>
                  <a:pt x="196" y="34"/>
                </a:cubicBezTo>
                <a:cubicBezTo>
                  <a:pt x="193" y="31"/>
                  <a:pt x="188" y="29"/>
                  <a:pt x="180" y="27"/>
                </a:cubicBezTo>
                <a:cubicBezTo>
                  <a:pt x="173" y="25"/>
                  <a:pt x="164" y="23"/>
                  <a:pt x="156" y="23"/>
                </a:cubicBezTo>
                <a:cubicBezTo>
                  <a:pt x="135" y="23"/>
                  <a:pt x="121" y="29"/>
                  <a:pt x="111" y="39"/>
                </a:cubicBezTo>
                <a:cubicBezTo>
                  <a:pt x="102" y="50"/>
                  <a:pt x="97" y="62"/>
                  <a:pt x="97" y="73"/>
                </a:cubicBezTo>
                <a:cubicBezTo>
                  <a:pt x="97" y="84"/>
                  <a:pt x="101" y="91"/>
                  <a:pt x="109" y="95"/>
                </a:cubicBezTo>
                <a:cubicBezTo>
                  <a:pt x="117" y="99"/>
                  <a:pt x="128" y="103"/>
                  <a:pt x="144" y="106"/>
                </a:cubicBezTo>
                <a:cubicBezTo>
                  <a:pt x="159" y="109"/>
                  <a:pt x="170" y="112"/>
                  <a:pt x="176" y="115"/>
                </a:cubicBezTo>
                <a:cubicBezTo>
                  <a:pt x="204" y="129"/>
                  <a:pt x="218" y="149"/>
                  <a:pt x="218" y="177"/>
                </a:cubicBezTo>
                <a:cubicBezTo>
                  <a:pt x="218" y="189"/>
                  <a:pt x="216" y="201"/>
                  <a:pt x="211" y="213"/>
                </a:cubicBezTo>
                <a:cubicBezTo>
                  <a:pt x="207" y="224"/>
                  <a:pt x="200" y="236"/>
                  <a:pt x="190" y="248"/>
                </a:cubicBezTo>
                <a:cubicBezTo>
                  <a:pt x="181" y="260"/>
                  <a:pt x="168" y="269"/>
                  <a:pt x="151" y="276"/>
                </a:cubicBezTo>
                <a:cubicBezTo>
                  <a:pt x="133" y="283"/>
                  <a:pt x="113" y="286"/>
                  <a:pt x="91" y="287"/>
                </a:cubicBezTo>
                <a:cubicBezTo>
                  <a:pt x="59" y="287"/>
                  <a:pt x="36" y="280"/>
                  <a:pt x="22" y="268"/>
                </a:cubicBezTo>
                <a:cubicBezTo>
                  <a:pt x="8" y="256"/>
                  <a:pt x="1" y="242"/>
                  <a:pt x="0" y="225"/>
                </a:cubicBezTo>
                <a:cubicBezTo>
                  <a:pt x="0" y="209"/>
                  <a:pt x="5" y="197"/>
                  <a:pt x="14" y="190"/>
                </a:cubicBezTo>
                <a:cubicBezTo>
                  <a:pt x="23" y="183"/>
                  <a:pt x="33" y="179"/>
                  <a:pt x="42" y="179"/>
                </a:cubicBezTo>
                <a:cubicBezTo>
                  <a:pt x="49" y="179"/>
                  <a:pt x="55" y="181"/>
                  <a:pt x="60" y="185"/>
                </a:cubicBezTo>
                <a:cubicBezTo>
                  <a:pt x="66" y="188"/>
                  <a:pt x="69" y="195"/>
                  <a:pt x="69" y="204"/>
                </a:cubicBezTo>
                <a:cubicBezTo>
                  <a:pt x="69" y="215"/>
                  <a:pt x="65" y="225"/>
                  <a:pt x="58" y="232"/>
                </a:cubicBezTo>
                <a:cubicBezTo>
                  <a:pt x="50" y="240"/>
                  <a:pt x="43" y="244"/>
                  <a:pt x="38" y="244"/>
                </a:cubicBezTo>
                <a:cubicBezTo>
                  <a:pt x="37" y="244"/>
                  <a:pt x="36" y="244"/>
                  <a:pt x="36" y="244"/>
                </a:cubicBezTo>
                <a:lnTo>
                  <a:pt x="35" y="245"/>
                </a:lnTo>
                <a:cubicBezTo>
                  <a:pt x="36" y="247"/>
                  <a:pt x="38" y="248"/>
                  <a:pt x="41" y="250"/>
                </a:cubicBezTo>
                <a:cubicBezTo>
                  <a:pt x="43" y="253"/>
                  <a:pt x="50" y="255"/>
                  <a:pt x="60" y="259"/>
                </a:cubicBezTo>
                <a:cubicBezTo>
                  <a:pt x="70" y="262"/>
                  <a:pt x="82" y="264"/>
                  <a:pt x="95" y="263"/>
                </a:cubicBezTo>
                <a:cubicBezTo>
                  <a:pt x="110" y="263"/>
                  <a:pt x="123" y="261"/>
                  <a:pt x="134" y="256"/>
                </a:cubicBezTo>
                <a:cubicBezTo>
                  <a:pt x="145" y="252"/>
                  <a:pt x="153" y="246"/>
                  <a:pt x="158" y="238"/>
                </a:cubicBezTo>
                <a:cubicBezTo>
                  <a:pt x="163" y="231"/>
                  <a:pt x="167" y="225"/>
                  <a:pt x="169" y="219"/>
                </a:cubicBezTo>
                <a:cubicBezTo>
                  <a:pt x="171" y="213"/>
                  <a:pt x="172" y="208"/>
                  <a:pt x="172" y="203"/>
                </a:cubicBezTo>
                <a:cubicBezTo>
                  <a:pt x="172" y="191"/>
                  <a:pt x="168" y="182"/>
                  <a:pt x="159" y="176"/>
                </a:cubicBezTo>
                <a:cubicBezTo>
                  <a:pt x="150" y="171"/>
                  <a:pt x="140" y="167"/>
                  <a:pt x="128" y="166"/>
                </a:cubicBezTo>
                <a:cubicBezTo>
                  <a:pt x="117" y="164"/>
                  <a:pt x="105" y="161"/>
                  <a:pt x="91" y="156"/>
                </a:cubicBezTo>
                <a:cubicBezTo>
                  <a:pt x="78" y="151"/>
                  <a:pt x="68" y="144"/>
                  <a:pt x="61" y="134"/>
                </a:cubicBezTo>
                <a:cubicBezTo>
                  <a:pt x="54" y="123"/>
                  <a:pt x="51" y="110"/>
                  <a:pt x="51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4708440" y="5394240"/>
            <a:ext cx="64080" cy="153360"/>
          </a:xfrm>
          <a:custGeom>
            <a:avLst/>
            <a:gdLst/>
            <a:ahLst/>
            <a:rect l="0" t="0" r="r" b="b"/>
            <a:pathLst>
              <a:path w="178" h="426">
                <a:moveTo>
                  <a:pt x="103" y="39"/>
                </a:moveTo>
                <a:cubicBezTo>
                  <a:pt x="103" y="29"/>
                  <a:pt x="107" y="20"/>
                  <a:pt x="116" y="12"/>
                </a:cubicBezTo>
                <a:cubicBezTo>
                  <a:pt x="124" y="5"/>
                  <a:pt x="133" y="1"/>
                  <a:pt x="144" y="0"/>
                </a:cubicBezTo>
                <a:cubicBezTo>
                  <a:pt x="151" y="0"/>
                  <a:pt x="158" y="3"/>
                  <a:pt x="163" y="8"/>
                </a:cubicBezTo>
                <a:cubicBezTo>
                  <a:pt x="168" y="13"/>
                  <a:pt x="170" y="19"/>
                  <a:pt x="171" y="27"/>
                </a:cubicBezTo>
                <a:cubicBezTo>
                  <a:pt x="171" y="36"/>
                  <a:pt x="167" y="45"/>
                  <a:pt x="158" y="53"/>
                </a:cubicBezTo>
                <a:cubicBezTo>
                  <a:pt x="150" y="61"/>
                  <a:pt x="140" y="65"/>
                  <a:pt x="130" y="66"/>
                </a:cubicBezTo>
                <a:cubicBezTo>
                  <a:pt x="124" y="66"/>
                  <a:pt x="118" y="64"/>
                  <a:pt x="113" y="60"/>
                </a:cubicBezTo>
                <a:cubicBezTo>
                  <a:pt x="106" y="55"/>
                  <a:pt x="103" y="48"/>
                  <a:pt x="103" y="39"/>
                </a:cubicBezTo>
                <a:moveTo>
                  <a:pt x="0" y="238"/>
                </a:moveTo>
                <a:cubicBezTo>
                  <a:pt x="0" y="234"/>
                  <a:pt x="2" y="228"/>
                  <a:pt x="5" y="218"/>
                </a:cubicBezTo>
                <a:cubicBezTo>
                  <a:pt x="9" y="208"/>
                  <a:pt x="14" y="198"/>
                  <a:pt x="21" y="186"/>
                </a:cubicBezTo>
                <a:cubicBezTo>
                  <a:pt x="27" y="174"/>
                  <a:pt x="36" y="163"/>
                  <a:pt x="48" y="154"/>
                </a:cubicBezTo>
                <a:cubicBezTo>
                  <a:pt x="61" y="144"/>
                  <a:pt x="73" y="139"/>
                  <a:pt x="86" y="140"/>
                </a:cubicBezTo>
                <a:cubicBezTo>
                  <a:pt x="103" y="140"/>
                  <a:pt x="117" y="144"/>
                  <a:pt x="128" y="154"/>
                </a:cubicBezTo>
                <a:cubicBezTo>
                  <a:pt x="139" y="164"/>
                  <a:pt x="145" y="177"/>
                  <a:pt x="146" y="193"/>
                </a:cubicBezTo>
                <a:cubicBezTo>
                  <a:pt x="146" y="201"/>
                  <a:pt x="143" y="212"/>
                  <a:pt x="137" y="229"/>
                </a:cubicBezTo>
                <a:cubicBezTo>
                  <a:pt x="131" y="245"/>
                  <a:pt x="122" y="267"/>
                  <a:pt x="111" y="295"/>
                </a:cubicBezTo>
                <a:cubicBezTo>
                  <a:pt x="99" y="323"/>
                  <a:pt x="91" y="347"/>
                  <a:pt x="84" y="367"/>
                </a:cubicBezTo>
                <a:cubicBezTo>
                  <a:pt x="82" y="376"/>
                  <a:pt x="81" y="383"/>
                  <a:pt x="81" y="387"/>
                </a:cubicBezTo>
                <a:cubicBezTo>
                  <a:pt x="81" y="397"/>
                  <a:pt x="84" y="403"/>
                  <a:pt x="91" y="403"/>
                </a:cubicBezTo>
                <a:cubicBezTo>
                  <a:pt x="95" y="403"/>
                  <a:pt x="99" y="402"/>
                  <a:pt x="103" y="401"/>
                </a:cubicBezTo>
                <a:cubicBezTo>
                  <a:pt x="109" y="400"/>
                  <a:pt x="113" y="397"/>
                  <a:pt x="119" y="392"/>
                </a:cubicBezTo>
                <a:cubicBezTo>
                  <a:pt x="124" y="387"/>
                  <a:pt x="130" y="380"/>
                  <a:pt x="136" y="370"/>
                </a:cubicBezTo>
                <a:cubicBezTo>
                  <a:pt x="142" y="360"/>
                  <a:pt x="147" y="347"/>
                  <a:pt x="152" y="333"/>
                </a:cubicBezTo>
                <a:cubicBezTo>
                  <a:pt x="153" y="327"/>
                  <a:pt x="154" y="325"/>
                  <a:pt x="155" y="324"/>
                </a:cubicBezTo>
                <a:cubicBezTo>
                  <a:pt x="156" y="323"/>
                  <a:pt x="159" y="322"/>
                  <a:pt x="166" y="322"/>
                </a:cubicBezTo>
                <a:cubicBezTo>
                  <a:pt x="174" y="322"/>
                  <a:pt x="178" y="325"/>
                  <a:pt x="178" y="329"/>
                </a:cubicBezTo>
                <a:cubicBezTo>
                  <a:pt x="178" y="332"/>
                  <a:pt x="177" y="339"/>
                  <a:pt x="173" y="348"/>
                </a:cubicBezTo>
                <a:cubicBezTo>
                  <a:pt x="169" y="358"/>
                  <a:pt x="164" y="369"/>
                  <a:pt x="157" y="381"/>
                </a:cubicBezTo>
                <a:cubicBezTo>
                  <a:pt x="150" y="392"/>
                  <a:pt x="141" y="403"/>
                  <a:pt x="128" y="412"/>
                </a:cubicBezTo>
                <a:cubicBezTo>
                  <a:pt x="116" y="422"/>
                  <a:pt x="102" y="426"/>
                  <a:pt x="88" y="426"/>
                </a:cubicBezTo>
                <a:cubicBezTo>
                  <a:pt x="75" y="426"/>
                  <a:pt x="62" y="422"/>
                  <a:pt x="51" y="413"/>
                </a:cubicBezTo>
                <a:cubicBezTo>
                  <a:pt x="40" y="404"/>
                  <a:pt x="34" y="391"/>
                  <a:pt x="33" y="372"/>
                </a:cubicBezTo>
                <a:cubicBezTo>
                  <a:pt x="33" y="365"/>
                  <a:pt x="34" y="358"/>
                  <a:pt x="36" y="352"/>
                </a:cubicBezTo>
                <a:cubicBezTo>
                  <a:pt x="38" y="346"/>
                  <a:pt x="48" y="322"/>
                  <a:pt x="64" y="280"/>
                </a:cubicBezTo>
                <a:cubicBezTo>
                  <a:pt x="80" y="237"/>
                  <a:pt x="89" y="212"/>
                  <a:pt x="91" y="204"/>
                </a:cubicBezTo>
                <a:cubicBezTo>
                  <a:pt x="94" y="195"/>
                  <a:pt x="95" y="187"/>
                  <a:pt x="96" y="179"/>
                </a:cubicBezTo>
                <a:cubicBezTo>
                  <a:pt x="96" y="169"/>
                  <a:pt x="92" y="164"/>
                  <a:pt x="85" y="164"/>
                </a:cubicBezTo>
                <a:lnTo>
                  <a:pt x="84" y="164"/>
                </a:lnTo>
                <a:cubicBezTo>
                  <a:pt x="71" y="164"/>
                  <a:pt x="60" y="171"/>
                  <a:pt x="49" y="185"/>
                </a:cubicBezTo>
                <a:cubicBezTo>
                  <a:pt x="38" y="198"/>
                  <a:pt x="30" y="216"/>
                  <a:pt x="25" y="238"/>
                </a:cubicBezTo>
                <a:cubicBezTo>
                  <a:pt x="25" y="238"/>
                  <a:pt x="24" y="239"/>
                  <a:pt x="24" y="240"/>
                </a:cubicBezTo>
                <a:cubicBezTo>
                  <a:pt x="23" y="240"/>
                  <a:pt x="23" y="241"/>
                  <a:pt x="23" y="241"/>
                </a:cubicBezTo>
                <a:cubicBezTo>
                  <a:pt x="23" y="242"/>
                  <a:pt x="23" y="242"/>
                  <a:pt x="22" y="243"/>
                </a:cubicBezTo>
                <a:cubicBezTo>
                  <a:pt x="21" y="243"/>
                  <a:pt x="20" y="243"/>
                  <a:pt x="20" y="243"/>
                </a:cubicBezTo>
                <a:cubicBezTo>
                  <a:pt x="20" y="243"/>
                  <a:pt x="19" y="243"/>
                  <a:pt x="17" y="243"/>
                </a:cubicBezTo>
                <a:cubicBezTo>
                  <a:pt x="16" y="243"/>
                  <a:pt x="14" y="243"/>
                  <a:pt x="12" y="243"/>
                </a:cubicBezTo>
                <a:lnTo>
                  <a:pt x="3" y="243"/>
                </a:lnTo>
                <a:cubicBezTo>
                  <a:pt x="1" y="241"/>
                  <a:pt x="0" y="239"/>
                  <a:pt x="0" y="2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4789800" y="5444280"/>
            <a:ext cx="101160" cy="103320"/>
          </a:xfrm>
          <a:custGeom>
            <a:avLst/>
            <a:gdLst/>
            <a:ahLst/>
            <a:rect l="0" t="0" r="r" b="b"/>
            <a:pathLst>
              <a:path w="281" h="287">
                <a:moveTo>
                  <a:pt x="106" y="287"/>
                </a:moveTo>
                <a:cubicBezTo>
                  <a:pt x="74" y="287"/>
                  <a:pt x="49" y="277"/>
                  <a:pt x="29" y="256"/>
                </a:cubicBezTo>
                <a:cubicBezTo>
                  <a:pt x="10" y="236"/>
                  <a:pt x="0" y="211"/>
                  <a:pt x="0" y="182"/>
                </a:cubicBezTo>
                <a:cubicBezTo>
                  <a:pt x="0" y="154"/>
                  <a:pt x="6" y="128"/>
                  <a:pt x="19" y="103"/>
                </a:cubicBezTo>
                <a:cubicBezTo>
                  <a:pt x="32" y="78"/>
                  <a:pt x="49" y="57"/>
                  <a:pt x="71" y="39"/>
                </a:cubicBezTo>
                <a:cubicBezTo>
                  <a:pt x="103" y="13"/>
                  <a:pt x="136" y="0"/>
                  <a:pt x="169" y="0"/>
                </a:cubicBezTo>
                <a:cubicBezTo>
                  <a:pt x="182" y="0"/>
                  <a:pt x="191" y="0"/>
                  <a:pt x="194" y="1"/>
                </a:cubicBezTo>
                <a:cubicBezTo>
                  <a:pt x="200" y="2"/>
                  <a:pt x="205" y="4"/>
                  <a:pt x="211" y="5"/>
                </a:cubicBezTo>
                <a:cubicBezTo>
                  <a:pt x="216" y="7"/>
                  <a:pt x="224" y="10"/>
                  <a:pt x="234" y="15"/>
                </a:cubicBezTo>
                <a:cubicBezTo>
                  <a:pt x="243" y="21"/>
                  <a:pt x="251" y="27"/>
                  <a:pt x="257" y="34"/>
                </a:cubicBezTo>
                <a:cubicBezTo>
                  <a:pt x="263" y="42"/>
                  <a:pt x="268" y="52"/>
                  <a:pt x="273" y="65"/>
                </a:cubicBezTo>
                <a:cubicBezTo>
                  <a:pt x="278" y="78"/>
                  <a:pt x="281" y="93"/>
                  <a:pt x="281" y="110"/>
                </a:cubicBezTo>
                <a:cubicBezTo>
                  <a:pt x="281" y="156"/>
                  <a:pt x="263" y="196"/>
                  <a:pt x="225" y="233"/>
                </a:cubicBezTo>
                <a:cubicBezTo>
                  <a:pt x="189" y="269"/>
                  <a:pt x="149" y="287"/>
                  <a:pt x="106" y="287"/>
                </a:cubicBezTo>
                <a:moveTo>
                  <a:pt x="55" y="204"/>
                </a:moveTo>
                <a:cubicBezTo>
                  <a:pt x="55" y="225"/>
                  <a:pt x="61" y="241"/>
                  <a:pt x="72" y="250"/>
                </a:cubicBezTo>
                <a:cubicBezTo>
                  <a:pt x="83" y="259"/>
                  <a:pt x="95" y="264"/>
                  <a:pt x="109" y="264"/>
                </a:cubicBezTo>
                <a:cubicBezTo>
                  <a:pt x="127" y="264"/>
                  <a:pt x="145" y="257"/>
                  <a:pt x="161" y="244"/>
                </a:cubicBezTo>
                <a:cubicBezTo>
                  <a:pt x="178" y="230"/>
                  <a:pt x="191" y="212"/>
                  <a:pt x="201" y="190"/>
                </a:cubicBezTo>
                <a:cubicBezTo>
                  <a:pt x="204" y="182"/>
                  <a:pt x="209" y="166"/>
                  <a:pt x="215" y="144"/>
                </a:cubicBezTo>
                <a:cubicBezTo>
                  <a:pt x="221" y="120"/>
                  <a:pt x="224" y="101"/>
                  <a:pt x="224" y="84"/>
                </a:cubicBezTo>
                <a:cubicBezTo>
                  <a:pt x="224" y="66"/>
                  <a:pt x="220" y="52"/>
                  <a:pt x="213" y="42"/>
                </a:cubicBezTo>
                <a:cubicBezTo>
                  <a:pt x="203" y="29"/>
                  <a:pt x="189" y="23"/>
                  <a:pt x="172" y="23"/>
                </a:cubicBezTo>
                <a:cubicBezTo>
                  <a:pt x="146" y="23"/>
                  <a:pt x="122" y="35"/>
                  <a:pt x="102" y="60"/>
                </a:cubicBezTo>
                <a:cubicBezTo>
                  <a:pt x="86" y="78"/>
                  <a:pt x="75" y="103"/>
                  <a:pt x="67" y="135"/>
                </a:cubicBezTo>
                <a:cubicBezTo>
                  <a:pt x="60" y="166"/>
                  <a:pt x="56" y="189"/>
                  <a:pt x="55" y="20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4897440" y="5444280"/>
            <a:ext cx="127440" cy="103320"/>
          </a:xfrm>
          <a:custGeom>
            <a:avLst/>
            <a:gdLst/>
            <a:ahLst/>
            <a:rect l="0" t="0" r="r" b="b"/>
            <a:pathLst>
              <a:path w="354" h="287">
                <a:moveTo>
                  <a:pt x="0" y="98"/>
                </a:moveTo>
                <a:cubicBezTo>
                  <a:pt x="0" y="95"/>
                  <a:pt x="1" y="92"/>
                  <a:pt x="2" y="88"/>
                </a:cubicBezTo>
                <a:cubicBezTo>
                  <a:pt x="2" y="83"/>
                  <a:pt x="5" y="75"/>
                  <a:pt x="9" y="64"/>
                </a:cubicBezTo>
                <a:cubicBezTo>
                  <a:pt x="13" y="52"/>
                  <a:pt x="18" y="42"/>
                  <a:pt x="22" y="34"/>
                </a:cubicBezTo>
                <a:cubicBezTo>
                  <a:pt x="26" y="26"/>
                  <a:pt x="33" y="18"/>
                  <a:pt x="43" y="10"/>
                </a:cubicBezTo>
                <a:cubicBezTo>
                  <a:pt x="52" y="3"/>
                  <a:pt x="62" y="-1"/>
                  <a:pt x="72" y="0"/>
                </a:cubicBezTo>
                <a:cubicBezTo>
                  <a:pt x="87" y="0"/>
                  <a:pt x="100" y="3"/>
                  <a:pt x="110" y="11"/>
                </a:cubicBezTo>
                <a:cubicBezTo>
                  <a:pt x="120" y="19"/>
                  <a:pt x="126" y="26"/>
                  <a:pt x="129" y="33"/>
                </a:cubicBezTo>
                <a:cubicBezTo>
                  <a:pt x="131" y="39"/>
                  <a:pt x="132" y="44"/>
                  <a:pt x="132" y="46"/>
                </a:cubicBezTo>
                <a:cubicBezTo>
                  <a:pt x="132" y="47"/>
                  <a:pt x="133" y="47"/>
                  <a:pt x="133" y="47"/>
                </a:cubicBezTo>
                <a:lnTo>
                  <a:pt x="140" y="40"/>
                </a:lnTo>
                <a:cubicBezTo>
                  <a:pt x="166" y="13"/>
                  <a:pt x="195" y="0"/>
                  <a:pt x="228" y="0"/>
                </a:cubicBezTo>
                <a:cubicBezTo>
                  <a:pt x="251" y="0"/>
                  <a:pt x="269" y="5"/>
                  <a:pt x="283" y="17"/>
                </a:cubicBezTo>
                <a:cubicBezTo>
                  <a:pt x="297" y="28"/>
                  <a:pt x="304" y="45"/>
                  <a:pt x="305" y="67"/>
                </a:cubicBezTo>
                <a:cubicBezTo>
                  <a:pt x="305" y="89"/>
                  <a:pt x="297" y="122"/>
                  <a:pt x="280" y="166"/>
                </a:cubicBezTo>
                <a:cubicBezTo>
                  <a:pt x="264" y="211"/>
                  <a:pt x="256" y="238"/>
                  <a:pt x="256" y="247"/>
                </a:cubicBezTo>
                <a:cubicBezTo>
                  <a:pt x="256" y="258"/>
                  <a:pt x="260" y="264"/>
                  <a:pt x="267" y="264"/>
                </a:cubicBezTo>
                <a:cubicBezTo>
                  <a:pt x="270" y="264"/>
                  <a:pt x="272" y="264"/>
                  <a:pt x="273" y="263"/>
                </a:cubicBezTo>
                <a:cubicBezTo>
                  <a:pt x="285" y="261"/>
                  <a:pt x="296" y="253"/>
                  <a:pt x="306" y="239"/>
                </a:cubicBezTo>
                <a:cubicBezTo>
                  <a:pt x="315" y="225"/>
                  <a:pt x="323" y="208"/>
                  <a:pt x="328" y="188"/>
                </a:cubicBezTo>
                <a:cubicBezTo>
                  <a:pt x="329" y="185"/>
                  <a:pt x="333" y="183"/>
                  <a:pt x="342" y="183"/>
                </a:cubicBezTo>
                <a:cubicBezTo>
                  <a:pt x="350" y="183"/>
                  <a:pt x="354" y="185"/>
                  <a:pt x="354" y="188"/>
                </a:cubicBezTo>
                <a:cubicBezTo>
                  <a:pt x="354" y="189"/>
                  <a:pt x="353" y="192"/>
                  <a:pt x="352" y="198"/>
                </a:cubicBezTo>
                <a:cubicBezTo>
                  <a:pt x="348" y="210"/>
                  <a:pt x="344" y="222"/>
                  <a:pt x="337" y="234"/>
                </a:cubicBezTo>
                <a:cubicBezTo>
                  <a:pt x="331" y="246"/>
                  <a:pt x="321" y="258"/>
                  <a:pt x="308" y="269"/>
                </a:cubicBezTo>
                <a:cubicBezTo>
                  <a:pt x="294" y="281"/>
                  <a:pt x="280" y="287"/>
                  <a:pt x="264" y="287"/>
                </a:cubicBezTo>
                <a:cubicBezTo>
                  <a:pt x="244" y="287"/>
                  <a:pt x="230" y="281"/>
                  <a:pt x="221" y="269"/>
                </a:cubicBezTo>
                <a:cubicBezTo>
                  <a:pt x="212" y="258"/>
                  <a:pt x="208" y="246"/>
                  <a:pt x="208" y="234"/>
                </a:cubicBezTo>
                <a:cubicBezTo>
                  <a:pt x="208" y="226"/>
                  <a:pt x="215" y="201"/>
                  <a:pt x="231" y="157"/>
                </a:cubicBezTo>
                <a:cubicBezTo>
                  <a:pt x="246" y="115"/>
                  <a:pt x="253" y="82"/>
                  <a:pt x="254" y="61"/>
                </a:cubicBezTo>
                <a:cubicBezTo>
                  <a:pt x="254" y="36"/>
                  <a:pt x="245" y="24"/>
                  <a:pt x="226" y="24"/>
                </a:cubicBezTo>
                <a:lnTo>
                  <a:pt x="223" y="24"/>
                </a:lnTo>
                <a:cubicBezTo>
                  <a:pt x="187" y="24"/>
                  <a:pt x="156" y="45"/>
                  <a:pt x="131" y="88"/>
                </a:cubicBezTo>
                <a:lnTo>
                  <a:pt x="127" y="95"/>
                </a:lnTo>
                <a:lnTo>
                  <a:pt x="106" y="181"/>
                </a:lnTo>
                <a:cubicBezTo>
                  <a:pt x="92" y="236"/>
                  <a:pt x="84" y="266"/>
                  <a:pt x="82" y="270"/>
                </a:cubicBezTo>
                <a:cubicBezTo>
                  <a:pt x="76" y="281"/>
                  <a:pt x="67" y="287"/>
                  <a:pt x="55" y="287"/>
                </a:cubicBezTo>
                <a:cubicBezTo>
                  <a:pt x="49" y="287"/>
                  <a:pt x="45" y="286"/>
                  <a:pt x="41" y="283"/>
                </a:cubicBezTo>
                <a:cubicBezTo>
                  <a:pt x="38" y="281"/>
                  <a:pt x="36" y="278"/>
                  <a:pt x="34" y="276"/>
                </a:cubicBezTo>
                <a:cubicBezTo>
                  <a:pt x="33" y="273"/>
                  <a:pt x="33" y="271"/>
                  <a:pt x="33" y="269"/>
                </a:cubicBezTo>
                <a:cubicBezTo>
                  <a:pt x="33" y="264"/>
                  <a:pt x="41" y="230"/>
                  <a:pt x="57" y="165"/>
                </a:cubicBezTo>
                <a:cubicBezTo>
                  <a:pt x="73" y="102"/>
                  <a:pt x="82" y="68"/>
                  <a:pt x="83" y="62"/>
                </a:cubicBezTo>
                <a:cubicBezTo>
                  <a:pt x="83" y="60"/>
                  <a:pt x="83" y="55"/>
                  <a:pt x="83" y="48"/>
                </a:cubicBezTo>
                <a:cubicBezTo>
                  <a:pt x="83" y="31"/>
                  <a:pt x="78" y="23"/>
                  <a:pt x="68" y="23"/>
                </a:cubicBezTo>
                <a:cubicBezTo>
                  <a:pt x="52" y="23"/>
                  <a:pt x="39" y="44"/>
                  <a:pt x="28" y="86"/>
                </a:cubicBezTo>
                <a:cubicBezTo>
                  <a:pt x="26" y="95"/>
                  <a:pt x="24" y="99"/>
                  <a:pt x="24" y="100"/>
                </a:cubicBezTo>
                <a:cubicBezTo>
                  <a:pt x="23" y="102"/>
                  <a:pt x="19" y="103"/>
                  <a:pt x="12" y="103"/>
                </a:cubicBezTo>
                <a:lnTo>
                  <a:pt x="3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5092560" y="5411880"/>
            <a:ext cx="151920" cy="151920"/>
          </a:xfrm>
          <a:custGeom>
            <a:avLst/>
            <a:gdLst/>
            <a:ahLst/>
            <a:rect l="0" t="0" r="r" b="b"/>
            <a:pathLst>
              <a:path w="422" h="422">
                <a:moveTo>
                  <a:pt x="0" y="219"/>
                </a:moveTo>
                <a:cubicBezTo>
                  <a:pt x="0" y="219"/>
                  <a:pt x="0" y="217"/>
                  <a:pt x="0" y="211"/>
                </a:cubicBezTo>
                <a:cubicBezTo>
                  <a:pt x="0" y="206"/>
                  <a:pt x="3" y="201"/>
                  <a:pt x="9" y="198"/>
                </a:cubicBezTo>
                <a:lnTo>
                  <a:pt x="198" y="198"/>
                </a:lnTo>
                <a:lnTo>
                  <a:pt x="198" y="104"/>
                </a:lnTo>
                <a:lnTo>
                  <a:pt x="198" y="9"/>
                </a:lnTo>
                <a:cubicBezTo>
                  <a:pt x="203" y="3"/>
                  <a:pt x="207" y="0"/>
                  <a:pt x="210" y="0"/>
                </a:cubicBezTo>
                <a:cubicBezTo>
                  <a:pt x="216" y="0"/>
                  <a:pt x="220" y="4"/>
                  <a:pt x="223" y="10"/>
                </a:cubicBezTo>
                <a:lnTo>
                  <a:pt x="223" y="198"/>
                </a:lnTo>
                <a:lnTo>
                  <a:pt x="413" y="198"/>
                </a:lnTo>
                <a:cubicBezTo>
                  <a:pt x="419" y="202"/>
                  <a:pt x="422" y="206"/>
                  <a:pt x="422" y="211"/>
                </a:cubicBezTo>
                <a:cubicBezTo>
                  <a:pt x="422" y="216"/>
                  <a:pt x="419" y="220"/>
                  <a:pt x="413" y="224"/>
                </a:cubicBezTo>
                <a:lnTo>
                  <a:pt x="223" y="224"/>
                </a:lnTo>
                <a:lnTo>
                  <a:pt x="223" y="413"/>
                </a:lnTo>
                <a:cubicBezTo>
                  <a:pt x="220" y="419"/>
                  <a:pt x="216" y="422"/>
                  <a:pt x="212" y="422"/>
                </a:cubicBezTo>
                <a:lnTo>
                  <a:pt x="210" y="422"/>
                </a:lnTo>
                <a:lnTo>
                  <a:pt x="209" y="422"/>
                </a:lnTo>
                <a:cubicBezTo>
                  <a:pt x="204" y="422"/>
                  <a:pt x="200" y="419"/>
                  <a:pt x="198" y="413"/>
                </a:cubicBezTo>
                <a:lnTo>
                  <a:pt x="198" y="224"/>
                </a:lnTo>
                <a:lnTo>
                  <a:pt x="9" y="224"/>
                </a:lnTo>
                <a:cubicBezTo>
                  <a:pt x="3" y="221"/>
                  <a:pt x="0" y="217"/>
                  <a:pt x="0" y="211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5315040" y="5389200"/>
            <a:ext cx="164880" cy="160560"/>
          </a:xfrm>
          <a:custGeom>
            <a:avLst/>
            <a:gdLst/>
            <a:ahLst/>
            <a:rect l="0" t="0" r="r" b="b"/>
            <a:pathLst>
              <a:path w="458" h="446">
                <a:moveTo>
                  <a:pt x="126" y="29"/>
                </a:moveTo>
                <a:cubicBezTo>
                  <a:pt x="114" y="29"/>
                  <a:pt x="107" y="29"/>
                  <a:pt x="105" y="29"/>
                </a:cubicBezTo>
                <a:cubicBezTo>
                  <a:pt x="103" y="28"/>
                  <a:pt x="102" y="26"/>
                  <a:pt x="102" y="22"/>
                </a:cubicBezTo>
                <a:cubicBezTo>
                  <a:pt x="102" y="10"/>
                  <a:pt x="104" y="3"/>
                  <a:pt x="109" y="1"/>
                </a:cubicBezTo>
                <a:cubicBezTo>
                  <a:pt x="110" y="0"/>
                  <a:pt x="147" y="0"/>
                  <a:pt x="219" y="0"/>
                </a:cubicBezTo>
                <a:cubicBezTo>
                  <a:pt x="292" y="1"/>
                  <a:pt x="331" y="1"/>
                  <a:pt x="337" y="2"/>
                </a:cubicBezTo>
                <a:cubicBezTo>
                  <a:pt x="360" y="5"/>
                  <a:pt x="380" y="11"/>
                  <a:pt x="396" y="20"/>
                </a:cubicBezTo>
                <a:cubicBezTo>
                  <a:pt x="412" y="28"/>
                  <a:pt x="424" y="38"/>
                  <a:pt x="430" y="49"/>
                </a:cubicBezTo>
                <a:cubicBezTo>
                  <a:pt x="437" y="60"/>
                  <a:pt x="442" y="69"/>
                  <a:pt x="444" y="76"/>
                </a:cubicBezTo>
                <a:cubicBezTo>
                  <a:pt x="446" y="83"/>
                  <a:pt x="447" y="90"/>
                  <a:pt x="447" y="98"/>
                </a:cubicBezTo>
                <a:cubicBezTo>
                  <a:pt x="447" y="117"/>
                  <a:pt x="441" y="134"/>
                  <a:pt x="429" y="151"/>
                </a:cubicBezTo>
                <a:cubicBezTo>
                  <a:pt x="417" y="167"/>
                  <a:pt x="403" y="180"/>
                  <a:pt x="387" y="189"/>
                </a:cubicBezTo>
                <a:cubicBezTo>
                  <a:pt x="371" y="198"/>
                  <a:pt x="357" y="205"/>
                  <a:pt x="344" y="210"/>
                </a:cubicBezTo>
                <a:cubicBezTo>
                  <a:pt x="332" y="216"/>
                  <a:pt x="324" y="218"/>
                  <a:pt x="320" y="218"/>
                </a:cubicBezTo>
                <a:lnTo>
                  <a:pt x="325" y="222"/>
                </a:lnTo>
                <a:cubicBezTo>
                  <a:pt x="353" y="238"/>
                  <a:pt x="367" y="261"/>
                  <a:pt x="367" y="291"/>
                </a:cubicBezTo>
                <a:cubicBezTo>
                  <a:pt x="367" y="296"/>
                  <a:pt x="366" y="309"/>
                  <a:pt x="364" y="330"/>
                </a:cubicBezTo>
                <a:cubicBezTo>
                  <a:pt x="362" y="351"/>
                  <a:pt x="361" y="368"/>
                  <a:pt x="361" y="382"/>
                </a:cubicBezTo>
                <a:lnTo>
                  <a:pt x="361" y="388"/>
                </a:lnTo>
                <a:cubicBezTo>
                  <a:pt x="361" y="396"/>
                  <a:pt x="361" y="402"/>
                  <a:pt x="361" y="406"/>
                </a:cubicBezTo>
                <a:cubicBezTo>
                  <a:pt x="362" y="410"/>
                  <a:pt x="364" y="414"/>
                  <a:pt x="368" y="417"/>
                </a:cubicBezTo>
                <a:cubicBezTo>
                  <a:pt x="373" y="421"/>
                  <a:pt x="378" y="423"/>
                  <a:pt x="385" y="423"/>
                </a:cubicBezTo>
                <a:cubicBezTo>
                  <a:pt x="397" y="423"/>
                  <a:pt x="406" y="418"/>
                  <a:pt x="414" y="409"/>
                </a:cubicBezTo>
                <a:cubicBezTo>
                  <a:pt x="422" y="400"/>
                  <a:pt x="427" y="390"/>
                  <a:pt x="430" y="378"/>
                </a:cubicBezTo>
                <a:cubicBezTo>
                  <a:pt x="432" y="373"/>
                  <a:pt x="434" y="369"/>
                  <a:pt x="435" y="368"/>
                </a:cubicBezTo>
                <a:cubicBezTo>
                  <a:pt x="437" y="366"/>
                  <a:pt x="440" y="366"/>
                  <a:pt x="445" y="366"/>
                </a:cubicBezTo>
                <a:cubicBezTo>
                  <a:pt x="453" y="366"/>
                  <a:pt x="458" y="368"/>
                  <a:pt x="458" y="373"/>
                </a:cubicBezTo>
                <a:cubicBezTo>
                  <a:pt x="458" y="381"/>
                  <a:pt x="453" y="394"/>
                  <a:pt x="442" y="410"/>
                </a:cubicBezTo>
                <a:cubicBezTo>
                  <a:pt x="426" y="434"/>
                  <a:pt x="407" y="446"/>
                  <a:pt x="385" y="446"/>
                </a:cubicBezTo>
                <a:lnTo>
                  <a:pt x="380" y="446"/>
                </a:lnTo>
                <a:cubicBezTo>
                  <a:pt x="354" y="446"/>
                  <a:pt x="333" y="441"/>
                  <a:pt x="316" y="431"/>
                </a:cubicBezTo>
                <a:cubicBezTo>
                  <a:pt x="299" y="420"/>
                  <a:pt x="290" y="404"/>
                  <a:pt x="288" y="380"/>
                </a:cubicBezTo>
                <a:cubicBezTo>
                  <a:pt x="288" y="369"/>
                  <a:pt x="291" y="351"/>
                  <a:pt x="298" y="327"/>
                </a:cubicBezTo>
                <a:cubicBezTo>
                  <a:pt x="304" y="303"/>
                  <a:pt x="307" y="288"/>
                  <a:pt x="307" y="281"/>
                </a:cubicBezTo>
                <a:cubicBezTo>
                  <a:pt x="307" y="260"/>
                  <a:pt x="298" y="244"/>
                  <a:pt x="280" y="234"/>
                </a:cubicBezTo>
                <a:cubicBezTo>
                  <a:pt x="274" y="231"/>
                  <a:pt x="268" y="230"/>
                  <a:pt x="264" y="229"/>
                </a:cubicBezTo>
                <a:cubicBezTo>
                  <a:pt x="260" y="229"/>
                  <a:pt x="245" y="228"/>
                  <a:pt x="219" y="228"/>
                </a:cubicBezTo>
                <a:lnTo>
                  <a:pt x="175" y="228"/>
                </a:lnTo>
                <a:lnTo>
                  <a:pt x="155" y="310"/>
                </a:lnTo>
                <a:cubicBezTo>
                  <a:pt x="141" y="366"/>
                  <a:pt x="134" y="395"/>
                  <a:pt x="134" y="396"/>
                </a:cubicBezTo>
                <a:cubicBezTo>
                  <a:pt x="134" y="398"/>
                  <a:pt x="135" y="399"/>
                  <a:pt x="135" y="399"/>
                </a:cubicBezTo>
                <a:cubicBezTo>
                  <a:pt x="135" y="399"/>
                  <a:pt x="137" y="400"/>
                  <a:pt x="139" y="402"/>
                </a:cubicBezTo>
                <a:cubicBezTo>
                  <a:pt x="142" y="403"/>
                  <a:pt x="146" y="403"/>
                  <a:pt x="150" y="403"/>
                </a:cubicBezTo>
                <a:cubicBezTo>
                  <a:pt x="155" y="402"/>
                  <a:pt x="162" y="403"/>
                  <a:pt x="171" y="404"/>
                </a:cubicBezTo>
                <a:lnTo>
                  <a:pt x="191" y="404"/>
                </a:lnTo>
                <a:cubicBezTo>
                  <a:pt x="193" y="407"/>
                  <a:pt x="194" y="409"/>
                  <a:pt x="194" y="410"/>
                </a:cubicBezTo>
                <a:cubicBezTo>
                  <a:pt x="194" y="410"/>
                  <a:pt x="194" y="414"/>
                  <a:pt x="193" y="421"/>
                </a:cubicBezTo>
                <a:cubicBezTo>
                  <a:pt x="191" y="427"/>
                  <a:pt x="189" y="431"/>
                  <a:pt x="186" y="433"/>
                </a:cubicBezTo>
                <a:lnTo>
                  <a:pt x="177" y="433"/>
                </a:lnTo>
                <a:cubicBezTo>
                  <a:pt x="162" y="432"/>
                  <a:pt x="134" y="432"/>
                  <a:pt x="94" y="432"/>
                </a:cubicBezTo>
                <a:cubicBezTo>
                  <a:pt x="80" y="432"/>
                  <a:pt x="66" y="432"/>
                  <a:pt x="53" y="432"/>
                </a:cubicBezTo>
                <a:cubicBezTo>
                  <a:pt x="41" y="432"/>
                  <a:pt x="31" y="432"/>
                  <a:pt x="24" y="432"/>
                </a:cubicBezTo>
                <a:cubicBezTo>
                  <a:pt x="17" y="432"/>
                  <a:pt x="12" y="432"/>
                  <a:pt x="11" y="433"/>
                </a:cubicBezTo>
                <a:cubicBezTo>
                  <a:pt x="3" y="433"/>
                  <a:pt x="0" y="431"/>
                  <a:pt x="0" y="427"/>
                </a:cubicBezTo>
                <a:cubicBezTo>
                  <a:pt x="0" y="426"/>
                  <a:pt x="1" y="423"/>
                  <a:pt x="2" y="418"/>
                </a:cubicBezTo>
                <a:cubicBezTo>
                  <a:pt x="4" y="410"/>
                  <a:pt x="6" y="406"/>
                  <a:pt x="8" y="405"/>
                </a:cubicBezTo>
                <a:cubicBezTo>
                  <a:pt x="10" y="404"/>
                  <a:pt x="13" y="404"/>
                  <a:pt x="18" y="404"/>
                </a:cubicBezTo>
                <a:lnTo>
                  <a:pt x="21" y="404"/>
                </a:lnTo>
                <a:cubicBezTo>
                  <a:pt x="33" y="404"/>
                  <a:pt x="45" y="403"/>
                  <a:pt x="60" y="402"/>
                </a:cubicBezTo>
                <a:cubicBezTo>
                  <a:pt x="66" y="401"/>
                  <a:pt x="70" y="398"/>
                  <a:pt x="72" y="395"/>
                </a:cubicBezTo>
                <a:cubicBezTo>
                  <a:pt x="74" y="393"/>
                  <a:pt x="89" y="333"/>
                  <a:pt x="118" y="218"/>
                </a:cubicBezTo>
                <a:cubicBezTo>
                  <a:pt x="147" y="102"/>
                  <a:pt x="162" y="41"/>
                  <a:pt x="162" y="35"/>
                </a:cubicBezTo>
                <a:cubicBezTo>
                  <a:pt x="162" y="32"/>
                  <a:pt x="150" y="30"/>
                  <a:pt x="126" y="29"/>
                </a:cubicBezTo>
                <a:moveTo>
                  <a:pt x="378" y="82"/>
                </a:moveTo>
                <a:cubicBezTo>
                  <a:pt x="378" y="68"/>
                  <a:pt x="374" y="57"/>
                  <a:pt x="365" y="48"/>
                </a:cubicBezTo>
                <a:cubicBezTo>
                  <a:pt x="356" y="38"/>
                  <a:pt x="338" y="32"/>
                  <a:pt x="311" y="30"/>
                </a:cubicBezTo>
                <a:cubicBezTo>
                  <a:pt x="310" y="30"/>
                  <a:pt x="305" y="30"/>
                  <a:pt x="296" y="30"/>
                </a:cubicBezTo>
                <a:cubicBezTo>
                  <a:pt x="287" y="30"/>
                  <a:pt x="279" y="30"/>
                  <a:pt x="272" y="29"/>
                </a:cubicBezTo>
                <a:lnTo>
                  <a:pt x="258" y="29"/>
                </a:lnTo>
                <a:cubicBezTo>
                  <a:pt x="239" y="29"/>
                  <a:pt x="227" y="31"/>
                  <a:pt x="224" y="36"/>
                </a:cubicBezTo>
                <a:cubicBezTo>
                  <a:pt x="224" y="37"/>
                  <a:pt x="217" y="65"/>
                  <a:pt x="203" y="120"/>
                </a:cubicBezTo>
                <a:cubicBezTo>
                  <a:pt x="189" y="175"/>
                  <a:pt x="182" y="203"/>
                  <a:pt x="182" y="204"/>
                </a:cubicBezTo>
                <a:cubicBezTo>
                  <a:pt x="182" y="204"/>
                  <a:pt x="196" y="204"/>
                  <a:pt x="225" y="204"/>
                </a:cubicBezTo>
                <a:cubicBezTo>
                  <a:pt x="258" y="204"/>
                  <a:pt x="280" y="203"/>
                  <a:pt x="291" y="200"/>
                </a:cubicBezTo>
                <a:cubicBezTo>
                  <a:pt x="318" y="196"/>
                  <a:pt x="339" y="183"/>
                  <a:pt x="354" y="163"/>
                </a:cubicBezTo>
                <a:cubicBezTo>
                  <a:pt x="361" y="153"/>
                  <a:pt x="367" y="140"/>
                  <a:pt x="372" y="125"/>
                </a:cubicBezTo>
                <a:cubicBezTo>
                  <a:pt x="376" y="109"/>
                  <a:pt x="378" y="95"/>
                  <a:pt x="37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5489280" y="5444280"/>
            <a:ext cx="88920" cy="103320"/>
          </a:xfrm>
          <a:custGeom>
            <a:avLst/>
            <a:gdLst/>
            <a:ahLst/>
            <a:rect l="0" t="0" r="r" b="b"/>
            <a:pathLst>
              <a:path w="247" h="287">
                <a:moveTo>
                  <a:pt x="0" y="173"/>
                </a:moveTo>
                <a:cubicBezTo>
                  <a:pt x="0" y="149"/>
                  <a:pt x="4" y="127"/>
                  <a:pt x="12" y="107"/>
                </a:cubicBezTo>
                <a:cubicBezTo>
                  <a:pt x="20" y="87"/>
                  <a:pt x="30" y="71"/>
                  <a:pt x="43" y="58"/>
                </a:cubicBezTo>
                <a:cubicBezTo>
                  <a:pt x="55" y="45"/>
                  <a:pt x="70" y="34"/>
                  <a:pt x="85" y="25"/>
                </a:cubicBezTo>
                <a:cubicBezTo>
                  <a:pt x="101" y="16"/>
                  <a:pt x="116" y="10"/>
                  <a:pt x="130" y="5"/>
                </a:cubicBezTo>
                <a:cubicBezTo>
                  <a:pt x="144" y="1"/>
                  <a:pt x="158" y="-1"/>
                  <a:pt x="170" y="0"/>
                </a:cubicBezTo>
                <a:lnTo>
                  <a:pt x="172" y="0"/>
                </a:lnTo>
                <a:cubicBezTo>
                  <a:pt x="191" y="0"/>
                  <a:pt x="208" y="4"/>
                  <a:pt x="221" y="14"/>
                </a:cubicBezTo>
                <a:cubicBezTo>
                  <a:pt x="235" y="23"/>
                  <a:pt x="242" y="37"/>
                  <a:pt x="242" y="55"/>
                </a:cubicBezTo>
                <a:cubicBezTo>
                  <a:pt x="242" y="93"/>
                  <a:pt x="219" y="117"/>
                  <a:pt x="172" y="129"/>
                </a:cubicBezTo>
                <a:cubicBezTo>
                  <a:pt x="152" y="135"/>
                  <a:pt x="122" y="138"/>
                  <a:pt x="86" y="138"/>
                </a:cubicBezTo>
                <a:cubicBezTo>
                  <a:pt x="71" y="138"/>
                  <a:pt x="63" y="139"/>
                  <a:pt x="62" y="139"/>
                </a:cubicBezTo>
                <a:cubicBezTo>
                  <a:pt x="62" y="140"/>
                  <a:pt x="61" y="148"/>
                  <a:pt x="59" y="162"/>
                </a:cubicBezTo>
                <a:cubicBezTo>
                  <a:pt x="56" y="175"/>
                  <a:pt x="55" y="189"/>
                  <a:pt x="54" y="199"/>
                </a:cubicBezTo>
                <a:cubicBezTo>
                  <a:pt x="54" y="219"/>
                  <a:pt x="59" y="235"/>
                  <a:pt x="67" y="246"/>
                </a:cubicBezTo>
                <a:cubicBezTo>
                  <a:pt x="76" y="257"/>
                  <a:pt x="90" y="263"/>
                  <a:pt x="107" y="264"/>
                </a:cubicBezTo>
                <a:cubicBezTo>
                  <a:pt x="125" y="264"/>
                  <a:pt x="146" y="260"/>
                  <a:pt x="167" y="252"/>
                </a:cubicBezTo>
                <a:cubicBezTo>
                  <a:pt x="189" y="243"/>
                  <a:pt x="208" y="229"/>
                  <a:pt x="225" y="210"/>
                </a:cubicBezTo>
                <a:cubicBezTo>
                  <a:pt x="229" y="206"/>
                  <a:pt x="232" y="204"/>
                  <a:pt x="233" y="204"/>
                </a:cubicBezTo>
                <a:cubicBezTo>
                  <a:pt x="235" y="204"/>
                  <a:pt x="237" y="206"/>
                  <a:pt x="241" y="209"/>
                </a:cubicBezTo>
                <a:cubicBezTo>
                  <a:pt x="245" y="213"/>
                  <a:pt x="247" y="216"/>
                  <a:pt x="247" y="218"/>
                </a:cubicBezTo>
                <a:cubicBezTo>
                  <a:pt x="248" y="220"/>
                  <a:pt x="246" y="224"/>
                  <a:pt x="242" y="228"/>
                </a:cubicBezTo>
                <a:cubicBezTo>
                  <a:pt x="238" y="233"/>
                  <a:pt x="231" y="239"/>
                  <a:pt x="223" y="245"/>
                </a:cubicBezTo>
                <a:cubicBezTo>
                  <a:pt x="214" y="252"/>
                  <a:pt x="205" y="259"/>
                  <a:pt x="194" y="265"/>
                </a:cubicBezTo>
                <a:cubicBezTo>
                  <a:pt x="183" y="271"/>
                  <a:pt x="169" y="277"/>
                  <a:pt x="154" y="281"/>
                </a:cubicBezTo>
                <a:cubicBezTo>
                  <a:pt x="138" y="285"/>
                  <a:pt x="121" y="287"/>
                  <a:pt x="105" y="287"/>
                </a:cubicBezTo>
                <a:cubicBezTo>
                  <a:pt x="71" y="287"/>
                  <a:pt x="46" y="276"/>
                  <a:pt x="28" y="254"/>
                </a:cubicBezTo>
                <a:cubicBezTo>
                  <a:pt x="9" y="231"/>
                  <a:pt x="0" y="205"/>
                  <a:pt x="0" y="173"/>
                </a:cubicBezTo>
                <a:moveTo>
                  <a:pt x="212" y="56"/>
                </a:moveTo>
                <a:cubicBezTo>
                  <a:pt x="209" y="34"/>
                  <a:pt x="195" y="23"/>
                  <a:pt x="169" y="23"/>
                </a:cubicBezTo>
                <a:cubicBezTo>
                  <a:pt x="155" y="23"/>
                  <a:pt x="142" y="26"/>
                  <a:pt x="130" y="32"/>
                </a:cubicBezTo>
                <a:cubicBezTo>
                  <a:pt x="118" y="38"/>
                  <a:pt x="108" y="45"/>
                  <a:pt x="101" y="53"/>
                </a:cubicBezTo>
                <a:cubicBezTo>
                  <a:pt x="94" y="62"/>
                  <a:pt x="88" y="70"/>
                  <a:pt x="83" y="79"/>
                </a:cubicBezTo>
                <a:cubicBezTo>
                  <a:pt x="78" y="88"/>
                  <a:pt x="74" y="96"/>
                  <a:pt x="72" y="102"/>
                </a:cubicBezTo>
                <a:cubicBezTo>
                  <a:pt x="71" y="108"/>
                  <a:pt x="70" y="112"/>
                  <a:pt x="69" y="114"/>
                </a:cubicBezTo>
                <a:cubicBezTo>
                  <a:pt x="69" y="115"/>
                  <a:pt x="74" y="115"/>
                  <a:pt x="82" y="115"/>
                </a:cubicBezTo>
                <a:cubicBezTo>
                  <a:pt x="131" y="115"/>
                  <a:pt x="164" y="110"/>
                  <a:pt x="183" y="100"/>
                </a:cubicBezTo>
                <a:cubicBezTo>
                  <a:pt x="202" y="89"/>
                  <a:pt x="212" y="75"/>
                  <a:pt x="212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5594040" y="5444280"/>
            <a:ext cx="90360" cy="103320"/>
          </a:xfrm>
          <a:custGeom>
            <a:avLst/>
            <a:gdLst/>
            <a:ahLst/>
            <a:rect l="0" t="0" r="r" b="b"/>
            <a:pathLst>
              <a:path w="251" h="287">
                <a:moveTo>
                  <a:pt x="0" y="180"/>
                </a:moveTo>
                <a:cubicBezTo>
                  <a:pt x="0" y="133"/>
                  <a:pt x="18" y="91"/>
                  <a:pt x="56" y="55"/>
                </a:cubicBezTo>
                <a:cubicBezTo>
                  <a:pt x="92" y="18"/>
                  <a:pt x="131" y="0"/>
                  <a:pt x="173" y="0"/>
                </a:cubicBezTo>
                <a:cubicBezTo>
                  <a:pt x="197" y="0"/>
                  <a:pt x="216" y="5"/>
                  <a:pt x="229" y="15"/>
                </a:cubicBezTo>
                <a:cubicBezTo>
                  <a:pt x="243" y="25"/>
                  <a:pt x="249" y="38"/>
                  <a:pt x="250" y="55"/>
                </a:cubicBezTo>
                <a:cubicBezTo>
                  <a:pt x="250" y="67"/>
                  <a:pt x="246" y="77"/>
                  <a:pt x="238" y="86"/>
                </a:cubicBezTo>
                <a:cubicBezTo>
                  <a:pt x="230" y="94"/>
                  <a:pt x="220" y="99"/>
                  <a:pt x="208" y="99"/>
                </a:cubicBezTo>
                <a:cubicBezTo>
                  <a:pt x="200" y="99"/>
                  <a:pt x="193" y="97"/>
                  <a:pt x="189" y="93"/>
                </a:cubicBezTo>
                <a:cubicBezTo>
                  <a:pt x="184" y="88"/>
                  <a:pt x="182" y="82"/>
                  <a:pt x="182" y="74"/>
                </a:cubicBezTo>
                <a:cubicBezTo>
                  <a:pt x="182" y="65"/>
                  <a:pt x="184" y="58"/>
                  <a:pt x="189" y="52"/>
                </a:cubicBezTo>
                <a:cubicBezTo>
                  <a:pt x="193" y="46"/>
                  <a:pt x="198" y="42"/>
                  <a:pt x="202" y="39"/>
                </a:cubicBezTo>
                <a:cubicBezTo>
                  <a:pt x="207" y="36"/>
                  <a:pt x="210" y="35"/>
                  <a:pt x="211" y="35"/>
                </a:cubicBezTo>
                <a:lnTo>
                  <a:pt x="212" y="35"/>
                </a:lnTo>
                <a:cubicBezTo>
                  <a:pt x="212" y="34"/>
                  <a:pt x="211" y="33"/>
                  <a:pt x="208" y="31"/>
                </a:cubicBezTo>
                <a:cubicBezTo>
                  <a:pt x="206" y="30"/>
                  <a:pt x="201" y="28"/>
                  <a:pt x="195" y="26"/>
                </a:cubicBezTo>
                <a:cubicBezTo>
                  <a:pt x="189" y="25"/>
                  <a:pt x="181" y="24"/>
                  <a:pt x="173" y="24"/>
                </a:cubicBezTo>
                <a:cubicBezTo>
                  <a:pt x="161" y="24"/>
                  <a:pt x="149" y="27"/>
                  <a:pt x="137" y="33"/>
                </a:cubicBezTo>
                <a:cubicBezTo>
                  <a:pt x="128" y="36"/>
                  <a:pt x="119" y="43"/>
                  <a:pt x="110" y="52"/>
                </a:cubicBezTo>
                <a:cubicBezTo>
                  <a:pt x="92" y="71"/>
                  <a:pt x="78" y="97"/>
                  <a:pt x="70" y="131"/>
                </a:cubicBezTo>
                <a:cubicBezTo>
                  <a:pt x="61" y="164"/>
                  <a:pt x="57" y="190"/>
                  <a:pt x="56" y="205"/>
                </a:cubicBezTo>
                <a:cubicBezTo>
                  <a:pt x="56" y="224"/>
                  <a:pt x="62" y="239"/>
                  <a:pt x="73" y="249"/>
                </a:cubicBezTo>
                <a:cubicBezTo>
                  <a:pt x="82" y="259"/>
                  <a:pt x="94" y="264"/>
                  <a:pt x="109" y="264"/>
                </a:cubicBezTo>
                <a:lnTo>
                  <a:pt x="112" y="264"/>
                </a:lnTo>
                <a:cubicBezTo>
                  <a:pt x="159" y="264"/>
                  <a:pt x="198" y="246"/>
                  <a:pt x="229" y="210"/>
                </a:cubicBezTo>
                <a:cubicBezTo>
                  <a:pt x="233" y="206"/>
                  <a:pt x="235" y="204"/>
                  <a:pt x="237" y="204"/>
                </a:cubicBezTo>
                <a:cubicBezTo>
                  <a:pt x="238" y="204"/>
                  <a:pt x="241" y="206"/>
                  <a:pt x="245" y="209"/>
                </a:cubicBezTo>
                <a:cubicBezTo>
                  <a:pt x="249" y="213"/>
                  <a:pt x="251" y="216"/>
                  <a:pt x="251" y="218"/>
                </a:cubicBezTo>
                <a:cubicBezTo>
                  <a:pt x="252" y="220"/>
                  <a:pt x="250" y="223"/>
                  <a:pt x="245" y="228"/>
                </a:cubicBezTo>
                <a:cubicBezTo>
                  <a:pt x="241" y="232"/>
                  <a:pt x="235" y="238"/>
                  <a:pt x="227" y="245"/>
                </a:cubicBezTo>
                <a:cubicBezTo>
                  <a:pt x="219" y="253"/>
                  <a:pt x="210" y="259"/>
                  <a:pt x="199" y="264"/>
                </a:cubicBezTo>
                <a:cubicBezTo>
                  <a:pt x="188" y="269"/>
                  <a:pt x="174" y="275"/>
                  <a:pt x="158" y="280"/>
                </a:cubicBezTo>
                <a:cubicBezTo>
                  <a:pt x="142" y="286"/>
                  <a:pt x="125" y="288"/>
                  <a:pt x="108" y="287"/>
                </a:cubicBezTo>
                <a:cubicBezTo>
                  <a:pt x="76" y="287"/>
                  <a:pt x="50" y="277"/>
                  <a:pt x="31" y="257"/>
                </a:cubicBezTo>
                <a:cubicBezTo>
                  <a:pt x="11" y="237"/>
                  <a:pt x="1" y="211"/>
                  <a:pt x="0" y="1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5692680" y="5444280"/>
            <a:ext cx="108000" cy="103320"/>
          </a:xfrm>
          <a:custGeom>
            <a:avLst/>
            <a:gdLst/>
            <a:ahLst/>
            <a:rect l="0" t="0" r="r" b="b"/>
            <a:pathLst>
              <a:path w="300" h="287">
                <a:moveTo>
                  <a:pt x="0" y="181"/>
                </a:moveTo>
                <a:cubicBezTo>
                  <a:pt x="0" y="138"/>
                  <a:pt x="16" y="97"/>
                  <a:pt x="48" y="58"/>
                </a:cubicBezTo>
                <a:cubicBezTo>
                  <a:pt x="80" y="20"/>
                  <a:pt x="116" y="1"/>
                  <a:pt x="156" y="0"/>
                </a:cubicBezTo>
                <a:cubicBezTo>
                  <a:pt x="177" y="0"/>
                  <a:pt x="197" y="11"/>
                  <a:pt x="214" y="31"/>
                </a:cubicBezTo>
                <a:cubicBezTo>
                  <a:pt x="220" y="19"/>
                  <a:pt x="230" y="12"/>
                  <a:pt x="243" y="12"/>
                </a:cubicBezTo>
                <a:cubicBezTo>
                  <a:pt x="248" y="12"/>
                  <a:pt x="253" y="14"/>
                  <a:pt x="257" y="17"/>
                </a:cubicBezTo>
                <a:cubicBezTo>
                  <a:pt x="262" y="21"/>
                  <a:pt x="264" y="25"/>
                  <a:pt x="264" y="30"/>
                </a:cubicBezTo>
                <a:cubicBezTo>
                  <a:pt x="264" y="35"/>
                  <a:pt x="256" y="69"/>
                  <a:pt x="240" y="132"/>
                </a:cubicBezTo>
                <a:cubicBezTo>
                  <a:pt x="225" y="194"/>
                  <a:pt x="217" y="229"/>
                  <a:pt x="216" y="237"/>
                </a:cubicBezTo>
                <a:cubicBezTo>
                  <a:pt x="216" y="248"/>
                  <a:pt x="218" y="255"/>
                  <a:pt x="221" y="258"/>
                </a:cubicBezTo>
                <a:cubicBezTo>
                  <a:pt x="224" y="261"/>
                  <a:pt x="228" y="263"/>
                  <a:pt x="234" y="264"/>
                </a:cubicBezTo>
                <a:cubicBezTo>
                  <a:pt x="238" y="263"/>
                  <a:pt x="242" y="261"/>
                  <a:pt x="247" y="258"/>
                </a:cubicBezTo>
                <a:cubicBezTo>
                  <a:pt x="255" y="250"/>
                  <a:pt x="264" y="229"/>
                  <a:pt x="273" y="197"/>
                </a:cubicBezTo>
                <a:cubicBezTo>
                  <a:pt x="275" y="189"/>
                  <a:pt x="277" y="184"/>
                  <a:pt x="279" y="184"/>
                </a:cubicBezTo>
                <a:cubicBezTo>
                  <a:pt x="280" y="184"/>
                  <a:pt x="282" y="183"/>
                  <a:pt x="285" y="183"/>
                </a:cubicBezTo>
                <a:lnTo>
                  <a:pt x="288" y="183"/>
                </a:lnTo>
                <a:cubicBezTo>
                  <a:pt x="296" y="183"/>
                  <a:pt x="300" y="185"/>
                  <a:pt x="300" y="189"/>
                </a:cubicBezTo>
                <a:cubicBezTo>
                  <a:pt x="300" y="192"/>
                  <a:pt x="299" y="197"/>
                  <a:pt x="297" y="206"/>
                </a:cubicBezTo>
                <a:cubicBezTo>
                  <a:pt x="294" y="215"/>
                  <a:pt x="290" y="226"/>
                  <a:pt x="284" y="240"/>
                </a:cubicBezTo>
                <a:cubicBezTo>
                  <a:pt x="278" y="254"/>
                  <a:pt x="271" y="265"/>
                  <a:pt x="264" y="272"/>
                </a:cubicBezTo>
                <a:cubicBezTo>
                  <a:pt x="258" y="277"/>
                  <a:pt x="251" y="282"/>
                  <a:pt x="243" y="285"/>
                </a:cubicBezTo>
                <a:cubicBezTo>
                  <a:pt x="240" y="286"/>
                  <a:pt x="235" y="287"/>
                  <a:pt x="228" y="287"/>
                </a:cubicBezTo>
                <a:cubicBezTo>
                  <a:pt x="214" y="287"/>
                  <a:pt x="202" y="283"/>
                  <a:pt x="192" y="277"/>
                </a:cubicBezTo>
                <a:cubicBezTo>
                  <a:pt x="182" y="271"/>
                  <a:pt x="175" y="264"/>
                  <a:pt x="172" y="257"/>
                </a:cubicBezTo>
                <a:lnTo>
                  <a:pt x="168" y="248"/>
                </a:lnTo>
                <a:cubicBezTo>
                  <a:pt x="168" y="248"/>
                  <a:pt x="167" y="248"/>
                  <a:pt x="166" y="249"/>
                </a:cubicBezTo>
                <a:cubicBezTo>
                  <a:pt x="165" y="249"/>
                  <a:pt x="164" y="250"/>
                  <a:pt x="163" y="251"/>
                </a:cubicBezTo>
                <a:cubicBezTo>
                  <a:pt x="139" y="275"/>
                  <a:pt x="113" y="287"/>
                  <a:pt x="87" y="287"/>
                </a:cubicBezTo>
                <a:cubicBezTo>
                  <a:pt x="64" y="287"/>
                  <a:pt x="44" y="278"/>
                  <a:pt x="26" y="261"/>
                </a:cubicBezTo>
                <a:cubicBezTo>
                  <a:pt x="8" y="244"/>
                  <a:pt x="0" y="218"/>
                  <a:pt x="0" y="181"/>
                </a:cubicBezTo>
                <a:moveTo>
                  <a:pt x="202" y="72"/>
                </a:moveTo>
                <a:cubicBezTo>
                  <a:pt x="202" y="69"/>
                  <a:pt x="201" y="65"/>
                  <a:pt x="199" y="58"/>
                </a:cubicBezTo>
                <a:cubicBezTo>
                  <a:pt x="196" y="51"/>
                  <a:pt x="192" y="44"/>
                  <a:pt x="183" y="36"/>
                </a:cubicBezTo>
                <a:cubicBezTo>
                  <a:pt x="175" y="28"/>
                  <a:pt x="166" y="23"/>
                  <a:pt x="154" y="23"/>
                </a:cubicBezTo>
                <a:cubicBezTo>
                  <a:pt x="139" y="23"/>
                  <a:pt x="125" y="30"/>
                  <a:pt x="112" y="43"/>
                </a:cubicBezTo>
                <a:cubicBezTo>
                  <a:pt x="98" y="56"/>
                  <a:pt x="87" y="73"/>
                  <a:pt x="80" y="94"/>
                </a:cubicBezTo>
                <a:cubicBezTo>
                  <a:pt x="68" y="128"/>
                  <a:pt x="59" y="163"/>
                  <a:pt x="54" y="199"/>
                </a:cubicBezTo>
                <a:cubicBezTo>
                  <a:pt x="54" y="200"/>
                  <a:pt x="54" y="202"/>
                  <a:pt x="54" y="206"/>
                </a:cubicBezTo>
                <a:cubicBezTo>
                  <a:pt x="54" y="209"/>
                  <a:pt x="54" y="211"/>
                  <a:pt x="53" y="213"/>
                </a:cubicBezTo>
                <a:cubicBezTo>
                  <a:pt x="53" y="232"/>
                  <a:pt x="57" y="245"/>
                  <a:pt x="65" y="252"/>
                </a:cubicBezTo>
                <a:cubicBezTo>
                  <a:pt x="72" y="260"/>
                  <a:pt x="81" y="263"/>
                  <a:pt x="92" y="264"/>
                </a:cubicBezTo>
                <a:cubicBezTo>
                  <a:pt x="108" y="264"/>
                  <a:pt x="124" y="257"/>
                  <a:pt x="139" y="243"/>
                </a:cubicBezTo>
                <a:cubicBezTo>
                  <a:pt x="155" y="229"/>
                  <a:pt x="164" y="218"/>
                  <a:pt x="167" y="211"/>
                </a:cubicBezTo>
                <a:cubicBezTo>
                  <a:pt x="168" y="209"/>
                  <a:pt x="174" y="186"/>
                  <a:pt x="185" y="143"/>
                </a:cubicBezTo>
                <a:cubicBezTo>
                  <a:pt x="196" y="99"/>
                  <a:pt x="201" y="75"/>
                  <a:pt x="202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5814000" y="5386680"/>
            <a:ext cx="52560" cy="160920"/>
          </a:xfrm>
          <a:custGeom>
            <a:avLst/>
            <a:gdLst/>
            <a:ahLst/>
            <a:rect l="0" t="0" r="r" b="b"/>
            <a:pathLst>
              <a:path w="146" h="447">
                <a:moveTo>
                  <a:pt x="51" y="402"/>
                </a:moveTo>
                <a:cubicBezTo>
                  <a:pt x="51" y="416"/>
                  <a:pt x="57" y="423"/>
                  <a:pt x="67" y="423"/>
                </a:cubicBezTo>
                <a:cubicBezTo>
                  <a:pt x="83" y="423"/>
                  <a:pt x="96" y="401"/>
                  <a:pt x="107" y="356"/>
                </a:cubicBezTo>
                <a:cubicBezTo>
                  <a:pt x="109" y="348"/>
                  <a:pt x="112" y="343"/>
                  <a:pt x="113" y="343"/>
                </a:cubicBezTo>
                <a:cubicBezTo>
                  <a:pt x="114" y="343"/>
                  <a:pt x="116" y="342"/>
                  <a:pt x="120" y="342"/>
                </a:cubicBezTo>
                <a:lnTo>
                  <a:pt x="122" y="342"/>
                </a:lnTo>
                <a:cubicBezTo>
                  <a:pt x="126" y="342"/>
                  <a:pt x="128" y="342"/>
                  <a:pt x="130" y="342"/>
                </a:cubicBezTo>
                <a:cubicBezTo>
                  <a:pt x="131" y="342"/>
                  <a:pt x="132" y="343"/>
                  <a:pt x="133" y="344"/>
                </a:cubicBezTo>
                <a:cubicBezTo>
                  <a:pt x="134" y="345"/>
                  <a:pt x="134" y="346"/>
                  <a:pt x="134" y="348"/>
                </a:cubicBezTo>
                <a:cubicBezTo>
                  <a:pt x="134" y="351"/>
                  <a:pt x="133" y="354"/>
                  <a:pt x="132" y="358"/>
                </a:cubicBezTo>
                <a:cubicBezTo>
                  <a:pt x="131" y="362"/>
                  <a:pt x="129" y="370"/>
                  <a:pt x="125" y="382"/>
                </a:cubicBezTo>
                <a:cubicBezTo>
                  <a:pt x="121" y="394"/>
                  <a:pt x="117" y="404"/>
                  <a:pt x="113" y="412"/>
                </a:cubicBezTo>
                <a:cubicBezTo>
                  <a:pt x="108" y="420"/>
                  <a:pt x="101" y="429"/>
                  <a:pt x="93" y="436"/>
                </a:cubicBezTo>
                <a:cubicBezTo>
                  <a:pt x="85" y="444"/>
                  <a:pt x="75" y="448"/>
                  <a:pt x="64" y="447"/>
                </a:cubicBezTo>
                <a:cubicBezTo>
                  <a:pt x="48" y="447"/>
                  <a:pt x="34" y="443"/>
                  <a:pt x="21" y="433"/>
                </a:cubicBezTo>
                <a:cubicBezTo>
                  <a:pt x="7" y="423"/>
                  <a:pt x="1" y="407"/>
                  <a:pt x="0" y="385"/>
                </a:cubicBezTo>
                <a:cubicBezTo>
                  <a:pt x="0" y="380"/>
                  <a:pt x="1" y="377"/>
                  <a:pt x="1" y="375"/>
                </a:cubicBezTo>
                <a:lnTo>
                  <a:pt x="42" y="211"/>
                </a:lnTo>
                <a:cubicBezTo>
                  <a:pt x="70" y="104"/>
                  <a:pt x="83" y="49"/>
                  <a:pt x="83" y="45"/>
                </a:cubicBezTo>
                <a:cubicBezTo>
                  <a:pt x="83" y="44"/>
                  <a:pt x="83" y="43"/>
                  <a:pt x="82" y="42"/>
                </a:cubicBezTo>
                <a:cubicBezTo>
                  <a:pt x="82" y="41"/>
                  <a:pt x="81" y="40"/>
                  <a:pt x="80" y="39"/>
                </a:cubicBezTo>
                <a:cubicBezTo>
                  <a:pt x="78" y="39"/>
                  <a:pt x="77" y="38"/>
                  <a:pt x="77" y="38"/>
                </a:cubicBezTo>
                <a:cubicBezTo>
                  <a:pt x="76" y="38"/>
                  <a:pt x="74" y="38"/>
                  <a:pt x="72" y="38"/>
                </a:cubicBezTo>
                <a:cubicBezTo>
                  <a:pt x="69" y="37"/>
                  <a:pt x="67" y="37"/>
                  <a:pt x="66" y="37"/>
                </a:cubicBezTo>
                <a:cubicBezTo>
                  <a:pt x="66" y="37"/>
                  <a:pt x="64" y="37"/>
                  <a:pt x="61" y="36"/>
                </a:cubicBezTo>
                <a:cubicBezTo>
                  <a:pt x="58" y="36"/>
                  <a:pt x="56" y="36"/>
                  <a:pt x="54" y="36"/>
                </a:cubicBezTo>
                <a:cubicBezTo>
                  <a:pt x="49" y="36"/>
                  <a:pt x="46" y="36"/>
                  <a:pt x="45" y="36"/>
                </a:cubicBezTo>
                <a:cubicBezTo>
                  <a:pt x="44" y="36"/>
                  <a:pt x="42" y="36"/>
                  <a:pt x="40" y="36"/>
                </a:cubicBezTo>
                <a:cubicBezTo>
                  <a:pt x="38" y="35"/>
                  <a:pt x="37" y="35"/>
                  <a:pt x="36" y="34"/>
                </a:cubicBezTo>
                <a:cubicBezTo>
                  <a:pt x="36" y="33"/>
                  <a:pt x="36" y="32"/>
                  <a:pt x="36" y="30"/>
                </a:cubicBezTo>
                <a:cubicBezTo>
                  <a:pt x="36" y="29"/>
                  <a:pt x="36" y="26"/>
                  <a:pt x="37" y="21"/>
                </a:cubicBezTo>
                <a:cubicBezTo>
                  <a:pt x="39" y="13"/>
                  <a:pt x="41" y="9"/>
                  <a:pt x="44" y="8"/>
                </a:cubicBezTo>
                <a:cubicBezTo>
                  <a:pt x="46" y="7"/>
                  <a:pt x="63" y="6"/>
                  <a:pt x="91" y="4"/>
                </a:cubicBezTo>
                <a:cubicBezTo>
                  <a:pt x="97" y="4"/>
                  <a:pt x="104" y="3"/>
                  <a:pt x="112" y="3"/>
                </a:cubicBezTo>
                <a:cubicBezTo>
                  <a:pt x="120" y="2"/>
                  <a:pt x="126" y="2"/>
                  <a:pt x="131" y="1"/>
                </a:cubicBezTo>
                <a:cubicBezTo>
                  <a:pt x="136" y="0"/>
                  <a:pt x="138" y="0"/>
                  <a:pt x="138" y="0"/>
                </a:cubicBezTo>
                <a:cubicBezTo>
                  <a:pt x="143" y="0"/>
                  <a:pt x="146" y="2"/>
                  <a:pt x="146" y="5"/>
                </a:cubicBezTo>
                <a:cubicBezTo>
                  <a:pt x="146" y="10"/>
                  <a:pt x="130" y="73"/>
                  <a:pt x="99" y="195"/>
                </a:cubicBezTo>
                <a:cubicBezTo>
                  <a:pt x="69" y="317"/>
                  <a:pt x="53" y="381"/>
                  <a:pt x="52" y="387"/>
                </a:cubicBezTo>
                <a:cubicBezTo>
                  <a:pt x="52" y="388"/>
                  <a:pt x="52" y="389"/>
                  <a:pt x="52" y="392"/>
                </a:cubicBezTo>
                <a:cubicBezTo>
                  <a:pt x="52" y="394"/>
                  <a:pt x="52" y="396"/>
                  <a:pt x="51" y="398"/>
                </a:cubicBezTo>
                <a:lnTo>
                  <a:pt x="51" y="40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5882040" y="5386680"/>
            <a:ext cx="52200" cy="160920"/>
          </a:xfrm>
          <a:custGeom>
            <a:avLst/>
            <a:gdLst/>
            <a:ahLst/>
            <a:rect l="0" t="0" r="r" b="b"/>
            <a:pathLst>
              <a:path w="145" h="447">
                <a:moveTo>
                  <a:pt x="51" y="402"/>
                </a:moveTo>
                <a:cubicBezTo>
                  <a:pt x="51" y="416"/>
                  <a:pt x="56" y="423"/>
                  <a:pt x="67" y="423"/>
                </a:cubicBezTo>
                <a:cubicBezTo>
                  <a:pt x="82" y="423"/>
                  <a:pt x="95" y="401"/>
                  <a:pt x="106" y="356"/>
                </a:cubicBezTo>
                <a:cubicBezTo>
                  <a:pt x="109" y="348"/>
                  <a:pt x="111" y="343"/>
                  <a:pt x="113" y="343"/>
                </a:cubicBezTo>
                <a:cubicBezTo>
                  <a:pt x="114" y="343"/>
                  <a:pt x="116" y="342"/>
                  <a:pt x="119" y="342"/>
                </a:cubicBezTo>
                <a:lnTo>
                  <a:pt x="122" y="342"/>
                </a:lnTo>
                <a:cubicBezTo>
                  <a:pt x="125" y="342"/>
                  <a:pt x="128" y="342"/>
                  <a:pt x="129" y="342"/>
                </a:cubicBezTo>
                <a:cubicBezTo>
                  <a:pt x="130" y="342"/>
                  <a:pt x="132" y="343"/>
                  <a:pt x="132" y="344"/>
                </a:cubicBezTo>
                <a:cubicBezTo>
                  <a:pt x="133" y="345"/>
                  <a:pt x="134" y="346"/>
                  <a:pt x="134" y="348"/>
                </a:cubicBezTo>
                <a:cubicBezTo>
                  <a:pt x="133" y="351"/>
                  <a:pt x="133" y="354"/>
                  <a:pt x="132" y="358"/>
                </a:cubicBezTo>
                <a:cubicBezTo>
                  <a:pt x="131" y="362"/>
                  <a:pt x="129" y="370"/>
                  <a:pt x="125" y="382"/>
                </a:cubicBezTo>
                <a:cubicBezTo>
                  <a:pt x="121" y="394"/>
                  <a:pt x="117" y="404"/>
                  <a:pt x="112" y="412"/>
                </a:cubicBezTo>
                <a:cubicBezTo>
                  <a:pt x="107" y="420"/>
                  <a:pt x="101" y="429"/>
                  <a:pt x="93" y="436"/>
                </a:cubicBezTo>
                <a:cubicBezTo>
                  <a:pt x="84" y="444"/>
                  <a:pt x="74" y="448"/>
                  <a:pt x="63" y="447"/>
                </a:cubicBezTo>
                <a:cubicBezTo>
                  <a:pt x="48" y="447"/>
                  <a:pt x="34" y="443"/>
                  <a:pt x="21" y="433"/>
                </a:cubicBezTo>
                <a:cubicBezTo>
                  <a:pt x="8" y="423"/>
                  <a:pt x="0" y="407"/>
                  <a:pt x="0" y="385"/>
                </a:cubicBezTo>
                <a:cubicBezTo>
                  <a:pt x="0" y="380"/>
                  <a:pt x="0" y="377"/>
                  <a:pt x="0" y="375"/>
                </a:cubicBezTo>
                <a:lnTo>
                  <a:pt x="43" y="211"/>
                </a:lnTo>
                <a:cubicBezTo>
                  <a:pt x="69" y="104"/>
                  <a:pt x="82" y="49"/>
                  <a:pt x="82" y="45"/>
                </a:cubicBezTo>
                <a:cubicBezTo>
                  <a:pt x="82" y="44"/>
                  <a:pt x="82" y="43"/>
                  <a:pt x="82" y="42"/>
                </a:cubicBezTo>
                <a:cubicBezTo>
                  <a:pt x="81" y="41"/>
                  <a:pt x="81" y="40"/>
                  <a:pt x="79" y="39"/>
                </a:cubicBezTo>
                <a:cubicBezTo>
                  <a:pt x="78" y="39"/>
                  <a:pt x="77" y="38"/>
                  <a:pt x="76" y="38"/>
                </a:cubicBezTo>
                <a:cubicBezTo>
                  <a:pt x="75" y="38"/>
                  <a:pt x="74" y="38"/>
                  <a:pt x="71" y="38"/>
                </a:cubicBezTo>
                <a:cubicBezTo>
                  <a:pt x="68" y="37"/>
                  <a:pt x="67" y="37"/>
                  <a:pt x="66" y="37"/>
                </a:cubicBezTo>
                <a:cubicBezTo>
                  <a:pt x="65" y="37"/>
                  <a:pt x="63" y="37"/>
                  <a:pt x="60" y="36"/>
                </a:cubicBezTo>
                <a:cubicBezTo>
                  <a:pt x="57" y="36"/>
                  <a:pt x="55" y="36"/>
                  <a:pt x="54" y="36"/>
                </a:cubicBezTo>
                <a:cubicBezTo>
                  <a:pt x="50" y="36"/>
                  <a:pt x="47" y="36"/>
                  <a:pt x="46" y="36"/>
                </a:cubicBezTo>
                <a:cubicBezTo>
                  <a:pt x="44" y="36"/>
                  <a:pt x="43" y="36"/>
                  <a:pt x="41" y="36"/>
                </a:cubicBezTo>
                <a:cubicBezTo>
                  <a:pt x="39" y="35"/>
                  <a:pt x="37" y="35"/>
                  <a:pt x="37" y="34"/>
                </a:cubicBezTo>
                <a:cubicBezTo>
                  <a:pt x="36" y="33"/>
                  <a:pt x="36" y="32"/>
                  <a:pt x="36" y="30"/>
                </a:cubicBezTo>
                <a:cubicBezTo>
                  <a:pt x="36" y="29"/>
                  <a:pt x="37" y="26"/>
                  <a:pt x="37" y="21"/>
                </a:cubicBezTo>
                <a:cubicBezTo>
                  <a:pt x="40" y="13"/>
                  <a:pt x="42" y="9"/>
                  <a:pt x="44" y="8"/>
                </a:cubicBezTo>
                <a:cubicBezTo>
                  <a:pt x="47" y="7"/>
                  <a:pt x="62" y="6"/>
                  <a:pt x="90" y="4"/>
                </a:cubicBezTo>
                <a:cubicBezTo>
                  <a:pt x="96" y="4"/>
                  <a:pt x="103" y="3"/>
                  <a:pt x="111" y="3"/>
                </a:cubicBezTo>
                <a:cubicBezTo>
                  <a:pt x="120" y="2"/>
                  <a:pt x="126" y="2"/>
                  <a:pt x="130" y="1"/>
                </a:cubicBezTo>
                <a:cubicBezTo>
                  <a:pt x="135" y="0"/>
                  <a:pt x="137" y="0"/>
                  <a:pt x="137" y="0"/>
                </a:cubicBezTo>
                <a:cubicBezTo>
                  <a:pt x="142" y="0"/>
                  <a:pt x="145" y="2"/>
                  <a:pt x="145" y="5"/>
                </a:cubicBezTo>
                <a:cubicBezTo>
                  <a:pt x="145" y="10"/>
                  <a:pt x="130" y="73"/>
                  <a:pt x="99" y="195"/>
                </a:cubicBezTo>
                <a:cubicBezTo>
                  <a:pt x="68" y="317"/>
                  <a:pt x="52" y="381"/>
                  <a:pt x="51" y="387"/>
                </a:cubicBezTo>
                <a:cubicBezTo>
                  <a:pt x="51" y="388"/>
                  <a:pt x="51" y="389"/>
                  <a:pt x="51" y="392"/>
                </a:cubicBezTo>
                <a:cubicBezTo>
                  <a:pt x="51" y="394"/>
                  <a:pt x="51" y="396"/>
                  <a:pt x="51" y="398"/>
                </a:cubicBezTo>
                <a:lnTo>
                  <a:pt x="51" y="40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4016880" y="5324760"/>
            <a:ext cx="1947600" cy="14040"/>
          </a:xfrm>
          <a:custGeom>
            <a:avLst/>
            <a:gdLst/>
            <a:ahLst/>
            <a:rect l="0" t="0" r="r" b="b"/>
            <a:pathLst>
              <a:path w="5410" h="39">
                <a:moveTo>
                  <a:pt x="0" y="39"/>
                </a:moveTo>
                <a:lnTo>
                  <a:pt x="5410" y="39"/>
                </a:lnTo>
                <a:lnTo>
                  <a:pt x="5410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128600" y="4675680"/>
            <a:ext cx="5517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F-мера (F1-score):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Гармоническое среднее Precision и Recall.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747720" y="5752080"/>
            <a:ext cx="7140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Когда использовать?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При несбалансированных данных или разной стоимости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747720" y="6037920"/>
            <a:ext cx="1478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ошибок FP и FN.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7439040" y="1724040"/>
            <a:ext cx="4628880" cy="3409560"/>
          </a:xfrm>
          <a:prstGeom prst="rect">
            <a:avLst/>
          </a:prstGeom>
          <a:ln w="0">
            <a:noFill/>
          </a:ln>
        </p:spPr>
      </p:pic>
      <p:sp>
        <p:nvSpPr>
          <p:cNvPr id="306" name=""/>
          <p:cNvSpPr txBox="1"/>
          <p:nvPr/>
        </p:nvSpPr>
        <p:spPr>
          <a:xfrm>
            <a:off x="747720" y="762840"/>
            <a:ext cx="24908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ROC-кривая и AUC-ROC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747720" y="1257840"/>
            <a:ext cx="5180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Метрики качества классификации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952200" y="23716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747720" y="1638720"/>
            <a:ext cx="13464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(Часть 3)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128600" y="2284920"/>
            <a:ext cx="4271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ROC-кривая: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Строится для модели, выдающей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1379160" y="2829240"/>
            <a:ext cx="115920" cy="109800"/>
          </a:xfrm>
          <a:custGeom>
            <a:avLst/>
            <a:gdLst/>
            <a:ahLst/>
            <a:rect l="0" t="0" r="r" b="b"/>
            <a:pathLst>
              <a:path w="322" h="305">
                <a:moveTo>
                  <a:pt x="8" y="305"/>
                </a:moveTo>
                <a:cubicBezTo>
                  <a:pt x="3" y="305"/>
                  <a:pt x="0" y="303"/>
                  <a:pt x="0" y="300"/>
                </a:cubicBezTo>
                <a:cubicBezTo>
                  <a:pt x="0" y="300"/>
                  <a:pt x="1" y="297"/>
                  <a:pt x="1" y="294"/>
                </a:cubicBezTo>
                <a:cubicBezTo>
                  <a:pt x="3" y="289"/>
                  <a:pt x="4" y="286"/>
                  <a:pt x="5" y="286"/>
                </a:cubicBezTo>
                <a:cubicBezTo>
                  <a:pt x="6" y="285"/>
                  <a:pt x="10" y="285"/>
                  <a:pt x="15" y="285"/>
                </a:cubicBezTo>
                <a:cubicBezTo>
                  <a:pt x="23" y="285"/>
                  <a:pt x="32" y="284"/>
                  <a:pt x="42" y="283"/>
                </a:cubicBezTo>
                <a:cubicBezTo>
                  <a:pt x="46" y="282"/>
                  <a:pt x="49" y="281"/>
                  <a:pt x="51" y="278"/>
                </a:cubicBezTo>
                <a:cubicBezTo>
                  <a:pt x="51" y="276"/>
                  <a:pt x="62" y="234"/>
                  <a:pt x="82" y="151"/>
                </a:cubicBezTo>
                <a:cubicBezTo>
                  <a:pt x="103" y="69"/>
                  <a:pt x="113" y="27"/>
                  <a:pt x="114" y="26"/>
                </a:cubicBezTo>
                <a:cubicBezTo>
                  <a:pt x="114" y="24"/>
                  <a:pt x="113" y="23"/>
                  <a:pt x="112" y="23"/>
                </a:cubicBezTo>
                <a:cubicBezTo>
                  <a:pt x="109" y="22"/>
                  <a:pt x="102" y="21"/>
                  <a:pt x="88" y="21"/>
                </a:cubicBezTo>
                <a:lnTo>
                  <a:pt x="74" y="21"/>
                </a:lnTo>
                <a:cubicBezTo>
                  <a:pt x="73" y="19"/>
                  <a:pt x="72" y="18"/>
                  <a:pt x="72" y="17"/>
                </a:cubicBezTo>
                <a:cubicBezTo>
                  <a:pt x="72" y="16"/>
                  <a:pt x="72" y="14"/>
                  <a:pt x="73" y="9"/>
                </a:cubicBezTo>
                <a:cubicBezTo>
                  <a:pt x="74" y="4"/>
                  <a:pt x="75" y="1"/>
                  <a:pt x="77" y="0"/>
                </a:cubicBezTo>
                <a:lnTo>
                  <a:pt x="319" y="0"/>
                </a:lnTo>
                <a:cubicBezTo>
                  <a:pt x="321" y="1"/>
                  <a:pt x="322" y="3"/>
                  <a:pt x="322" y="5"/>
                </a:cubicBezTo>
                <a:cubicBezTo>
                  <a:pt x="322" y="6"/>
                  <a:pt x="320" y="23"/>
                  <a:pt x="316" y="55"/>
                </a:cubicBezTo>
                <a:cubicBezTo>
                  <a:pt x="312" y="87"/>
                  <a:pt x="310" y="103"/>
                  <a:pt x="310" y="104"/>
                </a:cubicBezTo>
                <a:cubicBezTo>
                  <a:pt x="309" y="106"/>
                  <a:pt x="306" y="107"/>
                  <a:pt x="301" y="107"/>
                </a:cubicBezTo>
                <a:lnTo>
                  <a:pt x="296" y="107"/>
                </a:lnTo>
                <a:cubicBezTo>
                  <a:pt x="294" y="106"/>
                  <a:pt x="293" y="104"/>
                  <a:pt x="293" y="102"/>
                </a:cubicBezTo>
                <a:cubicBezTo>
                  <a:pt x="293" y="101"/>
                  <a:pt x="293" y="98"/>
                  <a:pt x="294" y="91"/>
                </a:cubicBezTo>
                <a:cubicBezTo>
                  <a:pt x="295" y="84"/>
                  <a:pt x="295" y="76"/>
                  <a:pt x="295" y="67"/>
                </a:cubicBezTo>
                <a:cubicBezTo>
                  <a:pt x="295" y="58"/>
                  <a:pt x="294" y="51"/>
                  <a:pt x="292" y="45"/>
                </a:cubicBezTo>
                <a:cubicBezTo>
                  <a:pt x="290" y="40"/>
                  <a:pt x="287" y="35"/>
                  <a:pt x="284" y="31"/>
                </a:cubicBezTo>
                <a:cubicBezTo>
                  <a:pt x="280" y="28"/>
                  <a:pt x="275" y="25"/>
                  <a:pt x="267" y="24"/>
                </a:cubicBezTo>
                <a:cubicBezTo>
                  <a:pt x="260" y="23"/>
                  <a:pt x="252" y="22"/>
                  <a:pt x="244" y="21"/>
                </a:cubicBezTo>
                <a:cubicBezTo>
                  <a:pt x="237" y="20"/>
                  <a:pt x="226" y="20"/>
                  <a:pt x="212" y="21"/>
                </a:cubicBezTo>
                <a:lnTo>
                  <a:pt x="202" y="21"/>
                </a:lnTo>
                <a:cubicBezTo>
                  <a:pt x="176" y="21"/>
                  <a:pt x="163" y="21"/>
                  <a:pt x="162" y="22"/>
                </a:cubicBezTo>
                <a:cubicBezTo>
                  <a:pt x="160" y="23"/>
                  <a:pt x="159" y="24"/>
                  <a:pt x="159" y="26"/>
                </a:cubicBezTo>
                <a:cubicBezTo>
                  <a:pt x="159" y="26"/>
                  <a:pt x="153" y="45"/>
                  <a:pt x="144" y="84"/>
                </a:cubicBezTo>
                <a:lnTo>
                  <a:pt x="129" y="142"/>
                </a:lnTo>
                <a:lnTo>
                  <a:pt x="154" y="142"/>
                </a:lnTo>
                <a:cubicBezTo>
                  <a:pt x="155" y="142"/>
                  <a:pt x="158" y="142"/>
                  <a:pt x="164" y="142"/>
                </a:cubicBezTo>
                <a:cubicBezTo>
                  <a:pt x="170" y="142"/>
                  <a:pt x="174" y="142"/>
                  <a:pt x="177" y="141"/>
                </a:cubicBezTo>
                <a:cubicBezTo>
                  <a:pt x="179" y="141"/>
                  <a:pt x="183" y="141"/>
                  <a:pt x="188" y="140"/>
                </a:cubicBezTo>
                <a:cubicBezTo>
                  <a:pt x="192" y="139"/>
                  <a:pt x="195" y="138"/>
                  <a:pt x="198" y="137"/>
                </a:cubicBezTo>
                <a:cubicBezTo>
                  <a:pt x="201" y="135"/>
                  <a:pt x="204" y="134"/>
                  <a:pt x="206" y="131"/>
                </a:cubicBezTo>
                <a:cubicBezTo>
                  <a:pt x="210" y="128"/>
                  <a:pt x="213" y="123"/>
                  <a:pt x="216" y="117"/>
                </a:cubicBezTo>
                <a:cubicBezTo>
                  <a:pt x="218" y="110"/>
                  <a:pt x="220" y="105"/>
                  <a:pt x="222" y="100"/>
                </a:cubicBezTo>
                <a:cubicBezTo>
                  <a:pt x="223" y="95"/>
                  <a:pt x="223" y="92"/>
                  <a:pt x="224" y="92"/>
                </a:cubicBezTo>
                <a:cubicBezTo>
                  <a:pt x="225" y="90"/>
                  <a:pt x="227" y="89"/>
                  <a:pt x="232" y="89"/>
                </a:cubicBezTo>
                <a:lnTo>
                  <a:pt x="238" y="89"/>
                </a:lnTo>
                <a:cubicBezTo>
                  <a:pt x="240" y="91"/>
                  <a:pt x="241" y="92"/>
                  <a:pt x="241" y="94"/>
                </a:cubicBezTo>
                <a:cubicBezTo>
                  <a:pt x="241" y="95"/>
                  <a:pt x="236" y="114"/>
                  <a:pt x="227" y="153"/>
                </a:cubicBezTo>
                <a:cubicBezTo>
                  <a:pt x="218" y="191"/>
                  <a:pt x="213" y="211"/>
                  <a:pt x="212" y="213"/>
                </a:cubicBezTo>
                <a:cubicBezTo>
                  <a:pt x="211" y="215"/>
                  <a:pt x="208" y="216"/>
                  <a:pt x="203" y="216"/>
                </a:cubicBezTo>
                <a:lnTo>
                  <a:pt x="197" y="216"/>
                </a:lnTo>
                <a:cubicBezTo>
                  <a:pt x="195" y="214"/>
                  <a:pt x="194" y="212"/>
                  <a:pt x="194" y="210"/>
                </a:cubicBezTo>
                <a:cubicBezTo>
                  <a:pt x="194" y="209"/>
                  <a:pt x="195" y="206"/>
                  <a:pt x="196" y="200"/>
                </a:cubicBezTo>
                <a:cubicBezTo>
                  <a:pt x="198" y="194"/>
                  <a:pt x="199" y="188"/>
                  <a:pt x="199" y="182"/>
                </a:cubicBezTo>
                <a:cubicBezTo>
                  <a:pt x="199" y="173"/>
                  <a:pt x="196" y="168"/>
                  <a:pt x="190" y="165"/>
                </a:cubicBezTo>
                <a:cubicBezTo>
                  <a:pt x="184" y="163"/>
                  <a:pt x="170" y="162"/>
                  <a:pt x="149" y="162"/>
                </a:cubicBezTo>
                <a:lnTo>
                  <a:pt x="124" y="162"/>
                </a:lnTo>
                <a:lnTo>
                  <a:pt x="110" y="220"/>
                </a:lnTo>
                <a:cubicBezTo>
                  <a:pt x="101" y="257"/>
                  <a:pt x="96" y="276"/>
                  <a:pt x="96" y="278"/>
                </a:cubicBezTo>
                <a:cubicBezTo>
                  <a:pt x="96" y="282"/>
                  <a:pt x="109" y="285"/>
                  <a:pt x="136" y="285"/>
                </a:cubicBezTo>
                <a:lnTo>
                  <a:pt x="147" y="285"/>
                </a:lnTo>
                <a:cubicBezTo>
                  <a:pt x="149" y="286"/>
                  <a:pt x="149" y="287"/>
                  <a:pt x="149" y="288"/>
                </a:cubicBezTo>
                <a:cubicBezTo>
                  <a:pt x="149" y="288"/>
                  <a:pt x="149" y="291"/>
                  <a:pt x="149" y="297"/>
                </a:cubicBezTo>
                <a:cubicBezTo>
                  <a:pt x="147" y="300"/>
                  <a:pt x="146" y="303"/>
                  <a:pt x="144" y="305"/>
                </a:cubicBezTo>
                <a:lnTo>
                  <a:pt x="136" y="305"/>
                </a:lnTo>
                <a:cubicBezTo>
                  <a:pt x="124" y="304"/>
                  <a:pt x="102" y="304"/>
                  <a:pt x="69" y="304"/>
                </a:cubicBezTo>
                <a:cubicBezTo>
                  <a:pt x="50" y="304"/>
                  <a:pt x="35" y="304"/>
                  <a:pt x="25" y="304"/>
                </a:cubicBezTo>
                <a:cubicBezTo>
                  <a:pt x="15" y="304"/>
                  <a:pt x="9" y="304"/>
                  <a:pt x="8" y="3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1500120" y="2828880"/>
            <a:ext cx="115920" cy="110160"/>
          </a:xfrm>
          <a:custGeom>
            <a:avLst/>
            <a:gdLst/>
            <a:ahLst/>
            <a:rect l="0" t="0" r="r" b="b"/>
            <a:pathLst>
              <a:path w="322" h="306">
                <a:moveTo>
                  <a:pt x="113" y="24"/>
                </a:moveTo>
                <a:cubicBezTo>
                  <a:pt x="113" y="22"/>
                  <a:pt x="105" y="21"/>
                  <a:pt x="88" y="20"/>
                </a:cubicBezTo>
                <a:cubicBezTo>
                  <a:pt x="81" y="20"/>
                  <a:pt x="76" y="20"/>
                  <a:pt x="74" y="20"/>
                </a:cubicBezTo>
                <a:cubicBezTo>
                  <a:pt x="72" y="20"/>
                  <a:pt x="71" y="18"/>
                  <a:pt x="71" y="15"/>
                </a:cubicBezTo>
                <a:cubicBezTo>
                  <a:pt x="71" y="15"/>
                  <a:pt x="71" y="13"/>
                  <a:pt x="72" y="10"/>
                </a:cubicBezTo>
                <a:cubicBezTo>
                  <a:pt x="74" y="4"/>
                  <a:pt x="75" y="1"/>
                  <a:pt x="76" y="1"/>
                </a:cubicBezTo>
                <a:cubicBezTo>
                  <a:pt x="77" y="0"/>
                  <a:pt x="106" y="0"/>
                  <a:pt x="163" y="0"/>
                </a:cubicBezTo>
                <a:cubicBezTo>
                  <a:pt x="220" y="0"/>
                  <a:pt x="251" y="0"/>
                  <a:pt x="254" y="1"/>
                </a:cubicBezTo>
                <a:cubicBezTo>
                  <a:pt x="273" y="4"/>
                  <a:pt x="289" y="12"/>
                  <a:pt x="302" y="23"/>
                </a:cubicBezTo>
                <a:cubicBezTo>
                  <a:pt x="315" y="34"/>
                  <a:pt x="322" y="49"/>
                  <a:pt x="322" y="68"/>
                </a:cubicBezTo>
                <a:cubicBezTo>
                  <a:pt x="322" y="91"/>
                  <a:pt x="312" y="112"/>
                  <a:pt x="292" y="131"/>
                </a:cubicBezTo>
                <a:cubicBezTo>
                  <a:pt x="272" y="151"/>
                  <a:pt x="245" y="164"/>
                  <a:pt x="213" y="170"/>
                </a:cubicBezTo>
                <a:cubicBezTo>
                  <a:pt x="211" y="170"/>
                  <a:pt x="195" y="170"/>
                  <a:pt x="165" y="171"/>
                </a:cubicBezTo>
                <a:lnTo>
                  <a:pt x="122" y="171"/>
                </a:lnTo>
                <a:lnTo>
                  <a:pt x="109" y="224"/>
                </a:lnTo>
                <a:cubicBezTo>
                  <a:pt x="100" y="259"/>
                  <a:pt x="96" y="278"/>
                  <a:pt x="96" y="280"/>
                </a:cubicBezTo>
                <a:cubicBezTo>
                  <a:pt x="96" y="281"/>
                  <a:pt x="96" y="282"/>
                  <a:pt x="96" y="282"/>
                </a:cubicBezTo>
                <a:cubicBezTo>
                  <a:pt x="96" y="282"/>
                  <a:pt x="97" y="283"/>
                  <a:pt x="99" y="284"/>
                </a:cubicBezTo>
                <a:cubicBezTo>
                  <a:pt x="101" y="285"/>
                  <a:pt x="103" y="285"/>
                  <a:pt x="107" y="285"/>
                </a:cubicBezTo>
                <a:cubicBezTo>
                  <a:pt x="110" y="284"/>
                  <a:pt x="115" y="285"/>
                  <a:pt x="121" y="286"/>
                </a:cubicBezTo>
                <a:lnTo>
                  <a:pt x="135" y="286"/>
                </a:lnTo>
                <a:cubicBezTo>
                  <a:pt x="137" y="288"/>
                  <a:pt x="138" y="290"/>
                  <a:pt x="138" y="290"/>
                </a:cubicBezTo>
                <a:cubicBezTo>
                  <a:pt x="138" y="295"/>
                  <a:pt x="137" y="300"/>
                  <a:pt x="135" y="304"/>
                </a:cubicBezTo>
                <a:cubicBezTo>
                  <a:pt x="133" y="305"/>
                  <a:pt x="131" y="306"/>
                  <a:pt x="128" y="306"/>
                </a:cubicBezTo>
                <a:cubicBezTo>
                  <a:pt x="127" y="306"/>
                  <a:pt x="121" y="306"/>
                  <a:pt x="111" y="306"/>
                </a:cubicBezTo>
                <a:cubicBezTo>
                  <a:pt x="101" y="305"/>
                  <a:pt x="86" y="305"/>
                  <a:pt x="66" y="305"/>
                </a:cubicBezTo>
                <a:cubicBezTo>
                  <a:pt x="48" y="305"/>
                  <a:pt x="34" y="305"/>
                  <a:pt x="24" y="305"/>
                </a:cubicBezTo>
                <a:cubicBezTo>
                  <a:pt x="14" y="305"/>
                  <a:pt x="9" y="305"/>
                  <a:pt x="8" y="306"/>
                </a:cubicBezTo>
                <a:cubicBezTo>
                  <a:pt x="3" y="306"/>
                  <a:pt x="0" y="304"/>
                  <a:pt x="0" y="301"/>
                </a:cubicBezTo>
                <a:cubicBezTo>
                  <a:pt x="0" y="301"/>
                  <a:pt x="0" y="298"/>
                  <a:pt x="1" y="295"/>
                </a:cubicBezTo>
                <a:cubicBezTo>
                  <a:pt x="2" y="290"/>
                  <a:pt x="4" y="287"/>
                  <a:pt x="5" y="287"/>
                </a:cubicBezTo>
                <a:cubicBezTo>
                  <a:pt x="6" y="286"/>
                  <a:pt x="9" y="286"/>
                  <a:pt x="15" y="286"/>
                </a:cubicBezTo>
                <a:cubicBezTo>
                  <a:pt x="23" y="286"/>
                  <a:pt x="32" y="285"/>
                  <a:pt x="42" y="284"/>
                </a:cubicBezTo>
                <a:cubicBezTo>
                  <a:pt x="46" y="283"/>
                  <a:pt x="49" y="282"/>
                  <a:pt x="50" y="279"/>
                </a:cubicBezTo>
                <a:cubicBezTo>
                  <a:pt x="51" y="278"/>
                  <a:pt x="62" y="236"/>
                  <a:pt x="83" y="154"/>
                </a:cubicBezTo>
                <a:cubicBezTo>
                  <a:pt x="103" y="72"/>
                  <a:pt x="113" y="29"/>
                  <a:pt x="113" y="24"/>
                </a:cubicBezTo>
                <a:moveTo>
                  <a:pt x="275" y="57"/>
                </a:moveTo>
                <a:cubicBezTo>
                  <a:pt x="275" y="54"/>
                  <a:pt x="274" y="50"/>
                  <a:pt x="274" y="48"/>
                </a:cubicBezTo>
                <a:cubicBezTo>
                  <a:pt x="273" y="46"/>
                  <a:pt x="272" y="42"/>
                  <a:pt x="270" y="38"/>
                </a:cubicBezTo>
                <a:cubicBezTo>
                  <a:pt x="268" y="34"/>
                  <a:pt x="264" y="31"/>
                  <a:pt x="258" y="28"/>
                </a:cubicBezTo>
                <a:cubicBezTo>
                  <a:pt x="253" y="26"/>
                  <a:pt x="246" y="24"/>
                  <a:pt x="237" y="21"/>
                </a:cubicBezTo>
                <a:cubicBezTo>
                  <a:pt x="234" y="21"/>
                  <a:pt x="223" y="21"/>
                  <a:pt x="201" y="20"/>
                </a:cubicBezTo>
                <a:cubicBezTo>
                  <a:pt x="196" y="20"/>
                  <a:pt x="190" y="20"/>
                  <a:pt x="185" y="20"/>
                </a:cubicBezTo>
                <a:cubicBezTo>
                  <a:pt x="180" y="20"/>
                  <a:pt x="175" y="20"/>
                  <a:pt x="172" y="21"/>
                </a:cubicBezTo>
                <a:cubicBezTo>
                  <a:pt x="169" y="21"/>
                  <a:pt x="166" y="21"/>
                  <a:pt x="166" y="21"/>
                </a:cubicBezTo>
                <a:cubicBezTo>
                  <a:pt x="162" y="21"/>
                  <a:pt x="159" y="22"/>
                  <a:pt x="158" y="25"/>
                </a:cubicBezTo>
                <a:cubicBezTo>
                  <a:pt x="157" y="27"/>
                  <a:pt x="154" y="38"/>
                  <a:pt x="149" y="59"/>
                </a:cubicBezTo>
                <a:cubicBezTo>
                  <a:pt x="144" y="80"/>
                  <a:pt x="139" y="101"/>
                  <a:pt x="134" y="121"/>
                </a:cubicBezTo>
                <a:cubicBezTo>
                  <a:pt x="128" y="141"/>
                  <a:pt x="126" y="151"/>
                  <a:pt x="126" y="151"/>
                </a:cubicBezTo>
                <a:cubicBezTo>
                  <a:pt x="126" y="152"/>
                  <a:pt x="138" y="152"/>
                  <a:pt x="162" y="152"/>
                </a:cubicBezTo>
                <a:lnTo>
                  <a:pt x="168" y="152"/>
                </a:lnTo>
                <a:lnTo>
                  <a:pt x="178" y="152"/>
                </a:lnTo>
                <a:cubicBezTo>
                  <a:pt x="212" y="152"/>
                  <a:pt x="236" y="145"/>
                  <a:pt x="250" y="130"/>
                </a:cubicBezTo>
                <a:cubicBezTo>
                  <a:pt x="258" y="122"/>
                  <a:pt x="264" y="110"/>
                  <a:pt x="268" y="94"/>
                </a:cubicBezTo>
                <a:cubicBezTo>
                  <a:pt x="272" y="79"/>
                  <a:pt x="275" y="67"/>
                  <a:pt x="275" y="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1186920" y="2998080"/>
            <a:ext cx="110160" cy="109080"/>
          </a:xfrm>
          <a:custGeom>
            <a:avLst/>
            <a:gdLst/>
            <a:ahLst/>
            <a:rect l="0" t="0" r="r" b="b"/>
            <a:pathLst>
              <a:path w="306" h="303">
                <a:moveTo>
                  <a:pt x="8" y="107"/>
                </a:moveTo>
                <a:cubicBezTo>
                  <a:pt x="3" y="107"/>
                  <a:pt x="0" y="106"/>
                  <a:pt x="0" y="103"/>
                </a:cubicBezTo>
                <a:cubicBezTo>
                  <a:pt x="0" y="102"/>
                  <a:pt x="2" y="94"/>
                  <a:pt x="7" y="78"/>
                </a:cubicBezTo>
                <a:cubicBezTo>
                  <a:pt x="12" y="63"/>
                  <a:pt x="17" y="48"/>
                  <a:pt x="22" y="33"/>
                </a:cubicBezTo>
                <a:lnTo>
                  <a:pt x="30" y="11"/>
                </a:lnTo>
                <a:cubicBezTo>
                  <a:pt x="31" y="6"/>
                  <a:pt x="33" y="2"/>
                  <a:pt x="35" y="0"/>
                </a:cubicBezTo>
                <a:lnTo>
                  <a:pt x="246" y="0"/>
                </a:lnTo>
                <a:lnTo>
                  <a:pt x="286" y="0"/>
                </a:lnTo>
                <a:cubicBezTo>
                  <a:pt x="295" y="0"/>
                  <a:pt x="301" y="0"/>
                  <a:pt x="303" y="0"/>
                </a:cubicBezTo>
                <a:cubicBezTo>
                  <a:pt x="305" y="1"/>
                  <a:pt x="306" y="2"/>
                  <a:pt x="306" y="4"/>
                </a:cubicBezTo>
                <a:cubicBezTo>
                  <a:pt x="306" y="6"/>
                  <a:pt x="304" y="23"/>
                  <a:pt x="298" y="55"/>
                </a:cubicBezTo>
                <a:cubicBezTo>
                  <a:pt x="293" y="87"/>
                  <a:pt x="291" y="104"/>
                  <a:pt x="290" y="104"/>
                </a:cubicBezTo>
                <a:cubicBezTo>
                  <a:pt x="290" y="106"/>
                  <a:pt x="287" y="107"/>
                  <a:pt x="281" y="107"/>
                </a:cubicBezTo>
                <a:cubicBezTo>
                  <a:pt x="279" y="107"/>
                  <a:pt x="277" y="107"/>
                  <a:pt x="276" y="107"/>
                </a:cubicBezTo>
                <a:cubicBezTo>
                  <a:pt x="275" y="107"/>
                  <a:pt x="274" y="106"/>
                  <a:pt x="273" y="105"/>
                </a:cubicBezTo>
                <a:lnTo>
                  <a:pt x="273" y="103"/>
                </a:lnTo>
                <a:cubicBezTo>
                  <a:pt x="273" y="102"/>
                  <a:pt x="273" y="95"/>
                  <a:pt x="275" y="83"/>
                </a:cubicBezTo>
                <a:cubicBezTo>
                  <a:pt x="277" y="72"/>
                  <a:pt x="278" y="63"/>
                  <a:pt x="278" y="56"/>
                </a:cubicBezTo>
                <a:cubicBezTo>
                  <a:pt x="278" y="46"/>
                  <a:pt x="276" y="38"/>
                  <a:pt x="272" y="32"/>
                </a:cubicBezTo>
                <a:cubicBezTo>
                  <a:pt x="268" y="27"/>
                  <a:pt x="260" y="23"/>
                  <a:pt x="248" y="21"/>
                </a:cubicBezTo>
                <a:cubicBezTo>
                  <a:pt x="246" y="21"/>
                  <a:pt x="237" y="21"/>
                  <a:pt x="222" y="20"/>
                </a:cubicBezTo>
                <a:cubicBezTo>
                  <a:pt x="207" y="20"/>
                  <a:pt x="198" y="20"/>
                  <a:pt x="195" y="21"/>
                </a:cubicBezTo>
                <a:cubicBezTo>
                  <a:pt x="191" y="21"/>
                  <a:pt x="188" y="22"/>
                  <a:pt x="187" y="24"/>
                </a:cubicBezTo>
                <a:cubicBezTo>
                  <a:pt x="186" y="25"/>
                  <a:pt x="176" y="66"/>
                  <a:pt x="155" y="149"/>
                </a:cubicBezTo>
                <a:cubicBezTo>
                  <a:pt x="134" y="232"/>
                  <a:pt x="124" y="274"/>
                  <a:pt x="124" y="276"/>
                </a:cubicBezTo>
                <a:cubicBezTo>
                  <a:pt x="124" y="279"/>
                  <a:pt x="137" y="282"/>
                  <a:pt x="163" y="283"/>
                </a:cubicBezTo>
                <a:cubicBezTo>
                  <a:pt x="172" y="283"/>
                  <a:pt x="179" y="283"/>
                  <a:pt x="181" y="283"/>
                </a:cubicBezTo>
                <a:cubicBezTo>
                  <a:pt x="184" y="284"/>
                  <a:pt x="185" y="285"/>
                  <a:pt x="185" y="287"/>
                </a:cubicBezTo>
                <a:cubicBezTo>
                  <a:pt x="185" y="289"/>
                  <a:pt x="185" y="291"/>
                  <a:pt x="184" y="294"/>
                </a:cubicBezTo>
                <a:cubicBezTo>
                  <a:pt x="183" y="299"/>
                  <a:pt x="181" y="302"/>
                  <a:pt x="180" y="303"/>
                </a:cubicBezTo>
                <a:lnTo>
                  <a:pt x="179" y="303"/>
                </a:lnTo>
                <a:cubicBezTo>
                  <a:pt x="178" y="303"/>
                  <a:pt x="177" y="303"/>
                  <a:pt x="176" y="303"/>
                </a:cubicBezTo>
                <a:cubicBezTo>
                  <a:pt x="174" y="303"/>
                  <a:pt x="167" y="303"/>
                  <a:pt x="153" y="303"/>
                </a:cubicBezTo>
                <a:cubicBezTo>
                  <a:pt x="139" y="303"/>
                  <a:pt x="118" y="303"/>
                  <a:pt x="92" y="303"/>
                </a:cubicBezTo>
                <a:cubicBezTo>
                  <a:pt x="54" y="303"/>
                  <a:pt x="29" y="303"/>
                  <a:pt x="19" y="303"/>
                </a:cubicBezTo>
                <a:lnTo>
                  <a:pt x="12" y="303"/>
                </a:lnTo>
                <a:cubicBezTo>
                  <a:pt x="10" y="302"/>
                  <a:pt x="10" y="300"/>
                  <a:pt x="10" y="299"/>
                </a:cubicBezTo>
                <a:cubicBezTo>
                  <a:pt x="10" y="299"/>
                  <a:pt x="10" y="296"/>
                  <a:pt x="10" y="291"/>
                </a:cubicBezTo>
                <a:cubicBezTo>
                  <a:pt x="12" y="288"/>
                  <a:pt x="13" y="285"/>
                  <a:pt x="15" y="283"/>
                </a:cubicBezTo>
                <a:lnTo>
                  <a:pt x="27" y="283"/>
                </a:lnTo>
                <a:lnTo>
                  <a:pt x="32" y="283"/>
                </a:lnTo>
                <a:cubicBezTo>
                  <a:pt x="56" y="283"/>
                  <a:pt x="70" y="282"/>
                  <a:pt x="75" y="278"/>
                </a:cubicBezTo>
                <a:cubicBezTo>
                  <a:pt x="75" y="278"/>
                  <a:pt x="75" y="277"/>
                  <a:pt x="76" y="277"/>
                </a:cubicBezTo>
                <a:cubicBezTo>
                  <a:pt x="77" y="277"/>
                  <a:pt x="79" y="274"/>
                  <a:pt x="80" y="268"/>
                </a:cubicBezTo>
                <a:cubicBezTo>
                  <a:pt x="82" y="263"/>
                  <a:pt x="88" y="240"/>
                  <a:pt x="98" y="198"/>
                </a:cubicBezTo>
                <a:cubicBezTo>
                  <a:pt x="103" y="178"/>
                  <a:pt x="107" y="161"/>
                  <a:pt x="111" y="149"/>
                </a:cubicBezTo>
                <a:cubicBezTo>
                  <a:pt x="131" y="67"/>
                  <a:pt x="142" y="25"/>
                  <a:pt x="142" y="23"/>
                </a:cubicBezTo>
                <a:cubicBezTo>
                  <a:pt x="142" y="22"/>
                  <a:pt x="138" y="21"/>
                  <a:pt x="129" y="21"/>
                </a:cubicBezTo>
                <a:lnTo>
                  <a:pt x="115" y="21"/>
                </a:lnTo>
                <a:cubicBezTo>
                  <a:pt x="95" y="21"/>
                  <a:pt x="82" y="22"/>
                  <a:pt x="76" y="23"/>
                </a:cubicBezTo>
                <a:cubicBezTo>
                  <a:pt x="62" y="26"/>
                  <a:pt x="52" y="33"/>
                  <a:pt x="44" y="42"/>
                </a:cubicBezTo>
                <a:cubicBezTo>
                  <a:pt x="37" y="51"/>
                  <a:pt x="29" y="68"/>
                  <a:pt x="20" y="94"/>
                </a:cubicBezTo>
                <a:cubicBezTo>
                  <a:pt x="18" y="100"/>
                  <a:pt x="17" y="104"/>
                  <a:pt x="16" y="105"/>
                </a:cubicBezTo>
                <a:cubicBezTo>
                  <a:pt x="15" y="106"/>
                  <a:pt x="13" y="107"/>
                  <a:pt x="10" y="107"/>
                </a:cubicBezTo>
                <a:lnTo>
                  <a:pt x="8" y="10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1301760" y="2997000"/>
            <a:ext cx="138240" cy="110160"/>
          </a:xfrm>
          <a:custGeom>
            <a:avLst/>
            <a:gdLst/>
            <a:ahLst/>
            <a:rect l="0" t="0" r="r" b="b"/>
            <a:pathLst>
              <a:path w="384" h="306">
                <a:moveTo>
                  <a:pt x="92" y="21"/>
                </a:moveTo>
                <a:cubicBezTo>
                  <a:pt x="91" y="21"/>
                  <a:pt x="90" y="21"/>
                  <a:pt x="88" y="21"/>
                </a:cubicBezTo>
                <a:cubicBezTo>
                  <a:pt x="81" y="21"/>
                  <a:pt x="76" y="20"/>
                  <a:pt x="75" y="20"/>
                </a:cubicBezTo>
                <a:cubicBezTo>
                  <a:pt x="73" y="20"/>
                  <a:pt x="72" y="18"/>
                  <a:pt x="72" y="15"/>
                </a:cubicBezTo>
                <a:cubicBezTo>
                  <a:pt x="72" y="7"/>
                  <a:pt x="74" y="2"/>
                  <a:pt x="77" y="1"/>
                </a:cubicBezTo>
                <a:cubicBezTo>
                  <a:pt x="78" y="0"/>
                  <a:pt x="92" y="0"/>
                  <a:pt x="121" y="0"/>
                </a:cubicBezTo>
                <a:cubicBezTo>
                  <a:pt x="144" y="0"/>
                  <a:pt x="157" y="0"/>
                  <a:pt x="160" y="0"/>
                </a:cubicBezTo>
                <a:cubicBezTo>
                  <a:pt x="163" y="0"/>
                  <a:pt x="165" y="1"/>
                  <a:pt x="166" y="3"/>
                </a:cubicBezTo>
                <a:cubicBezTo>
                  <a:pt x="229" y="152"/>
                  <a:pt x="261" y="227"/>
                  <a:pt x="263" y="231"/>
                </a:cubicBezTo>
                <a:lnTo>
                  <a:pt x="287" y="136"/>
                </a:lnTo>
                <a:cubicBezTo>
                  <a:pt x="302" y="73"/>
                  <a:pt x="310" y="39"/>
                  <a:pt x="310" y="35"/>
                </a:cubicBezTo>
                <a:cubicBezTo>
                  <a:pt x="310" y="26"/>
                  <a:pt x="301" y="22"/>
                  <a:pt x="282" y="21"/>
                </a:cubicBezTo>
                <a:cubicBezTo>
                  <a:pt x="275" y="21"/>
                  <a:pt x="271" y="19"/>
                  <a:pt x="271" y="16"/>
                </a:cubicBezTo>
                <a:cubicBezTo>
                  <a:pt x="271" y="15"/>
                  <a:pt x="271" y="13"/>
                  <a:pt x="272" y="10"/>
                </a:cubicBezTo>
                <a:cubicBezTo>
                  <a:pt x="273" y="6"/>
                  <a:pt x="274" y="3"/>
                  <a:pt x="275" y="2"/>
                </a:cubicBezTo>
                <a:cubicBezTo>
                  <a:pt x="275" y="1"/>
                  <a:pt x="277" y="0"/>
                  <a:pt x="279" y="0"/>
                </a:cubicBezTo>
                <a:cubicBezTo>
                  <a:pt x="280" y="0"/>
                  <a:pt x="285" y="0"/>
                  <a:pt x="293" y="1"/>
                </a:cubicBezTo>
                <a:cubicBezTo>
                  <a:pt x="301" y="1"/>
                  <a:pt x="314" y="1"/>
                  <a:pt x="330" y="1"/>
                </a:cubicBezTo>
                <a:cubicBezTo>
                  <a:pt x="345" y="1"/>
                  <a:pt x="356" y="1"/>
                  <a:pt x="364" y="1"/>
                </a:cubicBezTo>
                <a:cubicBezTo>
                  <a:pt x="372" y="1"/>
                  <a:pt x="376" y="1"/>
                  <a:pt x="377" y="1"/>
                </a:cubicBezTo>
                <a:cubicBezTo>
                  <a:pt x="382" y="1"/>
                  <a:pt x="384" y="2"/>
                  <a:pt x="384" y="5"/>
                </a:cubicBezTo>
                <a:cubicBezTo>
                  <a:pt x="384" y="12"/>
                  <a:pt x="383" y="16"/>
                  <a:pt x="381" y="18"/>
                </a:cubicBezTo>
                <a:cubicBezTo>
                  <a:pt x="380" y="20"/>
                  <a:pt x="377" y="21"/>
                  <a:pt x="371" y="21"/>
                </a:cubicBezTo>
                <a:cubicBezTo>
                  <a:pt x="350" y="22"/>
                  <a:pt x="336" y="28"/>
                  <a:pt x="331" y="39"/>
                </a:cubicBezTo>
                <a:lnTo>
                  <a:pt x="264" y="303"/>
                </a:lnTo>
                <a:cubicBezTo>
                  <a:pt x="264" y="305"/>
                  <a:pt x="261" y="306"/>
                  <a:pt x="255" y="306"/>
                </a:cubicBezTo>
                <a:cubicBezTo>
                  <a:pt x="251" y="306"/>
                  <a:pt x="248" y="306"/>
                  <a:pt x="247" y="306"/>
                </a:cubicBezTo>
                <a:cubicBezTo>
                  <a:pt x="246" y="305"/>
                  <a:pt x="227" y="260"/>
                  <a:pt x="190" y="170"/>
                </a:cubicBezTo>
                <a:lnTo>
                  <a:pt x="133" y="35"/>
                </a:lnTo>
                <a:lnTo>
                  <a:pt x="104" y="153"/>
                </a:lnTo>
                <a:cubicBezTo>
                  <a:pt x="84" y="229"/>
                  <a:pt x="75" y="268"/>
                  <a:pt x="75" y="271"/>
                </a:cubicBezTo>
                <a:cubicBezTo>
                  <a:pt x="76" y="281"/>
                  <a:pt x="87" y="286"/>
                  <a:pt x="107" y="286"/>
                </a:cubicBezTo>
                <a:lnTo>
                  <a:pt x="111" y="286"/>
                </a:lnTo>
                <a:cubicBezTo>
                  <a:pt x="113" y="287"/>
                  <a:pt x="114" y="289"/>
                  <a:pt x="114" y="289"/>
                </a:cubicBezTo>
                <a:cubicBezTo>
                  <a:pt x="114" y="290"/>
                  <a:pt x="114" y="293"/>
                  <a:pt x="113" y="298"/>
                </a:cubicBezTo>
                <a:cubicBezTo>
                  <a:pt x="112" y="302"/>
                  <a:pt x="110" y="305"/>
                  <a:pt x="109" y="306"/>
                </a:cubicBezTo>
                <a:lnTo>
                  <a:pt x="103" y="306"/>
                </a:lnTo>
                <a:cubicBezTo>
                  <a:pt x="94" y="306"/>
                  <a:pt x="78" y="306"/>
                  <a:pt x="55" y="306"/>
                </a:cubicBezTo>
                <a:cubicBezTo>
                  <a:pt x="46" y="306"/>
                  <a:pt x="39" y="306"/>
                  <a:pt x="32" y="306"/>
                </a:cubicBezTo>
                <a:cubicBezTo>
                  <a:pt x="25" y="306"/>
                  <a:pt x="18" y="306"/>
                  <a:pt x="14" y="306"/>
                </a:cubicBezTo>
                <a:cubicBezTo>
                  <a:pt x="10" y="306"/>
                  <a:pt x="8" y="306"/>
                  <a:pt x="7" y="306"/>
                </a:cubicBezTo>
                <a:cubicBezTo>
                  <a:pt x="2" y="306"/>
                  <a:pt x="0" y="305"/>
                  <a:pt x="0" y="302"/>
                </a:cubicBezTo>
                <a:cubicBezTo>
                  <a:pt x="0" y="301"/>
                  <a:pt x="0" y="298"/>
                  <a:pt x="1" y="295"/>
                </a:cubicBezTo>
                <a:cubicBezTo>
                  <a:pt x="2" y="291"/>
                  <a:pt x="3" y="289"/>
                  <a:pt x="4" y="289"/>
                </a:cubicBezTo>
                <a:cubicBezTo>
                  <a:pt x="4" y="287"/>
                  <a:pt x="8" y="286"/>
                  <a:pt x="14" y="286"/>
                </a:cubicBezTo>
                <a:cubicBezTo>
                  <a:pt x="35" y="285"/>
                  <a:pt x="48" y="279"/>
                  <a:pt x="54" y="268"/>
                </a:cubicBezTo>
                <a:cubicBezTo>
                  <a:pt x="55" y="267"/>
                  <a:pt x="66" y="225"/>
                  <a:pt x="86" y="145"/>
                </a:cubicBezTo>
                <a:lnTo>
                  <a:pt x="116" y="22"/>
                </a:lnTo>
                <a:cubicBezTo>
                  <a:pt x="116" y="22"/>
                  <a:pt x="108" y="21"/>
                  <a:pt x="92" y="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1448640" y="3013200"/>
            <a:ext cx="107640" cy="107280"/>
          </a:xfrm>
          <a:custGeom>
            <a:avLst/>
            <a:gdLst/>
            <a:ahLst/>
            <a:rect l="0" t="0" r="r" b="b"/>
            <a:pathLst>
              <a:path w="299" h="298">
                <a:moveTo>
                  <a:pt x="0" y="155"/>
                </a:moveTo>
                <a:cubicBezTo>
                  <a:pt x="0" y="155"/>
                  <a:pt x="0" y="154"/>
                  <a:pt x="0" y="150"/>
                </a:cubicBezTo>
                <a:cubicBezTo>
                  <a:pt x="0" y="146"/>
                  <a:pt x="2" y="143"/>
                  <a:pt x="6" y="141"/>
                </a:cubicBezTo>
                <a:lnTo>
                  <a:pt x="140" y="141"/>
                </a:lnTo>
                <a:lnTo>
                  <a:pt x="140" y="73"/>
                </a:lnTo>
                <a:lnTo>
                  <a:pt x="141" y="6"/>
                </a:lnTo>
                <a:cubicBezTo>
                  <a:pt x="144" y="2"/>
                  <a:pt x="146" y="0"/>
                  <a:pt x="149" y="0"/>
                </a:cubicBezTo>
                <a:cubicBezTo>
                  <a:pt x="153" y="0"/>
                  <a:pt x="156" y="2"/>
                  <a:pt x="158" y="6"/>
                </a:cubicBezTo>
                <a:lnTo>
                  <a:pt x="158" y="141"/>
                </a:lnTo>
                <a:lnTo>
                  <a:pt x="292" y="141"/>
                </a:lnTo>
                <a:cubicBezTo>
                  <a:pt x="297" y="143"/>
                  <a:pt x="299" y="146"/>
                  <a:pt x="299" y="150"/>
                </a:cubicBezTo>
                <a:cubicBezTo>
                  <a:pt x="299" y="153"/>
                  <a:pt x="297" y="156"/>
                  <a:pt x="292" y="159"/>
                </a:cubicBezTo>
                <a:lnTo>
                  <a:pt x="158" y="159"/>
                </a:lnTo>
                <a:lnTo>
                  <a:pt x="158" y="292"/>
                </a:lnTo>
                <a:cubicBezTo>
                  <a:pt x="156" y="296"/>
                  <a:pt x="153" y="298"/>
                  <a:pt x="150" y="298"/>
                </a:cubicBezTo>
                <a:lnTo>
                  <a:pt x="149" y="298"/>
                </a:lnTo>
                <a:lnTo>
                  <a:pt x="148" y="298"/>
                </a:lnTo>
                <a:cubicBezTo>
                  <a:pt x="145" y="298"/>
                  <a:pt x="142" y="296"/>
                  <a:pt x="140" y="292"/>
                </a:cubicBezTo>
                <a:lnTo>
                  <a:pt x="140" y="159"/>
                </a:lnTo>
                <a:lnTo>
                  <a:pt x="6" y="159"/>
                </a:lnTo>
                <a:cubicBezTo>
                  <a:pt x="2" y="157"/>
                  <a:pt x="0" y="154"/>
                  <a:pt x="0" y="150"/>
                </a:cubicBezTo>
                <a:lnTo>
                  <a:pt x="0" y="1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1569960" y="2997360"/>
            <a:ext cx="115920" cy="109800"/>
          </a:xfrm>
          <a:custGeom>
            <a:avLst/>
            <a:gdLst/>
            <a:ahLst/>
            <a:rect l="0" t="0" r="r" b="b"/>
            <a:pathLst>
              <a:path w="322" h="305">
                <a:moveTo>
                  <a:pt x="7" y="305"/>
                </a:moveTo>
                <a:cubicBezTo>
                  <a:pt x="2" y="305"/>
                  <a:pt x="0" y="304"/>
                  <a:pt x="0" y="301"/>
                </a:cubicBezTo>
                <a:cubicBezTo>
                  <a:pt x="0" y="300"/>
                  <a:pt x="0" y="298"/>
                  <a:pt x="1" y="294"/>
                </a:cubicBezTo>
                <a:cubicBezTo>
                  <a:pt x="2" y="290"/>
                  <a:pt x="4" y="287"/>
                  <a:pt x="5" y="286"/>
                </a:cubicBezTo>
                <a:cubicBezTo>
                  <a:pt x="6" y="286"/>
                  <a:pt x="9" y="285"/>
                  <a:pt x="15" y="285"/>
                </a:cubicBezTo>
                <a:cubicBezTo>
                  <a:pt x="23" y="285"/>
                  <a:pt x="32" y="284"/>
                  <a:pt x="42" y="284"/>
                </a:cubicBezTo>
                <a:cubicBezTo>
                  <a:pt x="46" y="283"/>
                  <a:pt x="49" y="281"/>
                  <a:pt x="50" y="278"/>
                </a:cubicBezTo>
                <a:cubicBezTo>
                  <a:pt x="51" y="277"/>
                  <a:pt x="62" y="235"/>
                  <a:pt x="82" y="153"/>
                </a:cubicBezTo>
                <a:cubicBezTo>
                  <a:pt x="103" y="70"/>
                  <a:pt x="113" y="28"/>
                  <a:pt x="113" y="26"/>
                </a:cubicBezTo>
                <a:cubicBezTo>
                  <a:pt x="113" y="24"/>
                  <a:pt x="113" y="23"/>
                  <a:pt x="112" y="23"/>
                </a:cubicBezTo>
                <a:cubicBezTo>
                  <a:pt x="109" y="22"/>
                  <a:pt x="101" y="22"/>
                  <a:pt x="88" y="21"/>
                </a:cubicBezTo>
                <a:lnTo>
                  <a:pt x="74" y="21"/>
                </a:lnTo>
                <a:cubicBezTo>
                  <a:pt x="72" y="19"/>
                  <a:pt x="71" y="18"/>
                  <a:pt x="71" y="17"/>
                </a:cubicBezTo>
                <a:cubicBezTo>
                  <a:pt x="71" y="17"/>
                  <a:pt x="72" y="14"/>
                  <a:pt x="72" y="10"/>
                </a:cubicBezTo>
                <a:cubicBezTo>
                  <a:pt x="73" y="5"/>
                  <a:pt x="75" y="2"/>
                  <a:pt x="77" y="0"/>
                </a:cubicBezTo>
                <a:lnTo>
                  <a:pt x="319" y="0"/>
                </a:lnTo>
                <a:cubicBezTo>
                  <a:pt x="321" y="2"/>
                  <a:pt x="322" y="3"/>
                  <a:pt x="322" y="5"/>
                </a:cubicBezTo>
                <a:cubicBezTo>
                  <a:pt x="322" y="7"/>
                  <a:pt x="320" y="24"/>
                  <a:pt x="316" y="56"/>
                </a:cubicBezTo>
                <a:cubicBezTo>
                  <a:pt x="312" y="88"/>
                  <a:pt x="310" y="105"/>
                  <a:pt x="310" y="106"/>
                </a:cubicBezTo>
                <a:cubicBezTo>
                  <a:pt x="309" y="108"/>
                  <a:pt x="306" y="109"/>
                  <a:pt x="301" y="109"/>
                </a:cubicBezTo>
                <a:lnTo>
                  <a:pt x="296" y="109"/>
                </a:lnTo>
                <a:cubicBezTo>
                  <a:pt x="292" y="107"/>
                  <a:pt x="291" y="105"/>
                  <a:pt x="291" y="103"/>
                </a:cubicBezTo>
                <a:cubicBezTo>
                  <a:pt x="291" y="103"/>
                  <a:pt x="292" y="99"/>
                  <a:pt x="293" y="92"/>
                </a:cubicBezTo>
                <a:cubicBezTo>
                  <a:pt x="295" y="85"/>
                  <a:pt x="295" y="77"/>
                  <a:pt x="295" y="68"/>
                </a:cubicBezTo>
                <a:cubicBezTo>
                  <a:pt x="295" y="60"/>
                  <a:pt x="293" y="52"/>
                  <a:pt x="291" y="47"/>
                </a:cubicBezTo>
                <a:cubicBezTo>
                  <a:pt x="289" y="41"/>
                  <a:pt x="286" y="36"/>
                  <a:pt x="282" y="32"/>
                </a:cubicBezTo>
                <a:cubicBezTo>
                  <a:pt x="279" y="28"/>
                  <a:pt x="273" y="26"/>
                  <a:pt x="266" y="25"/>
                </a:cubicBezTo>
                <a:cubicBezTo>
                  <a:pt x="258" y="23"/>
                  <a:pt x="251" y="22"/>
                  <a:pt x="243" y="21"/>
                </a:cubicBezTo>
                <a:cubicBezTo>
                  <a:pt x="235" y="21"/>
                  <a:pt x="225" y="20"/>
                  <a:pt x="211" y="21"/>
                </a:cubicBezTo>
                <a:lnTo>
                  <a:pt x="201" y="21"/>
                </a:lnTo>
                <a:cubicBezTo>
                  <a:pt x="176" y="21"/>
                  <a:pt x="163" y="22"/>
                  <a:pt x="162" y="22"/>
                </a:cubicBezTo>
                <a:cubicBezTo>
                  <a:pt x="160" y="23"/>
                  <a:pt x="159" y="24"/>
                  <a:pt x="159" y="26"/>
                </a:cubicBezTo>
                <a:cubicBezTo>
                  <a:pt x="158" y="26"/>
                  <a:pt x="153" y="47"/>
                  <a:pt x="143" y="85"/>
                </a:cubicBezTo>
                <a:lnTo>
                  <a:pt x="129" y="143"/>
                </a:lnTo>
                <a:lnTo>
                  <a:pt x="154" y="143"/>
                </a:lnTo>
                <a:cubicBezTo>
                  <a:pt x="155" y="143"/>
                  <a:pt x="158" y="143"/>
                  <a:pt x="164" y="143"/>
                </a:cubicBezTo>
                <a:cubicBezTo>
                  <a:pt x="170" y="143"/>
                  <a:pt x="174" y="143"/>
                  <a:pt x="176" y="143"/>
                </a:cubicBezTo>
                <a:cubicBezTo>
                  <a:pt x="179" y="142"/>
                  <a:pt x="182" y="142"/>
                  <a:pt x="186" y="141"/>
                </a:cubicBezTo>
                <a:cubicBezTo>
                  <a:pt x="190" y="141"/>
                  <a:pt x="194" y="140"/>
                  <a:pt x="197" y="138"/>
                </a:cubicBezTo>
                <a:cubicBezTo>
                  <a:pt x="200" y="137"/>
                  <a:pt x="203" y="135"/>
                  <a:pt x="205" y="133"/>
                </a:cubicBezTo>
                <a:cubicBezTo>
                  <a:pt x="209" y="129"/>
                  <a:pt x="212" y="124"/>
                  <a:pt x="214" y="118"/>
                </a:cubicBezTo>
                <a:cubicBezTo>
                  <a:pt x="217" y="112"/>
                  <a:pt x="219" y="106"/>
                  <a:pt x="220" y="101"/>
                </a:cubicBezTo>
                <a:cubicBezTo>
                  <a:pt x="221" y="96"/>
                  <a:pt x="222" y="93"/>
                  <a:pt x="223" y="93"/>
                </a:cubicBezTo>
                <a:cubicBezTo>
                  <a:pt x="223" y="92"/>
                  <a:pt x="226" y="91"/>
                  <a:pt x="231" y="91"/>
                </a:cubicBezTo>
                <a:lnTo>
                  <a:pt x="236" y="91"/>
                </a:lnTo>
                <a:cubicBezTo>
                  <a:pt x="238" y="92"/>
                  <a:pt x="240" y="94"/>
                  <a:pt x="240" y="95"/>
                </a:cubicBezTo>
                <a:cubicBezTo>
                  <a:pt x="240" y="96"/>
                  <a:pt x="235" y="116"/>
                  <a:pt x="226" y="154"/>
                </a:cubicBezTo>
                <a:cubicBezTo>
                  <a:pt x="216" y="192"/>
                  <a:pt x="211" y="212"/>
                  <a:pt x="210" y="213"/>
                </a:cubicBezTo>
                <a:cubicBezTo>
                  <a:pt x="210" y="215"/>
                  <a:pt x="207" y="216"/>
                  <a:pt x="202" y="216"/>
                </a:cubicBezTo>
                <a:lnTo>
                  <a:pt x="196" y="216"/>
                </a:lnTo>
                <a:cubicBezTo>
                  <a:pt x="194" y="214"/>
                  <a:pt x="193" y="212"/>
                  <a:pt x="193" y="211"/>
                </a:cubicBezTo>
                <a:cubicBezTo>
                  <a:pt x="193" y="210"/>
                  <a:pt x="194" y="207"/>
                  <a:pt x="195" y="201"/>
                </a:cubicBezTo>
                <a:cubicBezTo>
                  <a:pt x="197" y="195"/>
                  <a:pt x="198" y="189"/>
                  <a:pt x="198" y="183"/>
                </a:cubicBezTo>
                <a:cubicBezTo>
                  <a:pt x="198" y="174"/>
                  <a:pt x="195" y="169"/>
                  <a:pt x="189" y="167"/>
                </a:cubicBezTo>
                <a:cubicBezTo>
                  <a:pt x="183" y="165"/>
                  <a:pt x="169" y="164"/>
                  <a:pt x="149" y="164"/>
                </a:cubicBezTo>
                <a:lnTo>
                  <a:pt x="124" y="164"/>
                </a:lnTo>
                <a:lnTo>
                  <a:pt x="110" y="221"/>
                </a:lnTo>
                <a:cubicBezTo>
                  <a:pt x="100" y="257"/>
                  <a:pt x="96" y="277"/>
                  <a:pt x="96" y="279"/>
                </a:cubicBezTo>
                <a:cubicBezTo>
                  <a:pt x="96" y="283"/>
                  <a:pt x="109" y="285"/>
                  <a:pt x="135" y="285"/>
                </a:cubicBezTo>
                <a:lnTo>
                  <a:pt x="147" y="285"/>
                </a:lnTo>
                <a:cubicBezTo>
                  <a:pt x="148" y="287"/>
                  <a:pt x="149" y="288"/>
                  <a:pt x="149" y="288"/>
                </a:cubicBezTo>
                <a:cubicBezTo>
                  <a:pt x="149" y="288"/>
                  <a:pt x="149" y="291"/>
                  <a:pt x="148" y="297"/>
                </a:cubicBezTo>
                <a:cubicBezTo>
                  <a:pt x="147" y="301"/>
                  <a:pt x="146" y="304"/>
                  <a:pt x="144" y="305"/>
                </a:cubicBezTo>
                <a:lnTo>
                  <a:pt x="136" y="305"/>
                </a:lnTo>
                <a:cubicBezTo>
                  <a:pt x="124" y="305"/>
                  <a:pt x="102" y="305"/>
                  <a:pt x="69" y="305"/>
                </a:cubicBezTo>
                <a:cubicBezTo>
                  <a:pt x="49" y="305"/>
                  <a:pt x="35" y="305"/>
                  <a:pt x="24" y="305"/>
                </a:cubicBezTo>
                <a:cubicBezTo>
                  <a:pt x="14" y="305"/>
                  <a:pt x="9" y="305"/>
                  <a:pt x="7" y="3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1690920" y="2997000"/>
            <a:ext cx="115920" cy="110160"/>
          </a:xfrm>
          <a:custGeom>
            <a:avLst/>
            <a:gdLst/>
            <a:ahLst/>
            <a:rect l="0" t="0" r="r" b="b"/>
            <a:pathLst>
              <a:path w="322" h="306">
                <a:moveTo>
                  <a:pt x="113" y="25"/>
                </a:moveTo>
                <a:cubicBezTo>
                  <a:pt x="113" y="23"/>
                  <a:pt x="105" y="21"/>
                  <a:pt x="88" y="21"/>
                </a:cubicBezTo>
                <a:cubicBezTo>
                  <a:pt x="81" y="21"/>
                  <a:pt x="76" y="20"/>
                  <a:pt x="74" y="20"/>
                </a:cubicBezTo>
                <a:cubicBezTo>
                  <a:pt x="72" y="20"/>
                  <a:pt x="71" y="18"/>
                  <a:pt x="71" y="16"/>
                </a:cubicBezTo>
                <a:cubicBezTo>
                  <a:pt x="71" y="15"/>
                  <a:pt x="71" y="14"/>
                  <a:pt x="72" y="11"/>
                </a:cubicBezTo>
                <a:cubicBezTo>
                  <a:pt x="73" y="5"/>
                  <a:pt x="75" y="2"/>
                  <a:pt x="76" y="1"/>
                </a:cubicBezTo>
                <a:cubicBezTo>
                  <a:pt x="77" y="0"/>
                  <a:pt x="105" y="0"/>
                  <a:pt x="162" y="0"/>
                </a:cubicBezTo>
                <a:cubicBezTo>
                  <a:pt x="219" y="0"/>
                  <a:pt x="249" y="1"/>
                  <a:pt x="253" y="1"/>
                </a:cubicBezTo>
                <a:cubicBezTo>
                  <a:pt x="272" y="5"/>
                  <a:pt x="289" y="12"/>
                  <a:pt x="302" y="23"/>
                </a:cubicBezTo>
                <a:cubicBezTo>
                  <a:pt x="315" y="35"/>
                  <a:pt x="321" y="50"/>
                  <a:pt x="322" y="69"/>
                </a:cubicBezTo>
                <a:cubicBezTo>
                  <a:pt x="322" y="92"/>
                  <a:pt x="312" y="113"/>
                  <a:pt x="292" y="133"/>
                </a:cubicBezTo>
                <a:cubicBezTo>
                  <a:pt x="271" y="153"/>
                  <a:pt x="244" y="166"/>
                  <a:pt x="212" y="171"/>
                </a:cubicBezTo>
                <a:cubicBezTo>
                  <a:pt x="210" y="171"/>
                  <a:pt x="194" y="172"/>
                  <a:pt x="165" y="172"/>
                </a:cubicBezTo>
                <a:lnTo>
                  <a:pt x="122" y="172"/>
                </a:lnTo>
                <a:lnTo>
                  <a:pt x="109" y="225"/>
                </a:lnTo>
                <a:cubicBezTo>
                  <a:pt x="100" y="260"/>
                  <a:pt x="95" y="278"/>
                  <a:pt x="95" y="280"/>
                </a:cubicBezTo>
                <a:cubicBezTo>
                  <a:pt x="95" y="281"/>
                  <a:pt x="96" y="282"/>
                  <a:pt x="96" y="282"/>
                </a:cubicBezTo>
                <a:cubicBezTo>
                  <a:pt x="96" y="283"/>
                  <a:pt x="97" y="283"/>
                  <a:pt x="99" y="284"/>
                </a:cubicBezTo>
                <a:cubicBezTo>
                  <a:pt x="101" y="285"/>
                  <a:pt x="103" y="285"/>
                  <a:pt x="107" y="285"/>
                </a:cubicBezTo>
                <a:cubicBezTo>
                  <a:pt x="110" y="285"/>
                  <a:pt x="115" y="285"/>
                  <a:pt x="121" y="286"/>
                </a:cubicBezTo>
                <a:lnTo>
                  <a:pt x="135" y="286"/>
                </a:lnTo>
                <a:cubicBezTo>
                  <a:pt x="137" y="289"/>
                  <a:pt x="138" y="290"/>
                  <a:pt x="138" y="291"/>
                </a:cubicBezTo>
                <a:cubicBezTo>
                  <a:pt x="138" y="296"/>
                  <a:pt x="137" y="300"/>
                  <a:pt x="135" y="304"/>
                </a:cubicBezTo>
                <a:cubicBezTo>
                  <a:pt x="133" y="306"/>
                  <a:pt x="131" y="306"/>
                  <a:pt x="128" y="306"/>
                </a:cubicBezTo>
                <a:cubicBezTo>
                  <a:pt x="127" y="306"/>
                  <a:pt x="121" y="306"/>
                  <a:pt x="111" y="306"/>
                </a:cubicBezTo>
                <a:cubicBezTo>
                  <a:pt x="101" y="306"/>
                  <a:pt x="86" y="306"/>
                  <a:pt x="66" y="306"/>
                </a:cubicBezTo>
                <a:cubicBezTo>
                  <a:pt x="48" y="306"/>
                  <a:pt x="34" y="306"/>
                  <a:pt x="24" y="306"/>
                </a:cubicBezTo>
                <a:cubicBezTo>
                  <a:pt x="14" y="306"/>
                  <a:pt x="9" y="306"/>
                  <a:pt x="8" y="306"/>
                </a:cubicBezTo>
                <a:cubicBezTo>
                  <a:pt x="2" y="306"/>
                  <a:pt x="0" y="305"/>
                  <a:pt x="0" y="302"/>
                </a:cubicBezTo>
                <a:cubicBezTo>
                  <a:pt x="0" y="301"/>
                  <a:pt x="0" y="299"/>
                  <a:pt x="1" y="295"/>
                </a:cubicBezTo>
                <a:cubicBezTo>
                  <a:pt x="2" y="291"/>
                  <a:pt x="3" y="288"/>
                  <a:pt x="5" y="287"/>
                </a:cubicBezTo>
                <a:cubicBezTo>
                  <a:pt x="6" y="287"/>
                  <a:pt x="9" y="286"/>
                  <a:pt x="15" y="286"/>
                </a:cubicBezTo>
                <a:cubicBezTo>
                  <a:pt x="23" y="286"/>
                  <a:pt x="32" y="285"/>
                  <a:pt x="42" y="285"/>
                </a:cubicBezTo>
                <a:cubicBezTo>
                  <a:pt x="46" y="284"/>
                  <a:pt x="49" y="282"/>
                  <a:pt x="50" y="279"/>
                </a:cubicBezTo>
                <a:cubicBezTo>
                  <a:pt x="51" y="278"/>
                  <a:pt x="62" y="237"/>
                  <a:pt x="82" y="155"/>
                </a:cubicBezTo>
                <a:cubicBezTo>
                  <a:pt x="103" y="73"/>
                  <a:pt x="113" y="29"/>
                  <a:pt x="113" y="25"/>
                </a:cubicBezTo>
                <a:moveTo>
                  <a:pt x="273" y="58"/>
                </a:moveTo>
                <a:cubicBezTo>
                  <a:pt x="273" y="54"/>
                  <a:pt x="273" y="51"/>
                  <a:pt x="272" y="48"/>
                </a:cubicBezTo>
                <a:cubicBezTo>
                  <a:pt x="272" y="46"/>
                  <a:pt x="270" y="43"/>
                  <a:pt x="268" y="39"/>
                </a:cubicBezTo>
                <a:cubicBezTo>
                  <a:pt x="266" y="34"/>
                  <a:pt x="263" y="31"/>
                  <a:pt x="257" y="29"/>
                </a:cubicBezTo>
                <a:cubicBezTo>
                  <a:pt x="252" y="26"/>
                  <a:pt x="245" y="24"/>
                  <a:pt x="235" y="22"/>
                </a:cubicBezTo>
                <a:cubicBezTo>
                  <a:pt x="233" y="21"/>
                  <a:pt x="221" y="21"/>
                  <a:pt x="200" y="21"/>
                </a:cubicBezTo>
                <a:cubicBezTo>
                  <a:pt x="194" y="21"/>
                  <a:pt x="189" y="21"/>
                  <a:pt x="184" y="21"/>
                </a:cubicBezTo>
                <a:cubicBezTo>
                  <a:pt x="179" y="21"/>
                  <a:pt x="174" y="21"/>
                  <a:pt x="171" y="21"/>
                </a:cubicBezTo>
                <a:cubicBezTo>
                  <a:pt x="168" y="21"/>
                  <a:pt x="166" y="21"/>
                  <a:pt x="166" y="21"/>
                </a:cubicBezTo>
                <a:cubicBezTo>
                  <a:pt x="162" y="21"/>
                  <a:pt x="159" y="23"/>
                  <a:pt x="158" y="25"/>
                </a:cubicBezTo>
                <a:cubicBezTo>
                  <a:pt x="157" y="27"/>
                  <a:pt x="154" y="38"/>
                  <a:pt x="149" y="60"/>
                </a:cubicBezTo>
                <a:cubicBezTo>
                  <a:pt x="144" y="82"/>
                  <a:pt x="139" y="102"/>
                  <a:pt x="133" y="122"/>
                </a:cubicBezTo>
                <a:cubicBezTo>
                  <a:pt x="128" y="142"/>
                  <a:pt x="125" y="152"/>
                  <a:pt x="125" y="153"/>
                </a:cubicBezTo>
                <a:cubicBezTo>
                  <a:pt x="125" y="153"/>
                  <a:pt x="137" y="154"/>
                  <a:pt x="162" y="154"/>
                </a:cubicBezTo>
                <a:lnTo>
                  <a:pt x="167" y="154"/>
                </a:lnTo>
                <a:lnTo>
                  <a:pt x="177" y="154"/>
                </a:lnTo>
                <a:cubicBezTo>
                  <a:pt x="211" y="154"/>
                  <a:pt x="234" y="146"/>
                  <a:pt x="249" y="131"/>
                </a:cubicBezTo>
                <a:cubicBezTo>
                  <a:pt x="257" y="123"/>
                  <a:pt x="263" y="111"/>
                  <a:pt x="267" y="96"/>
                </a:cubicBezTo>
                <a:cubicBezTo>
                  <a:pt x="271" y="80"/>
                  <a:pt x="273" y="68"/>
                  <a:pt x="273" y="5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1160640" y="2964600"/>
            <a:ext cx="668880" cy="14040"/>
          </a:xfrm>
          <a:custGeom>
            <a:avLst/>
            <a:gdLst/>
            <a:ahLst/>
            <a:rect l="0" t="0" r="r" b="b"/>
            <a:pathLst>
              <a:path w="1858" h="39">
                <a:moveTo>
                  <a:pt x="0" y="39"/>
                </a:moveTo>
                <a:lnTo>
                  <a:pt x="1858" y="39"/>
                </a:lnTo>
                <a:lnTo>
                  <a:pt x="1858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1128600" y="2570760"/>
            <a:ext cx="5409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вероятность. Показывает зависимость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TPR (Recall)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от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FPR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952200" y="3286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1851840" y="2856600"/>
            <a:ext cx="3571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 при изменении порога классификации.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128600" y="3199320"/>
            <a:ext cx="5216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AUC-ROC (Area Under Curve):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Площадь под ROC-кривой.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952200" y="3904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128600" y="3485160"/>
            <a:ext cx="5101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Показывает способность модели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ранжировать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объекты.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2695320" y="3828960"/>
            <a:ext cx="419400" cy="248040"/>
          </a:xfrm>
          <a:custGeom>
            <a:avLst/>
            <a:gdLst/>
            <a:ahLst/>
            <a:rect l="0" t="0" r="r" b="b"/>
            <a:pathLst>
              <a:path w="1165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3"/>
                  <a:pt x="39" y="55"/>
                  <a:pt x="47" y="47"/>
                </a:cubicBezTo>
                <a:cubicBezTo>
                  <a:pt x="54" y="40"/>
                  <a:pt x="62" y="33"/>
                  <a:pt x="71" y="28"/>
                </a:cubicBezTo>
                <a:cubicBezTo>
                  <a:pt x="80" y="22"/>
                  <a:pt x="90" y="17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50" y="0"/>
                  <a:pt x="160" y="0"/>
                </a:cubicBezTo>
                <a:lnTo>
                  <a:pt x="1007" y="0"/>
                </a:lnTo>
                <a:cubicBezTo>
                  <a:pt x="1017" y="0"/>
                  <a:pt x="1027" y="1"/>
                  <a:pt x="1038" y="3"/>
                </a:cubicBezTo>
                <a:cubicBezTo>
                  <a:pt x="1048" y="5"/>
                  <a:pt x="1058" y="8"/>
                  <a:pt x="1067" y="12"/>
                </a:cubicBezTo>
                <a:cubicBezTo>
                  <a:pt x="1077" y="17"/>
                  <a:pt x="1086" y="22"/>
                  <a:pt x="1095" y="28"/>
                </a:cubicBezTo>
                <a:cubicBezTo>
                  <a:pt x="1103" y="33"/>
                  <a:pt x="1112" y="40"/>
                  <a:pt x="1119" y="47"/>
                </a:cubicBezTo>
                <a:cubicBezTo>
                  <a:pt x="1126" y="55"/>
                  <a:pt x="1133" y="63"/>
                  <a:pt x="1139" y="71"/>
                </a:cubicBezTo>
                <a:cubicBezTo>
                  <a:pt x="1144" y="80"/>
                  <a:pt x="1149" y="89"/>
                  <a:pt x="1153" y="99"/>
                </a:cubicBezTo>
                <a:cubicBezTo>
                  <a:pt x="1157" y="108"/>
                  <a:pt x="1160" y="118"/>
                  <a:pt x="1162" y="129"/>
                </a:cubicBezTo>
                <a:cubicBezTo>
                  <a:pt x="1164" y="139"/>
                  <a:pt x="1165" y="149"/>
                  <a:pt x="1165" y="159"/>
                </a:cubicBezTo>
                <a:lnTo>
                  <a:pt x="1165" y="530"/>
                </a:lnTo>
                <a:cubicBezTo>
                  <a:pt x="1165" y="540"/>
                  <a:pt x="1164" y="551"/>
                  <a:pt x="1162" y="561"/>
                </a:cubicBezTo>
                <a:cubicBezTo>
                  <a:pt x="1160" y="571"/>
                  <a:pt x="1157" y="581"/>
                  <a:pt x="1153" y="591"/>
                </a:cubicBezTo>
                <a:cubicBezTo>
                  <a:pt x="1149" y="600"/>
                  <a:pt x="1144" y="609"/>
                  <a:pt x="1139" y="618"/>
                </a:cubicBezTo>
                <a:cubicBezTo>
                  <a:pt x="1133" y="627"/>
                  <a:pt x="1126" y="635"/>
                  <a:pt x="1119" y="642"/>
                </a:cubicBezTo>
                <a:cubicBezTo>
                  <a:pt x="1112" y="650"/>
                  <a:pt x="1103" y="656"/>
                  <a:pt x="1095" y="662"/>
                </a:cubicBezTo>
                <a:cubicBezTo>
                  <a:pt x="1086" y="668"/>
                  <a:pt x="1077" y="673"/>
                  <a:pt x="1067" y="677"/>
                </a:cubicBezTo>
                <a:cubicBezTo>
                  <a:pt x="1058" y="681"/>
                  <a:pt x="1048" y="684"/>
                  <a:pt x="1038" y="686"/>
                </a:cubicBezTo>
                <a:cubicBezTo>
                  <a:pt x="1027" y="688"/>
                  <a:pt x="1017" y="689"/>
                  <a:pt x="1007" y="689"/>
                </a:cubicBezTo>
                <a:lnTo>
                  <a:pt x="160" y="689"/>
                </a:lnTo>
                <a:cubicBezTo>
                  <a:pt x="150" y="689"/>
                  <a:pt x="139" y="688"/>
                  <a:pt x="129" y="686"/>
                </a:cubicBezTo>
                <a:cubicBezTo>
                  <a:pt x="119" y="684"/>
                  <a:pt x="109" y="681"/>
                  <a:pt x="99" y="677"/>
                </a:cubicBezTo>
                <a:cubicBezTo>
                  <a:pt x="90" y="673"/>
                  <a:pt x="80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128600" y="3818520"/>
            <a:ext cx="1564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Интерпретация: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2756880" y="385992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0.5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5876640" y="3828960"/>
            <a:ext cx="419400" cy="248040"/>
          </a:xfrm>
          <a:custGeom>
            <a:avLst/>
            <a:gdLst/>
            <a:ahLst/>
            <a:rect l="0" t="0" r="r" b="b"/>
            <a:pathLst>
              <a:path w="1165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3"/>
                  <a:pt x="39" y="55"/>
                  <a:pt x="47" y="47"/>
                </a:cubicBezTo>
                <a:cubicBezTo>
                  <a:pt x="54" y="40"/>
                  <a:pt x="62" y="33"/>
                  <a:pt x="71" y="28"/>
                </a:cubicBezTo>
                <a:cubicBezTo>
                  <a:pt x="80" y="22"/>
                  <a:pt x="89" y="17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07" y="0"/>
                </a:lnTo>
                <a:cubicBezTo>
                  <a:pt x="1017" y="0"/>
                  <a:pt x="1027" y="1"/>
                  <a:pt x="1038" y="3"/>
                </a:cubicBezTo>
                <a:cubicBezTo>
                  <a:pt x="1048" y="5"/>
                  <a:pt x="1058" y="8"/>
                  <a:pt x="1067" y="12"/>
                </a:cubicBezTo>
                <a:cubicBezTo>
                  <a:pt x="1077" y="17"/>
                  <a:pt x="1086" y="22"/>
                  <a:pt x="1095" y="28"/>
                </a:cubicBezTo>
                <a:cubicBezTo>
                  <a:pt x="1104" y="33"/>
                  <a:pt x="1112" y="40"/>
                  <a:pt x="1119" y="47"/>
                </a:cubicBezTo>
                <a:cubicBezTo>
                  <a:pt x="1126" y="55"/>
                  <a:pt x="1133" y="63"/>
                  <a:pt x="1139" y="71"/>
                </a:cubicBezTo>
                <a:cubicBezTo>
                  <a:pt x="1144" y="80"/>
                  <a:pt x="1149" y="89"/>
                  <a:pt x="1153" y="99"/>
                </a:cubicBezTo>
                <a:cubicBezTo>
                  <a:pt x="1157" y="108"/>
                  <a:pt x="1160" y="118"/>
                  <a:pt x="1162" y="129"/>
                </a:cubicBezTo>
                <a:cubicBezTo>
                  <a:pt x="1164" y="139"/>
                  <a:pt x="1165" y="149"/>
                  <a:pt x="1165" y="159"/>
                </a:cubicBezTo>
                <a:lnTo>
                  <a:pt x="1165" y="530"/>
                </a:lnTo>
                <a:cubicBezTo>
                  <a:pt x="1165" y="540"/>
                  <a:pt x="1164" y="551"/>
                  <a:pt x="1162" y="561"/>
                </a:cubicBezTo>
                <a:cubicBezTo>
                  <a:pt x="1160" y="571"/>
                  <a:pt x="1157" y="581"/>
                  <a:pt x="1153" y="591"/>
                </a:cubicBezTo>
                <a:cubicBezTo>
                  <a:pt x="1149" y="600"/>
                  <a:pt x="1144" y="609"/>
                  <a:pt x="1139" y="618"/>
                </a:cubicBezTo>
                <a:cubicBezTo>
                  <a:pt x="1133" y="627"/>
                  <a:pt x="1126" y="635"/>
                  <a:pt x="1119" y="642"/>
                </a:cubicBezTo>
                <a:cubicBezTo>
                  <a:pt x="1112" y="650"/>
                  <a:pt x="1104" y="656"/>
                  <a:pt x="1095" y="662"/>
                </a:cubicBezTo>
                <a:cubicBezTo>
                  <a:pt x="1086" y="668"/>
                  <a:pt x="1077" y="673"/>
                  <a:pt x="1067" y="677"/>
                </a:cubicBezTo>
                <a:cubicBezTo>
                  <a:pt x="1058" y="681"/>
                  <a:pt x="1048" y="684"/>
                  <a:pt x="1038" y="686"/>
                </a:cubicBezTo>
                <a:cubicBezTo>
                  <a:pt x="1027" y="688"/>
                  <a:pt x="1017" y="689"/>
                  <a:pt x="1007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3113280" y="3818520"/>
            <a:ext cx="276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случайный классификатор,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5943960" y="385992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1.0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6300360" y="3818520"/>
            <a:ext cx="24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128600" y="4113720"/>
            <a:ext cx="523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идеальный. Однако сложно сказать, как интерпретировать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128600" y="4399560"/>
            <a:ext cx="5037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значения посередине, в зависимости от датасета смысл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128600" y="4685400"/>
            <a:ext cx="1832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чисел будет разный.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128600" y="4971240"/>
            <a:ext cx="4905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ROC-AUC как метрика больше подходит как индикатор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128600" y="5256720"/>
            <a:ext cx="4812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изменения общего качества модели при настройке её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128600" y="5542560"/>
            <a:ext cx="5159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параметров - ROC-AUC выше прошлого значения, скорее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128600" y="5828400"/>
            <a:ext cx="405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всего, будет значить более хорошую модель.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128600" y="6114240"/>
            <a:ext cx="4758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Т.е это скорее Data Science метрика, чем бизнесовая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7372440" y="1419120"/>
            <a:ext cx="4762080" cy="4019040"/>
          </a:xfrm>
          <a:prstGeom prst="rect">
            <a:avLst/>
          </a:prstGeom>
          <a:ln w="0">
            <a:noFill/>
          </a:ln>
        </p:spPr>
      </p:pic>
      <p:sp>
        <p:nvSpPr>
          <p:cNvPr id="347" name=""/>
          <p:cNvSpPr txBox="1"/>
          <p:nvPr/>
        </p:nvSpPr>
        <p:spPr>
          <a:xfrm>
            <a:off x="747720" y="1944000"/>
            <a:ext cx="42098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От линейной комбинации к вероятности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747720" y="2448360"/>
            <a:ext cx="47235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Идея логистической регрессии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1141560" y="3441600"/>
            <a:ext cx="99000" cy="103680"/>
          </a:xfrm>
          <a:custGeom>
            <a:avLst/>
            <a:gdLst/>
            <a:ahLst/>
            <a:rect l="0" t="0" r="r" b="b"/>
            <a:pathLst>
              <a:path w="275" h="288">
                <a:moveTo>
                  <a:pt x="197" y="67"/>
                </a:moveTo>
                <a:cubicBezTo>
                  <a:pt x="193" y="67"/>
                  <a:pt x="182" y="65"/>
                  <a:pt x="164" y="60"/>
                </a:cubicBezTo>
                <a:cubicBezTo>
                  <a:pt x="146" y="56"/>
                  <a:pt x="133" y="53"/>
                  <a:pt x="124" y="53"/>
                </a:cubicBezTo>
                <a:cubicBezTo>
                  <a:pt x="116" y="53"/>
                  <a:pt x="109" y="54"/>
                  <a:pt x="103" y="56"/>
                </a:cubicBezTo>
                <a:cubicBezTo>
                  <a:pt x="97" y="57"/>
                  <a:pt x="92" y="60"/>
                  <a:pt x="88" y="62"/>
                </a:cubicBezTo>
                <a:cubicBezTo>
                  <a:pt x="84" y="65"/>
                  <a:pt x="82" y="67"/>
                  <a:pt x="80" y="69"/>
                </a:cubicBezTo>
                <a:cubicBezTo>
                  <a:pt x="79" y="71"/>
                  <a:pt x="78" y="73"/>
                  <a:pt x="76" y="76"/>
                </a:cubicBezTo>
                <a:lnTo>
                  <a:pt x="75" y="79"/>
                </a:lnTo>
                <a:cubicBezTo>
                  <a:pt x="74" y="80"/>
                  <a:pt x="70" y="80"/>
                  <a:pt x="65" y="80"/>
                </a:cubicBezTo>
                <a:cubicBezTo>
                  <a:pt x="56" y="80"/>
                  <a:pt x="52" y="79"/>
                  <a:pt x="52" y="75"/>
                </a:cubicBezTo>
                <a:cubicBezTo>
                  <a:pt x="52" y="73"/>
                  <a:pt x="53" y="70"/>
                  <a:pt x="54" y="67"/>
                </a:cubicBezTo>
                <a:cubicBezTo>
                  <a:pt x="59" y="50"/>
                  <a:pt x="68" y="36"/>
                  <a:pt x="81" y="24"/>
                </a:cubicBezTo>
                <a:cubicBezTo>
                  <a:pt x="94" y="11"/>
                  <a:pt x="108" y="4"/>
                  <a:pt x="123" y="2"/>
                </a:cubicBezTo>
                <a:cubicBezTo>
                  <a:pt x="128" y="1"/>
                  <a:pt x="131" y="0"/>
                  <a:pt x="134" y="0"/>
                </a:cubicBezTo>
                <a:cubicBezTo>
                  <a:pt x="144" y="0"/>
                  <a:pt x="154" y="4"/>
                  <a:pt x="162" y="11"/>
                </a:cubicBezTo>
                <a:cubicBezTo>
                  <a:pt x="170" y="18"/>
                  <a:pt x="178" y="26"/>
                  <a:pt x="186" y="33"/>
                </a:cubicBezTo>
                <a:cubicBezTo>
                  <a:pt x="194" y="40"/>
                  <a:pt x="202" y="43"/>
                  <a:pt x="210" y="44"/>
                </a:cubicBezTo>
                <a:cubicBezTo>
                  <a:pt x="219" y="44"/>
                  <a:pt x="229" y="37"/>
                  <a:pt x="238" y="23"/>
                </a:cubicBezTo>
                <a:cubicBezTo>
                  <a:pt x="248" y="8"/>
                  <a:pt x="253" y="1"/>
                  <a:pt x="253" y="1"/>
                </a:cubicBezTo>
                <a:cubicBezTo>
                  <a:pt x="254" y="1"/>
                  <a:pt x="257" y="0"/>
                  <a:pt x="263" y="0"/>
                </a:cubicBezTo>
                <a:lnTo>
                  <a:pt x="271" y="0"/>
                </a:lnTo>
                <a:cubicBezTo>
                  <a:pt x="274" y="3"/>
                  <a:pt x="275" y="5"/>
                  <a:pt x="275" y="5"/>
                </a:cubicBezTo>
                <a:cubicBezTo>
                  <a:pt x="275" y="7"/>
                  <a:pt x="274" y="10"/>
                  <a:pt x="272" y="14"/>
                </a:cubicBezTo>
                <a:cubicBezTo>
                  <a:pt x="270" y="19"/>
                  <a:pt x="267" y="24"/>
                  <a:pt x="263" y="29"/>
                </a:cubicBezTo>
                <a:cubicBezTo>
                  <a:pt x="259" y="33"/>
                  <a:pt x="256" y="38"/>
                  <a:pt x="252" y="43"/>
                </a:cubicBezTo>
                <a:cubicBezTo>
                  <a:pt x="249" y="47"/>
                  <a:pt x="246" y="51"/>
                  <a:pt x="243" y="55"/>
                </a:cubicBezTo>
                <a:lnTo>
                  <a:pt x="238" y="60"/>
                </a:lnTo>
                <a:cubicBezTo>
                  <a:pt x="220" y="82"/>
                  <a:pt x="191" y="110"/>
                  <a:pt x="152" y="146"/>
                </a:cubicBezTo>
                <a:cubicBezTo>
                  <a:pt x="113" y="181"/>
                  <a:pt x="89" y="204"/>
                  <a:pt x="79" y="214"/>
                </a:cubicBezTo>
                <a:lnTo>
                  <a:pt x="72" y="221"/>
                </a:lnTo>
                <a:lnTo>
                  <a:pt x="81" y="222"/>
                </a:lnTo>
                <a:cubicBezTo>
                  <a:pt x="90" y="222"/>
                  <a:pt x="104" y="224"/>
                  <a:pt x="122" y="229"/>
                </a:cubicBezTo>
                <a:cubicBezTo>
                  <a:pt x="139" y="234"/>
                  <a:pt x="153" y="236"/>
                  <a:pt x="161" y="236"/>
                </a:cubicBezTo>
                <a:cubicBezTo>
                  <a:pt x="177" y="236"/>
                  <a:pt x="192" y="232"/>
                  <a:pt x="206" y="224"/>
                </a:cubicBezTo>
                <a:cubicBezTo>
                  <a:pt x="219" y="216"/>
                  <a:pt x="228" y="205"/>
                  <a:pt x="232" y="192"/>
                </a:cubicBezTo>
                <a:cubicBezTo>
                  <a:pt x="234" y="189"/>
                  <a:pt x="235" y="186"/>
                  <a:pt x="237" y="185"/>
                </a:cubicBezTo>
                <a:cubicBezTo>
                  <a:pt x="238" y="185"/>
                  <a:pt x="241" y="184"/>
                  <a:pt x="247" y="184"/>
                </a:cubicBezTo>
                <a:cubicBezTo>
                  <a:pt x="255" y="184"/>
                  <a:pt x="259" y="186"/>
                  <a:pt x="259" y="190"/>
                </a:cubicBezTo>
                <a:cubicBezTo>
                  <a:pt x="259" y="193"/>
                  <a:pt x="259" y="194"/>
                  <a:pt x="258" y="196"/>
                </a:cubicBezTo>
                <a:cubicBezTo>
                  <a:pt x="251" y="222"/>
                  <a:pt x="236" y="244"/>
                  <a:pt x="216" y="261"/>
                </a:cubicBezTo>
                <a:cubicBezTo>
                  <a:pt x="195" y="279"/>
                  <a:pt x="174" y="287"/>
                  <a:pt x="154" y="288"/>
                </a:cubicBezTo>
                <a:cubicBezTo>
                  <a:pt x="143" y="288"/>
                  <a:pt x="133" y="284"/>
                  <a:pt x="125" y="277"/>
                </a:cubicBezTo>
                <a:cubicBezTo>
                  <a:pt x="116" y="270"/>
                  <a:pt x="108" y="263"/>
                  <a:pt x="100" y="256"/>
                </a:cubicBezTo>
                <a:cubicBezTo>
                  <a:pt x="92" y="248"/>
                  <a:pt x="84" y="245"/>
                  <a:pt x="76" y="245"/>
                </a:cubicBezTo>
                <a:cubicBezTo>
                  <a:pt x="58" y="245"/>
                  <a:pt x="41" y="257"/>
                  <a:pt x="26" y="283"/>
                </a:cubicBezTo>
                <a:cubicBezTo>
                  <a:pt x="24" y="286"/>
                  <a:pt x="20" y="288"/>
                  <a:pt x="15" y="288"/>
                </a:cubicBezTo>
                <a:lnTo>
                  <a:pt x="12" y="288"/>
                </a:lnTo>
                <a:lnTo>
                  <a:pt x="4" y="288"/>
                </a:lnTo>
                <a:cubicBezTo>
                  <a:pt x="1" y="285"/>
                  <a:pt x="0" y="283"/>
                  <a:pt x="0" y="282"/>
                </a:cubicBezTo>
                <a:cubicBezTo>
                  <a:pt x="0" y="276"/>
                  <a:pt x="12" y="258"/>
                  <a:pt x="37" y="228"/>
                </a:cubicBezTo>
                <a:cubicBezTo>
                  <a:pt x="53" y="209"/>
                  <a:pt x="81" y="181"/>
                  <a:pt x="120" y="146"/>
                </a:cubicBezTo>
                <a:cubicBezTo>
                  <a:pt x="160" y="110"/>
                  <a:pt x="184" y="87"/>
                  <a:pt x="193" y="77"/>
                </a:cubicBezTo>
                <a:cubicBezTo>
                  <a:pt x="198" y="71"/>
                  <a:pt x="200" y="67"/>
                  <a:pt x="197" y="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1315440" y="345888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2"/>
                  <a:pt x="413" y="25"/>
                </a:cubicBezTo>
                <a:lnTo>
                  <a:pt x="211" y="26"/>
                </a:lnTo>
                <a:lnTo>
                  <a:pt x="10" y="26"/>
                </a:lnTo>
                <a:cubicBezTo>
                  <a:pt x="3" y="24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6"/>
                  <a:pt x="10" y="123"/>
                </a:cubicBezTo>
                <a:lnTo>
                  <a:pt x="413" y="123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1568160" y="3371760"/>
            <a:ext cx="50760" cy="227880"/>
          </a:xfrm>
          <a:custGeom>
            <a:avLst/>
            <a:gdLst/>
            <a:ahLst/>
            <a:rect l="0" t="0" r="r" b="b"/>
            <a:pathLst>
              <a:path w="141" h="633">
                <a:moveTo>
                  <a:pt x="141" y="621"/>
                </a:moveTo>
                <a:cubicBezTo>
                  <a:pt x="141" y="624"/>
                  <a:pt x="140" y="627"/>
                  <a:pt x="138" y="629"/>
                </a:cubicBezTo>
                <a:cubicBezTo>
                  <a:pt x="136" y="631"/>
                  <a:pt x="133" y="632"/>
                  <a:pt x="129" y="633"/>
                </a:cubicBezTo>
                <a:cubicBezTo>
                  <a:pt x="125" y="633"/>
                  <a:pt x="121" y="631"/>
                  <a:pt x="118" y="627"/>
                </a:cubicBezTo>
                <a:cubicBezTo>
                  <a:pt x="117" y="624"/>
                  <a:pt x="97" y="572"/>
                  <a:pt x="59" y="471"/>
                </a:cubicBezTo>
                <a:cubicBezTo>
                  <a:pt x="19" y="369"/>
                  <a:pt x="0" y="318"/>
                  <a:pt x="0" y="316"/>
                </a:cubicBezTo>
                <a:cubicBezTo>
                  <a:pt x="-1" y="314"/>
                  <a:pt x="18" y="262"/>
                  <a:pt x="58" y="162"/>
                </a:cubicBezTo>
                <a:cubicBezTo>
                  <a:pt x="97" y="61"/>
                  <a:pt x="117" y="9"/>
                  <a:pt x="118" y="6"/>
                </a:cubicBezTo>
                <a:cubicBezTo>
                  <a:pt x="119" y="4"/>
                  <a:pt x="121" y="2"/>
                  <a:pt x="124" y="0"/>
                </a:cubicBezTo>
                <a:lnTo>
                  <a:pt x="126" y="0"/>
                </a:lnTo>
                <a:cubicBezTo>
                  <a:pt x="128" y="0"/>
                  <a:pt x="128" y="0"/>
                  <a:pt x="129" y="0"/>
                </a:cubicBezTo>
                <a:cubicBezTo>
                  <a:pt x="136" y="0"/>
                  <a:pt x="141" y="4"/>
                  <a:pt x="141" y="11"/>
                </a:cubicBezTo>
                <a:cubicBezTo>
                  <a:pt x="141" y="13"/>
                  <a:pt x="123" y="64"/>
                  <a:pt x="85" y="165"/>
                </a:cubicBezTo>
                <a:cubicBezTo>
                  <a:pt x="45" y="265"/>
                  <a:pt x="26" y="315"/>
                  <a:pt x="26" y="316"/>
                </a:cubicBezTo>
                <a:cubicBezTo>
                  <a:pt x="26" y="317"/>
                  <a:pt x="45" y="367"/>
                  <a:pt x="85" y="468"/>
                </a:cubicBezTo>
                <a:cubicBezTo>
                  <a:pt x="123" y="568"/>
                  <a:pt x="141" y="619"/>
                  <a:pt x="141" y="6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1636200" y="344160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5" y="37"/>
                </a:moveTo>
                <a:cubicBezTo>
                  <a:pt x="355" y="29"/>
                  <a:pt x="359" y="19"/>
                  <a:pt x="367" y="12"/>
                </a:cubicBezTo>
                <a:cubicBezTo>
                  <a:pt x="375" y="4"/>
                  <a:pt x="383" y="0"/>
                  <a:pt x="393" y="0"/>
                </a:cubicBezTo>
                <a:cubicBezTo>
                  <a:pt x="401" y="0"/>
                  <a:pt x="408" y="4"/>
                  <a:pt x="414" y="11"/>
                </a:cubicBezTo>
                <a:cubicBezTo>
                  <a:pt x="420" y="19"/>
                  <a:pt x="424" y="32"/>
                  <a:pt x="424" y="48"/>
                </a:cubicBezTo>
                <a:cubicBezTo>
                  <a:pt x="424" y="60"/>
                  <a:pt x="420" y="85"/>
                  <a:pt x="412" y="121"/>
                </a:cubicBezTo>
                <a:cubicBezTo>
                  <a:pt x="406" y="145"/>
                  <a:pt x="400" y="164"/>
                  <a:pt x="395" y="179"/>
                </a:cubicBezTo>
                <a:cubicBezTo>
                  <a:pt x="390" y="194"/>
                  <a:pt x="383" y="211"/>
                  <a:pt x="373" y="230"/>
                </a:cubicBezTo>
                <a:cubicBezTo>
                  <a:pt x="363" y="249"/>
                  <a:pt x="352" y="264"/>
                  <a:pt x="338" y="273"/>
                </a:cubicBezTo>
                <a:cubicBezTo>
                  <a:pt x="325" y="283"/>
                  <a:pt x="309" y="288"/>
                  <a:pt x="292" y="288"/>
                </a:cubicBezTo>
                <a:cubicBezTo>
                  <a:pt x="273" y="288"/>
                  <a:pt x="257" y="284"/>
                  <a:pt x="242" y="278"/>
                </a:cubicBezTo>
                <a:cubicBezTo>
                  <a:pt x="228" y="271"/>
                  <a:pt x="218" y="262"/>
                  <a:pt x="211" y="250"/>
                </a:cubicBezTo>
                <a:cubicBezTo>
                  <a:pt x="211" y="251"/>
                  <a:pt x="210" y="252"/>
                  <a:pt x="209" y="253"/>
                </a:cubicBezTo>
                <a:cubicBezTo>
                  <a:pt x="192" y="276"/>
                  <a:pt x="171" y="288"/>
                  <a:pt x="146" y="288"/>
                </a:cubicBezTo>
                <a:cubicBezTo>
                  <a:pt x="135" y="288"/>
                  <a:pt x="125" y="287"/>
                  <a:pt x="115" y="284"/>
                </a:cubicBezTo>
                <a:cubicBezTo>
                  <a:pt x="104" y="281"/>
                  <a:pt x="95" y="277"/>
                  <a:pt x="85" y="272"/>
                </a:cubicBezTo>
                <a:cubicBezTo>
                  <a:pt x="75" y="267"/>
                  <a:pt x="67" y="258"/>
                  <a:pt x="61" y="247"/>
                </a:cubicBezTo>
                <a:cubicBezTo>
                  <a:pt x="56" y="236"/>
                  <a:pt x="53" y="223"/>
                  <a:pt x="53" y="208"/>
                </a:cubicBezTo>
                <a:cubicBezTo>
                  <a:pt x="53" y="185"/>
                  <a:pt x="60" y="154"/>
                  <a:pt x="74" y="115"/>
                </a:cubicBezTo>
                <a:cubicBezTo>
                  <a:pt x="88" y="76"/>
                  <a:pt x="96" y="52"/>
                  <a:pt x="96" y="41"/>
                </a:cubicBezTo>
                <a:lnTo>
                  <a:pt x="96" y="40"/>
                </a:lnTo>
                <a:cubicBezTo>
                  <a:pt x="96" y="36"/>
                  <a:pt x="96" y="34"/>
                  <a:pt x="96" y="32"/>
                </a:cubicBezTo>
                <a:cubicBezTo>
                  <a:pt x="96" y="31"/>
                  <a:pt x="95" y="30"/>
                  <a:pt x="94" y="28"/>
                </a:cubicBezTo>
                <a:cubicBezTo>
                  <a:pt x="92" y="26"/>
                  <a:pt x="90" y="25"/>
                  <a:pt x="87" y="25"/>
                </a:cubicBezTo>
                <a:lnTo>
                  <a:pt x="84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3" y="54"/>
                  <a:pt x="39" y="63"/>
                </a:cubicBezTo>
                <a:cubicBezTo>
                  <a:pt x="34" y="73"/>
                  <a:pt x="31" y="82"/>
                  <a:pt x="28" y="90"/>
                </a:cubicBezTo>
                <a:cubicBezTo>
                  <a:pt x="25" y="98"/>
                  <a:pt x="24" y="103"/>
                  <a:pt x="23" y="104"/>
                </a:cubicBezTo>
                <a:cubicBezTo>
                  <a:pt x="22" y="105"/>
                  <a:pt x="19" y="105"/>
                  <a:pt x="13" y="105"/>
                </a:cubicBezTo>
                <a:lnTo>
                  <a:pt x="4" y="105"/>
                </a:lnTo>
                <a:cubicBezTo>
                  <a:pt x="1" y="103"/>
                  <a:pt x="0" y="101"/>
                  <a:pt x="0" y="99"/>
                </a:cubicBezTo>
                <a:cubicBezTo>
                  <a:pt x="0" y="97"/>
                  <a:pt x="2" y="91"/>
                  <a:pt x="5" y="82"/>
                </a:cubicBezTo>
                <a:cubicBezTo>
                  <a:pt x="9" y="72"/>
                  <a:pt x="13" y="62"/>
                  <a:pt x="20" y="49"/>
                </a:cubicBezTo>
                <a:cubicBezTo>
                  <a:pt x="26" y="37"/>
                  <a:pt x="35" y="26"/>
                  <a:pt x="48" y="16"/>
                </a:cubicBezTo>
                <a:cubicBezTo>
                  <a:pt x="60" y="6"/>
                  <a:pt x="73" y="1"/>
                  <a:pt x="89" y="1"/>
                </a:cubicBezTo>
                <a:cubicBezTo>
                  <a:pt x="107" y="1"/>
                  <a:pt x="121" y="6"/>
                  <a:pt x="130" y="17"/>
                </a:cubicBezTo>
                <a:cubicBezTo>
                  <a:pt x="140" y="28"/>
                  <a:pt x="145" y="41"/>
                  <a:pt x="145" y="55"/>
                </a:cubicBezTo>
                <a:cubicBezTo>
                  <a:pt x="145" y="62"/>
                  <a:pt x="138" y="85"/>
                  <a:pt x="124" y="123"/>
                </a:cubicBezTo>
                <a:cubicBezTo>
                  <a:pt x="110" y="161"/>
                  <a:pt x="103" y="190"/>
                  <a:pt x="103" y="211"/>
                </a:cubicBezTo>
                <a:cubicBezTo>
                  <a:pt x="103" y="230"/>
                  <a:pt x="108" y="244"/>
                  <a:pt x="116" y="252"/>
                </a:cubicBezTo>
                <a:cubicBezTo>
                  <a:pt x="125" y="260"/>
                  <a:pt x="136" y="264"/>
                  <a:pt x="150" y="264"/>
                </a:cubicBezTo>
                <a:cubicBezTo>
                  <a:pt x="168" y="264"/>
                  <a:pt x="184" y="252"/>
                  <a:pt x="198" y="226"/>
                </a:cubicBezTo>
                <a:lnTo>
                  <a:pt x="201" y="220"/>
                </a:lnTo>
                <a:lnTo>
                  <a:pt x="201" y="206"/>
                </a:lnTo>
                <a:cubicBezTo>
                  <a:pt x="201" y="204"/>
                  <a:pt x="201" y="202"/>
                  <a:pt x="201" y="200"/>
                </a:cubicBezTo>
                <a:cubicBezTo>
                  <a:pt x="201" y="197"/>
                  <a:pt x="201" y="196"/>
                  <a:pt x="202" y="195"/>
                </a:cubicBezTo>
                <a:cubicBezTo>
                  <a:pt x="202" y="194"/>
                  <a:pt x="202" y="193"/>
                  <a:pt x="202" y="190"/>
                </a:cubicBezTo>
                <a:cubicBezTo>
                  <a:pt x="202" y="188"/>
                  <a:pt x="203" y="186"/>
                  <a:pt x="203" y="185"/>
                </a:cubicBezTo>
                <a:cubicBezTo>
                  <a:pt x="203" y="183"/>
                  <a:pt x="204" y="180"/>
                  <a:pt x="205" y="177"/>
                </a:cubicBezTo>
                <a:cubicBezTo>
                  <a:pt x="206" y="173"/>
                  <a:pt x="206" y="169"/>
                  <a:pt x="207" y="166"/>
                </a:cubicBezTo>
                <a:cubicBezTo>
                  <a:pt x="207" y="162"/>
                  <a:pt x="209" y="157"/>
                  <a:pt x="211" y="151"/>
                </a:cubicBezTo>
                <a:cubicBezTo>
                  <a:pt x="213" y="144"/>
                  <a:pt x="214" y="137"/>
                  <a:pt x="216" y="130"/>
                </a:cubicBezTo>
                <a:cubicBezTo>
                  <a:pt x="217" y="124"/>
                  <a:pt x="219" y="115"/>
                  <a:pt x="223" y="103"/>
                </a:cubicBezTo>
                <a:cubicBezTo>
                  <a:pt x="235" y="55"/>
                  <a:pt x="242" y="29"/>
                  <a:pt x="244" y="25"/>
                </a:cubicBezTo>
                <a:cubicBezTo>
                  <a:pt x="249" y="13"/>
                  <a:pt x="258" y="7"/>
                  <a:pt x="271" y="7"/>
                </a:cubicBezTo>
                <a:cubicBezTo>
                  <a:pt x="279" y="7"/>
                  <a:pt x="284" y="9"/>
                  <a:pt x="287" y="14"/>
                </a:cubicBezTo>
                <a:cubicBezTo>
                  <a:pt x="290" y="18"/>
                  <a:pt x="292" y="23"/>
                  <a:pt x="292" y="27"/>
                </a:cubicBezTo>
                <a:cubicBezTo>
                  <a:pt x="292" y="32"/>
                  <a:pt x="286" y="59"/>
                  <a:pt x="274" y="108"/>
                </a:cubicBezTo>
                <a:cubicBezTo>
                  <a:pt x="262" y="156"/>
                  <a:pt x="255" y="184"/>
                  <a:pt x="254" y="191"/>
                </a:cubicBezTo>
                <a:cubicBezTo>
                  <a:pt x="253" y="196"/>
                  <a:pt x="252" y="203"/>
                  <a:pt x="252" y="213"/>
                </a:cubicBezTo>
                <a:lnTo>
                  <a:pt x="252" y="218"/>
                </a:lnTo>
                <a:cubicBezTo>
                  <a:pt x="252" y="224"/>
                  <a:pt x="253" y="230"/>
                  <a:pt x="254" y="236"/>
                </a:cubicBezTo>
                <a:cubicBezTo>
                  <a:pt x="256" y="242"/>
                  <a:pt x="260" y="248"/>
                  <a:pt x="266" y="254"/>
                </a:cubicBezTo>
                <a:cubicBezTo>
                  <a:pt x="273" y="261"/>
                  <a:pt x="283" y="264"/>
                  <a:pt x="295" y="264"/>
                </a:cubicBezTo>
                <a:cubicBezTo>
                  <a:pt x="326" y="264"/>
                  <a:pt x="349" y="239"/>
                  <a:pt x="367" y="187"/>
                </a:cubicBezTo>
                <a:cubicBezTo>
                  <a:pt x="371" y="178"/>
                  <a:pt x="375" y="164"/>
                  <a:pt x="380" y="146"/>
                </a:cubicBezTo>
                <a:cubicBezTo>
                  <a:pt x="384" y="128"/>
                  <a:pt x="387" y="116"/>
                  <a:pt x="387" y="108"/>
                </a:cubicBezTo>
                <a:cubicBezTo>
                  <a:pt x="387" y="94"/>
                  <a:pt x="385" y="83"/>
                  <a:pt x="379" y="75"/>
                </a:cubicBezTo>
                <a:cubicBezTo>
                  <a:pt x="374" y="67"/>
                  <a:pt x="368" y="61"/>
                  <a:pt x="363" y="55"/>
                </a:cubicBezTo>
                <a:cubicBezTo>
                  <a:pt x="357" y="50"/>
                  <a:pt x="355" y="44"/>
                  <a:pt x="355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1812240" y="351468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3" y="19"/>
                  <a:pt x="10" y="12"/>
                </a:cubicBezTo>
                <a:cubicBezTo>
                  <a:pt x="17" y="4"/>
                  <a:pt x="26" y="0"/>
                  <a:pt x="37" y="0"/>
                </a:cubicBezTo>
                <a:cubicBezTo>
                  <a:pt x="49" y="0"/>
                  <a:pt x="59" y="6"/>
                  <a:pt x="69" y="16"/>
                </a:cubicBezTo>
                <a:cubicBezTo>
                  <a:pt x="79" y="27"/>
                  <a:pt x="84" y="45"/>
                  <a:pt x="84" y="72"/>
                </a:cubicBezTo>
                <a:cubicBezTo>
                  <a:pt x="84" y="87"/>
                  <a:pt x="82" y="102"/>
                  <a:pt x="79" y="116"/>
                </a:cubicBezTo>
                <a:cubicBezTo>
                  <a:pt x="75" y="130"/>
                  <a:pt x="69" y="142"/>
                  <a:pt x="64" y="152"/>
                </a:cubicBezTo>
                <a:cubicBezTo>
                  <a:pt x="59" y="162"/>
                  <a:pt x="54" y="171"/>
                  <a:pt x="48" y="178"/>
                </a:cubicBezTo>
                <a:cubicBezTo>
                  <a:pt x="42" y="185"/>
                  <a:pt x="37" y="191"/>
                  <a:pt x="33" y="195"/>
                </a:cubicBezTo>
                <a:cubicBezTo>
                  <a:pt x="28" y="199"/>
                  <a:pt x="26" y="201"/>
                  <a:pt x="24" y="200"/>
                </a:cubicBezTo>
                <a:cubicBezTo>
                  <a:pt x="23" y="200"/>
                  <a:pt x="20" y="199"/>
                  <a:pt x="16" y="195"/>
                </a:cubicBezTo>
                <a:cubicBezTo>
                  <a:pt x="12" y="191"/>
                  <a:pt x="11" y="188"/>
                  <a:pt x="11" y="187"/>
                </a:cubicBezTo>
                <a:cubicBezTo>
                  <a:pt x="11" y="185"/>
                  <a:pt x="13" y="181"/>
                  <a:pt x="17" y="176"/>
                </a:cubicBezTo>
                <a:cubicBezTo>
                  <a:pt x="22" y="171"/>
                  <a:pt x="27" y="165"/>
                  <a:pt x="33" y="157"/>
                </a:cubicBezTo>
                <a:cubicBezTo>
                  <a:pt x="39" y="150"/>
                  <a:pt x="45" y="139"/>
                  <a:pt x="50" y="126"/>
                </a:cubicBezTo>
                <a:cubicBezTo>
                  <a:pt x="55" y="112"/>
                  <a:pt x="58" y="97"/>
                  <a:pt x="60" y="79"/>
                </a:cubicBezTo>
                <a:lnTo>
                  <a:pt x="60" y="71"/>
                </a:lnTo>
                <a:lnTo>
                  <a:pt x="59" y="72"/>
                </a:lnTo>
                <a:cubicBezTo>
                  <a:pt x="58" y="72"/>
                  <a:pt x="57" y="73"/>
                  <a:pt x="56" y="73"/>
                </a:cubicBezTo>
                <a:cubicBezTo>
                  <a:pt x="55" y="73"/>
                  <a:pt x="54" y="74"/>
                  <a:pt x="52" y="75"/>
                </a:cubicBezTo>
                <a:cubicBezTo>
                  <a:pt x="51" y="76"/>
                  <a:pt x="49" y="76"/>
                  <a:pt x="47" y="76"/>
                </a:cubicBezTo>
                <a:cubicBezTo>
                  <a:pt x="44" y="76"/>
                  <a:pt x="42" y="76"/>
                  <a:pt x="39" y="77"/>
                </a:cubicBezTo>
                <a:cubicBezTo>
                  <a:pt x="28" y="77"/>
                  <a:pt x="18" y="73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1903680" y="3441600"/>
            <a:ext cx="110880" cy="103680"/>
          </a:xfrm>
          <a:custGeom>
            <a:avLst/>
            <a:gdLst/>
            <a:ahLst/>
            <a:rect l="0" t="0" r="r" b="b"/>
            <a:pathLst>
              <a:path w="308" h="288">
                <a:moveTo>
                  <a:pt x="10" y="98"/>
                </a:moveTo>
                <a:cubicBezTo>
                  <a:pt x="13" y="80"/>
                  <a:pt x="25" y="60"/>
                  <a:pt x="45" y="37"/>
                </a:cubicBezTo>
                <a:cubicBezTo>
                  <a:pt x="64" y="13"/>
                  <a:pt x="90" y="1"/>
                  <a:pt x="119" y="0"/>
                </a:cubicBezTo>
                <a:cubicBezTo>
                  <a:pt x="134" y="0"/>
                  <a:pt x="147" y="4"/>
                  <a:pt x="159" y="12"/>
                </a:cubicBezTo>
                <a:cubicBezTo>
                  <a:pt x="172" y="19"/>
                  <a:pt x="181" y="30"/>
                  <a:pt x="186" y="41"/>
                </a:cubicBezTo>
                <a:cubicBezTo>
                  <a:pt x="204" y="14"/>
                  <a:pt x="225" y="0"/>
                  <a:pt x="250" y="0"/>
                </a:cubicBezTo>
                <a:cubicBezTo>
                  <a:pt x="266" y="0"/>
                  <a:pt x="279" y="5"/>
                  <a:pt x="291" y="14"/>
                </a:cubicBezTo>
                <a:cubicBezTo>
                  <a:pt x="302" y="25"/>
                  <a:pt x="308" y="37"/>
                  <a:pt x="308" y="53"/>
                </a:cubicBezTo>
                <a:cubicBezTo>
                  <a:pt x="308" y="65"/>
                  <a:pt x="306" y="75"/>
                  <a:pt x="300" y="82"/>
                </a:cubicBezTo>
                <a:cubicBezTo>
                  <a:pt x="294" y="90"/>
                  <a:pt x="288" y="95"/>
                  <a:pt x="283" y="96"/>
                </a:cubicBezTo>
                <a:cubicBezTo>
                  <a:pt x="277" y="98"/>
                  <a:pt x="272" y="99"/>
                  <a:pt x="268" y="99"/>
                </a:cubicBezTo>
                <a:cubicBezTo>
                  <a:pt x="260" y="99"/>
                  <a:pt x="253" y="96"/>
                  <a:pt x="248" y="92"/>
                </a:cubicBezTo>
                <a:cubicBezTo>
                  <a:pt x="243" y="87"/>
                  <a:pt x="241" y="81"/>
                  <a:pt x="241" y="73"/>
                </a:cubicBezTo>
                <a:cubicBezTo>
                  <a:pt x="241" y="54"/>
                  <a:pt x="251" y="41"/>
                  <a:pt x="272" y="34"/>
                </a:cubicBezTo>
                <a:cubicBezTo>
                  <a:pt x="268" y="28"/>
                  <a:pt x="259" y="25"/>
                  <a:pt x="247" y="25"/>
                </a:cubicBezTo>
                <a:cubicBezTo>
                  <a:pt x="242" y="25"/>
                  <a:pt x="238" y="26"/>
                  <a:pt x="235" y="27"/>
                </a:cubicBezTo>
                <a:cubicBezTo>
                  <a:pt x="219" y="33"/>
                  <a:pt x="207" y="47"/>
                  <a:pt x="200" y="68"/>
                </a:cubicBezTo>
                <a:cubicBezTo>
                  <a:pt x="174" y="162"/>
                  <a:pt x="162" y="216"/>
                  <a:pt x="162" y="232"/>
                </a:cubicBezTo>
                <a:cubicBezTo>
                  <a:pt x="162" y="243"/>
                  <a:pt x="165" y="252"/>
                  <a:pt x="172" y="257"/>
                </a:cubicBezTo>
                <a:cubicBezTo>
                  <a:pt x="179" y="262"/>
                  <a:pt x="186" y="264"/>
                  <a:pt x="194" y="264"/>
                </a:cubicBezTo>
                <a:cubicBezTo>
                  <a:pt x="210" y="264"/>
                  <a:pt x="225" y="257"/>
                  <a:pt x="240" y="244"/>
                </a:cubicBezTo>
                <a:cubicBezTo>
                  <a:pt x="255" y="230"/>
                  <a:pt x="266" y="213"/>
                  <a:pt x="271" y="192"/>
                </a:cubicBezTo>
                <a:cubicBezTo>
                  <a:pt x="272" y="188"/>
                  <a:pt x="274" y="186"/>
                  <a:pt x="275" y="185"/>
                </a:cubicBezTo>
                <a:cubicBezTo>
                  <a:pt x="276" y="185"/>
                  <a:pt x="280" y="185"/>
                  <a:pt x="285" y="184"/>
                </a:cubicBezTo>
                <a:lnTo>
                  <a:pt x="288" y="184"/>
                </a:lnTo>
                <a:cubicBezTo>
                  <a:pt x="294" y="184"/>
                  <a:pt x="297" y="186"/>
                  <a:pt x="297" y="189"/>
                </a:cubicBezTo>
                <a:cubicBezTo>
                  <a:pt x="297" y="190"/>
                  <a:pt x="297" y="192"/>
                  <a:pt x="296" y="196"/>
                </a:cubicBezTo>
                <a:cubicBezTo>
                  <a:pt x="289" y="220"/>
                  <a:pt x="276" y="241"/>
                  <a:pt x="257" y="260"/>
                </a:cubicBezTo>
                <a:cubicBezTo>
                  <a:pt x="237" y="279"/>
                  <a:pt x="215" y="288"/>
                  <a:pt x="189" y="288"/>
                </a:cubicBezTo>
                <a:cubicBezTo>
                  <a:pt x="160" y="288"/>
                  <a:pt x="137" y="275"/>
                  <a:pt x="122" y="248"/>
                </a:cubicBezTo>
                <a:cubicBezTo>
                  <a:pt x="105" y="274"/>
                  <a:pt x="84" y="287"/>
                  <a:pt x="62" y="287"/>
                </a:cubicBezTo>
                <a:lnTo>
                  <a:pt x="58" y="287"/>
                </a:lnTo>
                <a:cubicBezTo>
                  <a:pt x="37" y="287"/>
                  <a:pt x="22" y="282"/>
                  <a:pt x="14" y="271"/>
                </a:cubicBezTo>
                <a:cubicBezTo>
                  <a:pt x="5" y="260"/>
                  <a:pt x="0" y="248"/>
                  <a:pt x="0" y="236"/>
                </a:cubicBezTo>
                <a:cubicBezTo>
                  <a:pt x="0" y="222"/>
                  <a:pt x="4" y="212"/>
                  <a:pt x="12" y="203"/>
                </a:cubicBezTo>
                <a:cubicBezTo>
                  <a:pt x="20" y="195"/>
                  <a:pt x="29" y="190"/>
                  <a:pt x="40" y="190"/>
                </a:cubicBezTo>
                <a:cubicBezTo>
                  <a:pt x="58" y="190"/>
                  <a:pt x="67" y="199"/>
                  <a:pt x="67" y="217"/>
                </a:cubicBezTo>
                <a:cubicBezTo>
                  <a:pt x="67" y="225"/>
                  <a:pt x="65" y="233"/>
                  <a:pt x="60" y="239"/>
                </a:cubicBezTo>
                <a:cubicBezTo>
                  <a:pt x="55" y="245"/>
                  <a:pt x="50" y="250"/>
                  <a:pt x="45" y="252"/>
                </a:cubicBezTo>
                <a:cubicBezTo>
                  <a:pt x="41" y="254"/>
                  <a:pt x="38" y="255"/>
                  <a:pt x="37" y="255"/>
                </a:cubicBezTo>
                <a:lnTo>
                  <a:pt x="35" y="256"/>
                </a:lnTo>
                <a:cubicBezTo>
                  <a:pt x="35" y="256"/>
                  <a:pt x="36" y="257"/>
                  <a:pt x="39" y="258"/>
                </a:cubicBezTo>
                <a:cubicBezTo>
                  <a:pt x="41" y="259"/>
                  <a:pt x="45" y="261"/>
                  <a:pt x="49" y="262"/>
                </a:cubicBezTo>
                <a:cubicBezTo>
                  <a:pt x="53" y="264"/>
                  <a:pt x="57" y="265"/>
                  <a:pt x="61" y="264"/>
                </a:cubicBezTo>
                <a:cubicBezTo>
                  <a:pt x="76" y="264"/>
                  <a:pt x="90" y="255"/>
                  <a:pt x="101" y="236"/>
                </a:cubicBezTo>
                <a:cubicBezTo>
                  <a:pt x="105" y="229"/>
                  <a:pt x="110" y="215"/>
                  <a:pt x="116" y="193"/>
                </a:cubicBezTo>
                <a:cubicBezTo>
                  <a:pt x="122" y="171"/>
                  <a:pt x="127" y="148"/>
                  <a:pt x="133" y="125"/>
                </a:cubicBezTo>
                <a:cubicBezTo>
                  <a:pt x="139" y="101"/>
                  <a:pt x="143" y="87"/>
                  <a:pt x="143" y="83"/>
                </a:cubicBezTo>
                <a:cubicBezTo>
                  <a:pt x="146" y="72"/>
                  <a:pt x="147" y="63"/>
                  <a:pt x="147" y="58"/>
                </a:cubicBezTo>
                <a:cubicBezTo>
                  <a:pt x="147" y="47"/>
                  <a:pt x="143" y="38"/>
                  <a:pt x="137" y="33"/>
                </a:cubicBezTo>
                <a:cubicBezTo>
                  <a:pt x="131" y="28"/>
                  <a:pt x="124" y="25"/>
                  <a:pt x="116" y="25"/>
                </a:cubicBezTo>
                <a:cubicBezTo>
                  <a:pt x="99" y="25"/>
                  <a:pt x="82" y="32"/>
                  <a:pt x="67" y="46"/>
                </a:cubicBezTo>
                <a:cubicBezTo>
                  <a:pt x="53" y="59"/>
                  <a:pt x="42" y="76"/>
                  <a:pt x="36" y="98"/>
                </a:cubicBezTo>
                <a:cubicBezTo>
                  <a:pt x="35" y="101"/>
                  <a:pt x="34" y="103"/>
                  <a:pt x="33" y="104"/>
                </a:cubicBezTo>
                <a:cubicBezTo>
                  <a:pt x="32" y="104"/>
                  <a:pt x="29" y="105"/>
                  <a:pt x="23" y="105"/>
                </a:cubicBezTo>
                <a:lnTo>
                  <a:pt x="14" y="105"/>
                </a:lnTo>
                <a:cubicBezTo>
                  <a:pt x="12" y="103"/>
                  <a:pt x="10" y="100"/>
                  <a:pt x="1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2038320" y="3371760"/>
            <a:ext cx="51120" cy="227880"/>
          </a:xfrm>
          <a:custGeom>
            <a:avLst/>
            <a:gdLst/>
            <a:ahLst/>
            <a:rect l="0" t="0" r="r" b="b"/>
            <a:pathLst>
              <a:path w="142" h="633">
                <a:moveTo>
                  <a:pt x="0" y="11"/>
                </a:moveTo>
                <a:cubicBezTo>
                  <a:pt x="0" y="8"/>
                  <a:pt x="2" y="6"/>
                  <a:pt x="4" y="4"/>
                </a:cubicBezTo>
                <a:cubicBezTo>
                  <a:pt x="6" y="1"/>
                  <a:pt x="10" y="0"/>
                  <a:pt x="13" y="0"/>
                </a:cubicBezTo>
                <a:cubicBezTo>
                  <a:pt x="18" y="0"/>
                  <a:pt x="21" y="2"/>
                  <a:pt x="24" y="6"/>
                </a:cubicBezTo>
                <a:cubicBezTo>
                  <a:pt x="25" y="9"/>
                  <a:pt x="45" y="61"/>
                  <a:pt x="84" y="162"/>
                </a:cubicBezTo>
                <a:cubicBezTo>
                  <a:pt x="122" y="262"/>
                  <a:pt x="141" y="314"/>
                  <a:pt x="142" y="316"/>
                </a:cubicBezTo>
                <a:cubicBezTo>
                  <a:pt x="142" y="318"/>
                  <a:pt x="123" y="369"/>
                  <a:pt x="84" y="471"/>
                </a:cubicBezTo>
                <a:cubicBezTo>
                  <a:pt x="46" y="572"/>
                  <a:pt x="25" y="624"/>
                  <a:pt x="24" y="627"/>
                </a:cubicBezTo>
                <a:cubicBezTo>
                  <a:pt x="21" y="631"/>
                  <a:pt x="18" y="633"/>
                  <a:pt x="13" y="633"/>
                </a:cubicBezTo>
                <a:cubicBezTo>
                  <a:pt x="10" y="633"/>
                  <a:pt x="6" y="632"/>
                  <a:pt x="4" y="630"/>
                </a:cubicBezTo>
                <a:cubicBezTo>
                  <a:pt x="2" y="628"/>
                  <a:pt x="1" y="625"/>
                  <a:pt x="0" y="621"/>
                </a:cubicBezTo>
                <a:cubicBezTo>
                  <a:pt x="0" y="619"/>
                  <a:pt x="20" y="568"/>
                  <a:pt x="58" y="468"/>
                </a:cubicBezTo>
                <a:cubicBezTo>
                  <a:pt x="96" y="367"/>
                  <a:pt x="115" y="317"/>
                  <a:pt x="115" y="316"/>
                </a:cubicBezTo>
                <a:cubicBezTo>
                  <a:pt x="115" y="315"/>
                  <a:pt x="96" y="265"/>
                  <a:pt x="58" y="165"/>
                </a:cubicBezTo>
                <a:cubicBezTo>
                  <a:pt x="20" y="64"/>
                  <a:pt x="0" y="13"/>
                  <a:pt x="0" y="1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2177640" y="3409560"/>
            <a:ext cx="151920" cy="151920"/>
          </a:xfrm>
          <a:custGeom>
            <a:avLst/>
            <a:gdLst/>
            <a:ahLst/>
            <a:rect l="0" t="0" r="r" b="b"/>
            <a:pathLst>
              <a:path w="422" h="422">
                <a:moveTo>
                  <a:pt x="0" y="219"/>
                </a:moveTo>
                <a:cubicBezTo>
                  <a:pt x="0" y="219"/>
                  <a:pt x="0" y="216"/>
                  <a:pt x="0" y="211"/>
                </a:cubicBezTo>
                <a:cubicBezTo>
                  <a:pt x="0" y="205"/>
                  <a:pt x="3" y="201"/>
                  <a:pt x="9" y="198"/>
                </a:cubicBezTo>
                <a:lnTo>
                  <a:pt x="199" y="198"/>
                </a:lnTo>
                <a:lnTo>
                  <a:pt x="199" y="103"/>
                </a:lnTo>
                <a:lnTo>
                  <a:pt x="199" y="9"/>
                </a:lnTo>
                <a:cubicBezTo>
                  <a:pt x="204" y="3"/>
                  <a:pt x="208" y="0"/>
                  <a:pt x="211" y="0"/>
                </a:cubicBezTo>
                <a:cubicBezTo>
                  <a:pt x="217" y="0"/>
                  <a:pt x="221" y="3"/>
                  <a:pt x="224" y="10"/>
                </a:cubicBezTo>
                <a:lnTo>
                  <a:pt x="224" y="198"/>
                </a:lnTo>
                <a:lnTo>
                  <a:pt x="412" y="198"/>
                </a:lnTo>
                <a:cubicBezTo>
                  <a:pt x="419" y="202"/>
                  <a:pt x="422" y="206"/>
                  <a:pt x="422" y="211"/>
                </a:cubicBezTo>
                <a:cubicBezTo>
                  <a:pt x="422" y="216"/>
                  <a:pt x="419" y="220"/>
                  <a:pt x="412" y="223"/>
                </a:cubicBezTo>
                <a:lnTo>
                  <a:pt x="224" y="223"/>
                </a:lnTo>
                <a:lnTo>
                  <a:pt x="224" y="413"/>
                </a:lnTo>
                <a:cubicBezTo>
                  <a:pt x="221" y="419"/>
                  <a:pt x="217" y="422"/>
                  <a:pt x="213" y="422"/>
                </a:cubicBezTo>
                <a:lnTo>
                  <a:pt x="211" y="422"/>
                </a:lnTo>
                <a:lnTo>
                  <a:pt x="210" y="422"/>
                </a:lnTo>
                <a:cubicBezTo>
                  <a:pt x="205" y="422"/>
                  <a:pt x="201" y="419"/>
                  <a:pt x="199" y="413"/>
                </a:cubicBezTo>
                <a:lnTo>
                  <a:pt x="199" y="223"/>
                </a:lnTo>
                <a:lnTo>
                  <a:pt x="9" y="223"/>
                </a:lnTo>
                <a:cubicBezTo>
                  <a:pt x="3" y="220"/>
                  <a:pt x="0" y="216"/>
                  <a:pt x="0" y="211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2401560" y="3384360"/>
            <a:ext cx="87120" cy="160920"/>
          </a:xfrm>
          <a:custGeom>
            <a:avLst/>
            <a:gdLst/>
            <a:ahLst/>
            <a:rect l="0" t="0" r="r" b="b"/>
            <a:pathLst>
              <a:path w="242" h="447">
                <a:moveTo>
                  <a:pt x="21" y="30"/>
                </a:moveTo>
                <a:cubicBezTo>
                  <a:pt x="21" y="26"/>
                  <a:pt x="22" y="21"/>
                  <a:pt x="23" y="15"/>
                </a:cubicBezTo>
                <a:cubicBezTo>
                  <a:pt x="25" y="10"/>
                  <a:pt x="28" y="7"/>
                  <a:pt x="31" y="7"/>
                </a:cubicBezTo>
                <a:cubicBezTo>
                  <a:pt x="31" y="7"/>
                  <a:pt x="47" y="6"/>
                  <a:pt x="76" y="4"/>
                </a:cubicBezTo>
                <a:cubicBezTo>
                  <a:pt x="106" y="2"/>
                  <a:pt x="122" y="1"/>
                  <a:pt x="123" y="0"/>
                </a:cubicBezTo>
                <a:cubicBezTo>
                  <a:pt x="128" y="0"/>
                  <a:pt x="130" y="2"/>
                  <a:pt x="130" y="6"/>
                </a:cubicBezTo>
                <a:cubicBezTo>
                  <a:pt x="130" y="10"/>
                  <a:pt x="123" y="40"/>
                  <a:pt x="109" y="96"/>
                </a:cubicBezTo>
                <a:cubicBezTo>
                  <a:pt x="105" y="111"/>
                  <a:pt x="102" y="125"/>
                  <a:pt x="98" y="140"/>
                </a:cubicBezTo>
                <a:cubicBezTo>
                  <a:pt x="94" y="156"/>
                  <a:pt x="91" y="168"/>
                  <a:pt x="88" y="176"/>
                </a:cubicBezTo>
                <a:lnTo>
                  <a:pt x="86" y="188"/>
                </a:lnTo>
                <a:cubicBezTo>
                  <a:pt x="86" y="189"/>
                  <a:pt x="87" y="188"/>
                  <a:pt x="90" y="186"/>
                </a:cubicBezTo>
                <a:cubicBezTo>
                  <a:pt x="110" y="169"/>
                  <a:pt x="132" y="159"/>
                  <a:pt x="154" y="159"/>
                </a:cubicBezTo>
                <a:cubicBezTo>
                  <a:pt x="180" y="159"/>
                  <a:pt x="202" y="170"/>
                  <a:pt x="218" y="190"/>
                </a:cubicBezTo>
                <a:cubicBezTo>
                  <a:pt x="234" y="209"/>
                  <a:pt x="242" y="233"/>
                  <a:pt x="242" y="263"/>
                </a:cubicBezTo>
                <a:cubicBezTo>
                  <a:pt x="242" y="310"/>
                  <a:pt x="226" y="352"/>
                  <a:pt x="192" y="390"/>
                </a:cubicBezTo>
                <a:cubicBezTo>
                  <a:pt x="158" y="428"/>
                  <a:pt x="122" y="447"/>
                  <a:pt x="84" y="447"/>
                </a:cubicBezTo>
                <a:cubicBezTo>
                  <a:pt x="63" y="447"/>
                  <a:pt x="44" y="439"/>
                  <a:pt x="27" y="423"/>
                </a:cubicBezTo>
                <a:cubicBezTo>
                  <a:pt x="9" y="407"/>
                  <a:pt x="0" y="381"/>
                  <a:pt x="0" y="345"/>
                </a:cubicBezTo>
                <a:lnTo>
                  <a:pt x="0" y="339"/>
                </a:lnTo>
                <a:cubicBezTo>
                  <a:pt x="0" y="330"/>
                  <a:pt x="2" y="318"/>
                  <a:pt x="5" y="303"/>
                </a:cubicBezTo>
                <a:cubicBezTo>
                  <a:pt x="8" y="287"/>
                  <a:pt x="19" y="246"/>
                  <a:pt x="36" y="178"/>
                </a:cubicBezTo>
                <a:cubicBezTo>
                  <a:pt x="57" y="94"/>
                  <a:pt x="68" y="50"/>
                  <a:pt x="68" y="45"/>
                </a:cubicBezTo>
                <a:cubicBezTo>
                  <a:pt x="68" y="40"/>
                  <a:pt x="60" y="37"/>
                  <a:pt x="44" y="36"/>
                </a:cubicBezTo>
                <a:cubicBezTo>
                  <a:pt x="42" y="36"/>
                  <a:pt x="40" y="36"/>
                  <a:pt x="39" y="36"/>
                </a:cubicBezTo>
                <a:lnTo>
                  <a:pt x="35" y="36"/>
                </a:lnTo>
                <a:cubicBezTo>
                  <a:pt x="31" y="36"/>
                  <a:pt x="28" y="36"/>
                  <a:pt x="27" y="36"/>
                </a:cubicBezTo>
                <a:cubicBezTo>
                  <a:pt x="26" y="36"/>
                  <a:pt x="24" y="36"/>
                  <a:pt x="23" y="34"/>
                </a:cubicBezTo>
                <a:cubicBezTo>
                  <a:pt x="21" y="33"/>
                  <a:pt x="20" y="32"/>
                  <a:pt x="21" y="30"/>
                </a:cubicBezTo>
                <a:moveTo>
                  <a:pt x="187" y="234"/>
                </a:moveTo>
                <a:lnTo>
                  <a:pt x="187" y="231"/>
                </a:lnTo>
                <a:cubicBezTo>
                  <a:pt x="187" y="199"/>
                  <a:pt x="174" y="184"/>
                  <a:pt x="149" y="184"/>
                </a:cubicBezTo>
                <a:cubicBezTo>
                  <a:pt x="141" y="184"/>
                  <a:pt x="134" y="186"/>
                  <a:pt x="126" y="189"/>
                </a:cubicBezTo>
                <a:cubicBezTo>
                  <a:pt x="119" y="192"/>
                  <a:pt x="112" y="197"/>
                  <a:pt x="106" y="202"/>
                </a:cubicBezTo>
                <a:cubicBezTo>
                  <a:pt x="99" y="208"/>
                  <a:pt x="94" y="213"/>
                  <a:pt x="89" y="217"/>
                </a:cubicBezTo>
                <a:cubicBezTo>
                  <a:pt x="84" y="222"/>
                  <a:pt x="81" y="227"/>
                  <a:pt x="78" y="231"/>
                </a:cubicBezTo>
                <a:lnTo>
                  <a:pt x="74" y="236"/>
                </a:lnTo>
                <a:lnTo>
                  <a:pt x="61" y="291"/>
                </a:lnTo>
                <a:cubicBezTo>
                  <a:pt x="51" y="327"/>
                  <a:pt x="47" y="353"/>
                  <a:pt x="47" y="368"/>
                </a:cubicBezTo>
                <a:cubicBezTo>
                  <a:pt x="47" y="388"/>
                  <a:pt x="52" y="403"/>
                  <a:pt x="62" y="413"/>
                </a:cubicBezTo>
                <a:cubicBezTo>
                  <a:pt x="69" y="420"/>
                  <a:pt x="77" y="423"/>
                  <a:pt x="87" y="423"/>
                </a:cubicBezTo>
                <a:cubicBezTo>
                  <a:pt x="101" y="423"/>
                  <a:pt x="115" y="417"/>
                  <a:pt x="130" y="403"/>
                </a:cubicBezTo>
                <a:cubicBezTo>
                  <a:pt x="140" y="393"/>
                  <a:pt x="149" y="382"/>
                  <a:pt x="155" y="368"/>
                </a:cubicBezTo>
                <a:cubicBezTo>
                  <a:pt x="161" y="354"/>
                  <a:pt x="168" y="332"/>
                  <a:pt x="176" y="301"/>
                </a:cubicBezTo>
                <a:cubicBezTo>
                  <a:pt x="183" y="271"/>
                  <a:pt x="187" y="249"/>
                  <a:pt x="187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916920" y="3085200"/>
            <a:ext cx="4681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Шаг 1: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Вычисляем линейную комбинацию (логит):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2485800" y="33710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916920" y="3704400"/>
            <a:ext cx="4391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Шаг 2: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"Пропускаем" логит через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сигмоидную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1128600" y="3989880"/>
            <a:ext cx="2466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(логистическую)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функцию.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2188080" y="4403880"/>
            <a:ext cx="123480" cy="101160"/>
          </a:xfrm>
          <a:custGeom>
            <a:avLst/>
            <a:gdLst/>
            <a:ahLst/>
            <a:rect l="0" t="0" r="r" b="b"/>
            <a:pathLst>
              <a:path w="343" h="281">
                <a:moveTo>
                  <a:pt x="97" y="281"/>
                </a:moveTo>
                <a:cubicBezTo>
                  <a:pt x="68" y="281"/>
                  <a:pt x="45" y="271"/>
                  <a:pt x="27" y="252"/>
                </a:cubicBezTo>
                <a:cubicBezTo>
                  <a:pt x="10" y="233"/>
                  <a:pt x="0" y="209"/>
                  <a:pt x="0" y="180"/>
                </a:cubicBezTo>
                <a:cubicBezTo>
                  <a:pt x="0" y="138"/>
                  <a:pt x="15" y="98"/>
                  <a:pt x="46" y="62"/>
                </a:cubicBezTo>
                <a:cubicBezTo>
                  <a:pt x="77" y="26"/>
                  <a:pt x="113" y="5"/>
                  <a:pt x="154" y="1"/>
                </a:cubicBezTo>
                <a:cubicBezTo>
                  <a:pt x="154" y="0"/>
                  <a:pt x="184" y="0"/>
                  <a:pt x="242" y="0"/>
                </a:cubicBezTo>
                <a:lnTo>
                  <a:pt x="331" y="0"/>
                </a:lnTo>
                <a:cubicBezTo>
                  <a:pt x="331" y="1"/>
                  <a:pt x="332" y="1"/>
                  <a:pt x="332" y="1"/>
                </a:cubicBezTo>
                <a:cubicBezTo>
                  <a:pt x="333" y="2"/>
                  <a:pt x="334" y="2"/>
                  <a:pt x="335" y="3"/>
                </a:cubicBezTo>
                <a:cubicBezTo>
                  <a:pt x="336" y="3"/>
                  <a:pt x="336" y="4"/>
                  <a:pt x="337" y="4"/>
                </a:cubicBezTo>
                <a:cubicBezTo>
                  <a:pt x="337" y="4"/>
                  <a:pt x="338" y="5"/>
                  <a:pt x="339" y="6"/>
                </a:cubicBezTo>
                <a:cubicBezTo>
                  <a:pt x="340" y="7"/>
                  <a:pt x="340" y="7"/>
                  <a:pt x="340" y="7"/>
                </a:cubicBezTo>
                <a:cubicBezTo>
                  <a:pt x="340" y="7"/>
                  <a:pt x="341" y="8"/>
                  <a:pt x="341" y="10"/>
                </a:cubicBezTo>
                <a:cubicBezTo>
                  <a:pt x="342" y="11"/>
                  <a:pt x="342" y="12"/>
                  <a:pt x="342" y="12"/>
                </a:cubicBezTo>
                <a:cubicBezTo>
                  <a:pt x="342" y="12"/>
                  <a:pt x="342" y="13"/>
                  <a:pt x="343" y="15"/>
                </a:cubicBezTo>
                <a:cubicBezTo>
                  <a:pt x="343" y="17"/>
                  <a:pt x="344" y="19"/>
                  <a:pt x="343" y="19"/>
                </a:cubicBezTo>
                <a:cubicBezTo>
                  <a:pt x="343" y="38"/>
                  <a:pt x="330" y="47"/>
                  <a:pt x="302" y="47"/>
                </a:cubicBezTo>
                <a:cubicBezTo>
                  <a:pt x="299" y="47"/>
                  <a:pt x="296" y="47"/>
                  <a:pt x="291" y="47"/>
                </a:cubicBezTo>
                <a:cubicBezTo>
                  <a:pt x="287" y="47"/>
                  <a:pt x="284" y="47"/>
                  <a:pt x="283" y="46"/>
                </a:cubicBezTo>
                <a:lnTo>
                  <a:pt x="244" y="46"/>
                </a:lnTo>
                <a:lnTo>
                  <a:pt x="247" y="53"/>
                </a:lnTo>
                <a:cubicBezTo>
                  <a:pt x="255" y="69"/>
                  <a:pt x="259" y="87"/>
                  <a:pt x="259" y="106"/>
                </a:cubicBezTo>
                <a:cubicBezTo>
                  <a:pt x="259" y="153"/>
                  <a:pt x="241" y="194"/>
                  <a:pt x="208" y="229"/>
                </a:cubicBezTo>
                <a:cubicBezTo>
                  <a:pt x="174" y="263"/>
                  <a:pt x="137" y="281"/>
                  <a:pt x="97" y="281"/>
                </a:cubicBezTo>
                <a:moveTo>
                  <a:pt x="209" y="97"/>
                </a:moveTo>
                <a:cubicBezTo>
                  <a:pt x="209" y="63"/>
                  <a:pt x="191" y="46"/>
                  <a:pt x="155" y="46"/>
                </a:cubicBezTo>
                <a:cubicBezTo>
                  <a:pt x="103" y="46"/>
                  <a:pt x="69" y="83"/>
                  <a:pt x="53" y="156"/>
                </a:cubicBezTo>
                <a:cubicBezTo>
                  <a:pt x="53" y="158"/>
                  <a:pt x="53" y="159"/>
                  <a:pt x="53" y="160"/>
                </a:cubicBezTo>
                <a:cubicBezTo>
                  <a:pt x="49" y="176"/>
                  <a:pt x="48" y="190"/>
                  <a:pt x="48" y="200"/>
                </a:cubicBezTo>
                <a:cubicBezTo>
                  <a:pt x="48" y="221"/>
                  <a:pt x="53" y="236"/>
                  <a:pt x="63" y="244"/>
                </a:cubicBezTo>
                <a:cubicBezTo>
                  <a:pt x="74" y="252"/>
                  <a:pt x="86" y="257"/>
                  <a:pt x="99" y="257"/>
                </a:cubicBezTo>
                <a:cubicBezTo>
                  <a:pt x="122" y="257"/>
                  <a:pt x="143" y="247"/>
                  <a:pt x="162" y="228"/>
                </a:cubicBezTo>
                <a:cubicBezTo>
                  <a:pt x="174" y="215"/>
                  <a:pt x="184" y="198"/>
                  <a:pt x="192" y="176"/>
                </a:cubicBezTo>
                <a:cubicBezTo>
                  <a:pt x="199" y="155"/>
                  <a:pt x="204" y="138"/>
                  <a:pt x="206" y="125"/>
                </a:cubicBezTo>
                <a:cubicBezTo>
                  <a:pt x="207" y="113"/>
                  <a:pt x="208" y="103"/>
                  <a:pt x="209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2332440" y="433116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8"/>
                </a:moveTo>
                <a:cubicBezTo>
                  <a:pt x="0" y="288"/>
                  <a:pt x="2" y="260"/>
                  <a:pt x="6" y="234"/>
                </a:cubicBezTo>
                <a:cubicBezTo>
                  <a:pt x="11" y="208"/>
                  <a:pt x="15" y="185"/>
                  <a:pt x="21" y="166"/>
                </a:cubicBezTo>
                <a:cubicBezTo>
                  <a:pt x="26" y="147"/>
                  <a:pt x="34" y="129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4" y="7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1" y="19"/>
                </a:cubicBezTo>
                <a:cubicBezTo>
                  <a:pt x="134" y="27"/>
                  <a:pt x="126" y="38"/>
                  <a:pt x="116" y="53"/>
                </a:cubicBezTo>
                <a:cubicBezTo>
                  <a:pt x="105" y="68"/>
                  <a:pt x="95" y="86"/>
                  <a:pt x="84" y="107"/>
                </a:cubicBezTo>
                <a:cubicBezTo>
                  <a:pt x="73" y="129"/>
                  <a:pt x="64" y="158"/>
                  <a:pt x="57" y="195"/>
                </a:cubicBezTo>
                <a:cubicBezTo>
                  <a:pt x="50" y="231"/>
                  <a:pt x="46" y="272"/>
                  <a:pt x="46" y="318"/>
                </a:cubicBezTo>
                <a:cubicBezTo>
                  <a:pt x="46" y="362"/>
                  <a:pt x="50" y="403"/>
                  <a:pt x="57" y="439"/>
                </a:cubicBezTo>
                <a:cubicBezTo>
                  <a:pt x="64" y="475"/>
                  <a:pt x="73" y="505"/>
                  <a:pt x="83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9" y="623"/>
                  <a:pt x="152" y="628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9"/>
                </a:lnTo>
                <a:cubicBezTo>
                  <a:pt x="74" y="583"/>
                  <a:pt x="45" y="538"/>
                  <a:pt x="27" y="485"/>
                </a:cubicBezTo>
                <a:cubicBezTo>
                  <a:pt x="9" y="431"/>
                  <a:pt x="0" y="375"/>
                  <a:pt x="0" y="3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2407680" y="4401360"/>
            <a:ext cx="99360" cy="103680"/>
          </a:xfrm>
          <a:custGeom>
            <a:avLst/>
            <a:gdLst/>
            <a:ahLst/>
            <a:rect l="0" t="0" r="r" b="b"/>
            <a:pathLst>
              <a:path w="276" h="288">
                <a:moveTo>
                  <a:pt x="198" y="66"/>
                </a:moveTo>
                <a:cubicBezTo>
                  <a:pt x="194" y="66"/>
                  <a:pt x="183" y="64"/>
                  <a:pt x="165" y="59"/>
                </a:cubicBezTo>
                <a:cubicBezTo>
                  <a:pt x="146" y="54"/>
                  <a:pt x="133" y="52"/>
                  <a:pt x="125" y="52"/>
                </a:cubicBezTo>
                <a:cubicBezTo>
                  <a:pt x="116" y="52"/>
                  <a:pt x="109" y="53"/>
                  <a:pt x="103" y="55"/>
                </a:cubicBezTo>
                <a:cubicBezTo>
                  <a:pt x="97" y="56"/>
                  <a:pt x="92" y="58"/>
                  <a:pt x="89" y="61"/>
                </a:cubicBezTo>
                <a:cubicBezTo>
                  <a:pt x="85" y="63"/>
                  <a:pt x="82" y="66"/>
                  <a:pt x="81" y="68"/>
                </a:cubicBezTo>
                <a:cubicBezTo>
                  <a:pt x="80" y="70"/>
                  <a:pt x="78" y="72"/>
                  <a:pt x="77" y="75"/>
                </a:cubicBezTo>
                <a:lnTo>
                  <a:pt x="75" y="77"/>
                </a:lnTo>
                <a:cubicBezTo>
                  <a:pt x="74" y="79"/>
                  <a:pt x="71" y="79"/>
                  <a:pt x="66" y="79"/>
                </a:cubicBezTo>
                <a:cubicBezTo>
                  <a:pt x="57" y="79"/>
                  <a:pt x="53" y="78"/>
                  <a:pt x="53" y="74"/>
                </a:cubicBezTo>
                <a:cubicBezTo>
                  <a:pt x="53" y="72"/>
                  <a:pt x="53" y="69"/>
                  <a:pt x="55" y="65"/>
                </a:cubicBezTo>
                <a:cubicBezTo>
                  <a:pt x="60" y="49"/>
                  <a:pt x="69" y="35"/>
                  <a:pt x="82" y="23"/>
                </a:cubicBezTo>
                <a:cubicBezTo>
                  <a:pt x="94" y="11"/>
                  <a:pt x="108" y="4"/>
                  <a:pt x="123" y="1"/>
                </a:cubicBezTo>
                <a:cubicBezTo>
                  <a:pt x="129" y="1"/>
                  <a:pt x="132" y="0"/>
                  <a:pt x="134" y="0"/>
                </a:cubicBezTo>
                <a:cubicBezTo>
                  <a:pt x="145" y="0"/>
                  <a:pt x="154" y="4"/>
                  <a:pt x="163" y="11"/>
                </a:cubicBezTo>
                <a:cubicBezTo>
                  <a:pt x="171" y="18"/>
                  <a:pt x="179" y="25"/>
                  <a:pt x="187" y="32"/>
                </a:cubicBezTo>
                <a:cubicBezTo>
                  <a:pt x="194" y="39"/>
                  <a:pt x="202" y="42"/>
                  <a:pt x="211" y="43"/>
                </a:cubicBezTo>
                <a:cubicBezTo>
                  <a:pt x="220" y="43"/>
                  <a:pt x="229" y="36"/>
                  <a:pt x="239" y="22"/>
                </a:cubicBezTo>
                <a:cubicBezTo>
                  <a:pt x="248" y="8"/>
                  <a:pt x="253" y="1"/>
                  <a:pt x="253" y="1"/>
                </a:cubicBezTo>
                <a:cubicBezTo>
                  <a:pt x="254" y="0"/>
                  <a:pt x="257" y="0"/>
                  <a:pt x="263" y="0"/>
                </a:cubicBezTo>
                <a:lnTo>
                  <a:pt x="271" y="0"/>
                </a:lnTo>
                <a:cubicBezTo>
                  <a:pt x="273" y="3"/>
                  <a:pt x="276" y="4"/>
                  <a:pt x="276" y="5"/>
                </a:cubicBezTo>
                <a:cubicBezTo>
                  <a:pt x="276" y="7"/>
                  <a:pt x="274" y="10"/>
                  <a:pt x="271" y="14"/>
                </a:cubicBezTo>
                <a:cubicBezTo>
                  <a:pt x="269" y="18"/>
                  <a:pt x="266" y="23"/>
                  <a:pt x="263" y="27"/>
                </a:cubicBezTo>
                <a:cubicBezTo>
                  <a:pt x="259" y="32"/>
                  <a:pt x="255" y="37"/>
                  <a:pt x="252" y="41"/>
                </a:cubicBezTo>
                <a:cubicBezTo>
                  <a:pt x="249" y="46"/>
                  <a:pt x="246" y="50"/>
                  <a:pt x="243" y="53"/>
                </a:cubicBezTo>
                <a:lnTo>
                  <a:pt x="239" y="59"/>
                </a:lnTo>
                <a:cubicBezTo>
                  <a:pt x="220" y="81"/>
                  <a:pt x="192" y="109"/>
                  <a:pt x="153" y="144"/>
                </a:cubicBezTo>
                <a:cubicBezTo>
                  <a:pt x="113" y="180"/>
                  <a:pt x="89" y="203"/>
                  <a:pt x="80" y="213"/>
                </a:cubicBezTo>
                <a:lnTo>
                  <a:pt x="72" y="221"/>
                </a:lnTo>
                <a:lnTo>
                  <a:pt x="82" y="222"/>
                </a:lnTo>
                <a:cubicBezTo>
                  <a:pt x="91" y="222"/>
                  <a:pt x="105" y="224"/>
                  <a:pt x="122" y="229"/>
                </a:cubicBezTo>
                <a:cubicBezTo>
                  <a:pt x="140" y="234"/>
                  <a:pt x="153" y="236"/>
                  <a:pt x="162" y="236"/>
                </a:cubicBezTo>
                <a:cubicBezTo>
                  <a:pt x="178" y="236"/>
                  <a:pt x="193" y="232"/>
                  <a:pt x="206" y="224"/>
                </a:cubicBezTo>
                <a:cubicBezTo>
                  <a:pt x="220" y="216"/>
                  <a:pt x="229" y="204"/>
                  <a:pt x="233" y="191"/>
                </a:cubicBezTo>
                <a:cubicBezTo>
                  <a:pt x="235" y="187"/>
                  <a:pt x="236" y="185"/>
                  <a:pt x="237" y="184"/>
                </a:cubicBezTo>
                <a:cubicBezTo>
                  <a:pt x="239" y="183"/>
                  <a:pt x="242" y="183"/>
                  <a:pt x="247" y="183"/>
                </a:cubicBezTo>
                <a:cubicBezTo>
                  <a:pt x="255" y="183"/>
                  <a:pt x="259" y="185"/>
                  <a:pt x="259" y="189"/>
                </a:cubicBezTo>
                <a:cubicBezTo>
                  <a:pt x="259" y="191"/>
                  <a:pt x="259" y="193"/>
                  <a:pt x="258" y="195"/>
                </a:cubicBezTo>
                <a:cubicBezTo>
                  <a:pt x="251" y="222"/>
                  <a:pt x="237" y="244"/>
                  <a:pt x="216" y="261"/>
                </a:cubicBezTo>
                <a:cubicBezTo>
                  <a:pt x="196" y="278"/>
                  <a:pt x="175" y="287"/>
                  <a:pt x="154" y="288"/>
                </a:cubicBezTo>
                <a:cubicBezTo>
                  <a:pt x="144" y="288"/>
                  <a:pt x="134" y="284"/>
                  <a:pt x="125" y="277"/>
                </a:cubicBezTo>
                <a:cubicBezTo>
                  <a:pt x="117" y="270"/>
                  <a:pt x="109" y="263"/>
                  <a:pt x="101" y="255"/>
                </a:cubicBezTo>
                <a:cubicBezTo>
                  <a:pt x="93" y="248"/>
                  <a:pt x="85" y="245"/>
                  <a:pt x="77" y="245"/>
                </a:cubicBezTo>
                <a:cubicBezTo>
                  <a:pt x="58" y="245"/>
                  <a:pt x="41" y="257"/>
                  <a:pt x="27" y="283"/>
                </a:cubicBezTo>
                <a:cubicBezTo>
                  <a:pt x="24" y="286"/>
                  <a:pt x="21" y="288"/>
                  <a:pt x="16" y="288"/>
                </a:cubicBezTo>
                <a:lnTo>
                  <a:pt x="13" y="288"/>
                </a:lnTo>
                <a:lnTo>
                  <a:pt x="5" y="288"/>
                </a:lnTo>
                <a:cubicBezTo>
                  <a:pt x="2" y="285"/>
                  <a:pt x="0" y="283"/>
                  <a:pt x="0" y="282"/>
                </a:cubicBezTo>
                <a:cubicBezTo>
                  <a:pt x="0" y="276"/>
                  <a:pt x="13" y="258"/>
                  <a:pt x="37" y="228"/>
                </a:cubicBezTo>
                <a:cubicBezTo>
                  <a:pt x="54" y="208"/>
                  <a:pt x="82" y="180"/>
                  <a:pt x="121" y="144"/>
                </a:cubicBezTo>
                <a:cubicBezTo>
                  <a:pt x="160" y="109"/>
                  <a:pt x="184" y="86"/>
                  <a:pt x="194" y="76"/>
                </a:cubicBezTo>
                <a:cubicBezTo>
                  <a:pt x="199" y="69"/>
                  <a:pt x="200" y="66"/>
                  <a:pt x="198" y="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2518200" y="433116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8" y="16"/>
                </a:lnTo>
                <a:cubicBezTo>
                  <a:pt x="77" y="51"/>
                  <a:pt x="106" y="96"/>
                  <a:pt x="125" y="150"/>
                </a:cubicBezTo>
                <a:cubicBezTo>
                  <a:pt x="143" y="203"/>
                  <a:pt x="152" y="259"/>
                  <a:pt x="152" y="318"/>
                </a:cubicBezTo>
                <a:cubicBezTo>
                  <a:pt x="152" y="346"/>
                  <a:pt x="150" y="374"/>
                  <a:pt x="145" y="400"/>
                </a:cubicBezTo>
                <a:cubicBezTo>
                  <a:pt x="141" y="427"/>
                  <a:pt x="136" y="450"/>
                  <a:pt x="131" y="468"/>
                </a:cubicBezTo>
                <a:cubicBezTo>
                  <a:pt x="125" y="487"/>
                  <a:pt x="118" y="505"/>
                  <a:pt x="107" y="524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6"/>
                  <a:pt x="69" y="587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0" y="633"/>
                  <a:pt x="20" y="633"/>
                  <a:pt x="19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3" y="634"/>
                  <a:pt x="2" y="633"/>
                  <a:pt x="1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6"/>
                  <a:pt x="2" y="623"/>
                  <a:pt x="7" y="618"/>
                </a:cubicBezTo>
                <a:cubicBezTo>
                  <a:pt x="73" y="550"/>
                  <a:pt x="106" y="450"/>
                  <a:pt x="106" y="318"/>
                </a:cubicBezTo>
                <a:cubicBezTo>
                  <a:pt x="106" y="184"/>
                  <a:pt x="73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2670120" y="44186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5"/>
                  <a:pt x="10" y="123"/>
                </a:cubicBezTo>
                <a:lnTo>
                  <a:pt x="413" y="123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1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1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3138840" y="430524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8" y="39"/>
                </a:moveTo>
                <a:lnTo>
                  <a:pt x="52" y="41"/>
                </a:lnTo>
                <a:cubicBezTo>
                  <a:pt x="48" y="43"/>
                  <a:pt x="42" y="44"/>
                  <a:pt x="34" y="46"/>
                </a:cubicBezTo>
                <a:cubicBezTo>
                  <a:pt x="27" y="47"/>
                  <a:pt x="18" y="48"/>
                  <a:pt x="8" y="49"/>
                </a:cubicBezTo>
                <a:lnTo>
                  <a:pt x="0" y="49"/>
                </a:lnTo>
                <a:lnTo>
                  <a:pt x="0" y="28"/>
                </a:lnTo>
                <a:lnTo>
                  <a:pt x="8" y="28"/>
                </a:lnTo>
                <a:cubicBezTo>
                  <a:pt x="22" y="28"/>
                  <a:pt x="35" y="26"/>
                  <a:pt x="47" y="22"/>
                </a:cubicBezTo>
                <a:cubicBezTo>
                  <a:pt x="59" y="18"/>
                  <a:pt x="68" y="14"/>
                  <a:pt x="72" y="11"/>
                </a:cubicBezTo>
                <a:cubicBezTo>
                  <a:pt x="77" y="8"/>
                  <a:pt x="82" y="4"/>
                  <a:pt x="86" y="1"/>
                </a:cubicBezTo>
                <a:cubicBezTo>
                  <a:pt x="86" y="0"/>
                  <a:pt x="88" y="0"/>
                  <a:pt x="91" y="0"/>
                </a:cubicBezTo>
                <a:cubicBezTo>
                  <a:pt x="94" y="0"/>
                  <a:pt x="96" y="1"/>
                  <a:pt x="99" y="2"/>
                </a:cubicBezTo>
                <a:lnTo>
                  <a:pt x="99" y="137"/>
                </a:lnTo>
                <a:lnTo>
                  <a:pt x="99" y="271"/>
                </a:lnTo>
                <a:cubicBezTo>
                  <a:pt x="101" y="273"/>
                  <a:pt x="103" y="275"/>
                  <a:pt x="105" y="275"/>
                </a:cubicBezTo>
                <a:cubicBezTo>
                  <a:pt x="106" y="276"/>
                  <a:pt x="110" y="276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3" y="298"/>
                  <a:pt x="120" y="297"/>
                  <a:pt x="78" y="297"/>
                </a:cubicBezTo>
                <a:cubicBezTo>
                  <a:pt x="37" y="297"/>
                  <a:pt x="14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5" y="278"/>
                  <a:pt x="39" y="278"/>
                  <a:pt x="42" y="278"/>
                </a:cubicBezTo>
                <a:cubicBezTo>
                  <a:pt x="45" y="277"/>
                  <a:pt x="47" y="277"/>
                  <a:pt x="49" y="276"/>
                </a:cubicBezTo>
                <a:cubicBezTo>
                  <a:pt x="51" y="276"/>
                  <a:pt x="52" y="275"/>
                  <a:pt x="53" y="275"/>
                </a:cubicBezTo>
                <a:cubicBezTo>
                  <a:pt x="53" y="275"/>
                  <a:pt x="54" y="275"/>
                  <a:pt x="55" y="273"/>
                </a:cubicBezTo>
                <a:cubicBezTo>
                  <a:pt x="57" y="272"/>
                  <a:pt x="58" y="271"/>
                  <a:pt x="58" y="271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2961360" y="4473360"/>
            <a:ext cx="55440" cy="107640"/>
          </a:xfrm>
          <a:custGeom>
            <a:avLst/>
            <a:gdLst/>
            <a:ahLst/>
            <a:rect l="0" t="0" r="r" b="b"/>
            <a:pathLst>
              <a:path w="154" h="299">
                <a:moveTo>
                  <a:pt x="58" y="39"/>
                </a:moveTo>
                <a:lnTo>
                  <a:pt x="52" y="42"/>
                </a:lnTo>
                <a:cubicBezTo>
                  <a:pt x="48" y="43"/>
                  <a:pt x="42" y="45"/>
                  <a:pt x="34" y="46"/>
                </a:cubicBezTo>
                <a:cubicBezTo>
                  <a:pt x="26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5" y="26"/>
                  <a:pt x="47" y="22"/>
                </a:cubicBezTo>
                <a:cubicBezTo>
                  <a:pt x="59" y="18"/>
                  <a:pt x="67" y="15"/>
                  <a:pt x="72" y="11"/>
                </a:cubicBezTo>
                <a:cubicBezTo>
                  <a:pt x="77" y="8"/>
                  <a:pt x="81" y="5"/>
                  <a:pt x="85" y="1"/>
                </a:cubicBezTo>
                <a:cubicBezTo>
                  <a:pt x="85" y="1"/>
                  <a:pt x="87" y="0"/>
                  <a:pt x="90" y="0"/>
                </a:cubicBezTo>
                <a:cubicBezTo>
                  <a:pt x="93" y="0"/>
                  <a:pt x="95" y="1"/>
                  <a:pt x="97" y="3"/>
                </a:cubicBezTo>
                <a:lnTo>
                  <a:pt x="97" y="137"/>
                </a:lnTo>
                <a:lnTo>
                  <a:pt x="98" y="272"/>
                </a:lnTo>
                <a:cubicBezTo>
                  <a:pt x="100" y="274"/>
                  <a:pt x="102" y="275"/>
                  <a:pt x="103" y="276"/>
                </a:cubicBezTo>
                <a:cubicBezTo>
                  <a:pt x="105" y="276"/>
                  <a:pt x="108" y="277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4" y="278"/>
                </a:lnTo>
                <a:lnTo>
                  <a:pt x="154" y="299"/>
                </a:lnTo>
                <a:lnTo>
                  <a:pt x="149" y="299"/>
                </a:lnTo>
                <a:cubicBezTo>
                  <a:pt x="143" y="298"/>
                  <a:pt x="119" y="298"/>
                  <a:pt x="77" y="298"/>
                </a:cubicBezTo>
                <a:cubicBezTo>
                  <a:pt x="37" y="298"/>
                  <a:pt x="13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3" y="278"/>
                </a:lnTo>
                <a:cubicBezTo>
                  <a:pt x="20" y="278"/>
                  <a:pt x="26" y="278"/>
                  <a:pt x="30" y="278"/>
                </a:cubicBezTo>
                <a:cubicBezTo>
                  <a:pt x="35" y="278"/>
                  <a:pt x="39" y="278"/>
                  <a:pt x="42" y="278"/>
                </a:cubicBezTo>
                <a:cubicBezTo>
                  <a:pt x="44" y="278"/>
                  <a:pt x="47" y="277"/>
                  <a:pt x="49" y="277"/>
                </a:cubicBezTo>
                <a:cubicBezTo>
                  <a:pt x="51" y="276"/>
                  <a:pt x="52" y="276"/>
                  <a:pt x="52" y="276"/>
                </a:cubicBezTo>
                <a:cubicBezTo>
                  <a:pt x="53" y="276"/>
                  <a:pt x="54" y="275"/>
                  <a:pt x="55" y="273"/>
                </a:cubicBezTo>
                <a:cubicBezTo>
                  <a:pt x="56" y="272"/>
                  <a:pt x="57" y="271"/>
                  <a:pt x="58" y="272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3037320" y="4486680"/>
            <a:ext cx="107640" cy="107640"/>
          </a:xfrm>
          <a:custGeom>
            <a:avLst/>
            <a:gdLst/>
            <a:ahLst/>
            <a:rect l="0" t="0" r="r" b="b"/>
            <a:pathLst>
              <a:path w="299" h="299">
                <a:moveTo>
                  <a:pt x="0" y="155"/>
                </a:moveTo>
                <a:cubicBezTo>
                  <a:pt x="0" y="155"/>
                  <a:pt x="0" y="153"/>
                  <a:pt x="0" y="149"/>
                </a:cubicBezTo>
                <a:cubicBezTo>
                  <a:pt x="0" y="145"/>
                  <a:pt x="2" y="142"/>
                  <a:pt x="6" y="140"/>
                </a:cubicBezTo>
                <a:lnTo>
                  <a:pt x="141" y="140"/>
                </a:lnTo>
                <a:lnTo>
                  <a:pt x="141" y="73"/>
                </a:lnTo>
                <a:lnTo>
                  <a:pt x="141" y="6"/>
                </a:lnTo>
                <a:cubicBezTo>
                  <a:pt x="144" y="2"/>
                  <a:pt x="147" y="0"/>
                  <a:pt x="150" y="0"/>
                </a:cubicBezTo>
                <a:cubicBezTo>
                  <a:pt x="154" y="0"/>
                  <a:pt x="157" y="2"/>
                  <a:pt x="159" y="7"/>
                </a:cubicBezTo>
                <a:lnTo>
                  <a:pt x="159" y="140"/>
                </a:lnTo>
                <a:lnTo>
                  <a:pt x="292" y="140"/>
                </a:lnTo>
                <a:cubicBezTo>
                  <a:pt x="297" y="143"/>
                  <a:pt x="299" y="146"/>
                  <a:pt x="299" y="149"/>
                </a:cubicBezTo>
                <a:cubicBezTo>
                  <a:pt x="299" y="153"/>
                  <a:pt x="297" y="156"/>
                  <a:pt x="292" y="158"/>
                </a:cubicBezTo>
                <a:lnTo>
                  <a:pt x="159" y="158"/>
                </a:lnTo>
                <a:lnTo>
                  <a:pt x="159" y="292"/>
                </a:lnTo>
                <a:cubicBezTo>
                  <a:pt x="157" y="297"/>
                  <a:pt x="154" y="299"/>
                  <a:pt x="151" y="299"/>
                </a:cubicBezTo>
                <a:lnTo>
                  <a:pt x="150" y="299"/>
                </a:lnTo>
                <a:lnTo>
                  <a:pt x="149" y="299"/>
                </a:lnTo>
                <a:cubicBezTo>
                  <a:pt x="145" y="299"/>
                  <a:pt x="143" y="297"/>
                  <a:pt x="141" y="292"/>
                </a:cubicBezTo>
                <a:lnTo>
                  <a:pt x="141" y="158"/>
                </a:lnTo>
                <a:lnTo>
                  <a:pt x="6" y="158"/>
                </a:lnTo>
                <a:cubicBezTo>
                  <a:pt x="2" y="156"/>
                  <a:pt x="0" y="153"/>
                  <a:pt x="0" y="149"/>
                </a:cubicBezTo>
                <a:lnTo>
                  <a:pt x="0" y="1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3159720" y="4509360"/>
            <a:ext cx="63360" cy="73440"/>
          </a:xfrm>
          <a:custGeom>
            <a:avLst/>
            <a:gdLst/>
            <a:ahLst/>
            <a:rect l="0" t="0" r="r" b="b"/>
            <a:pathLst>
              <a:path w="176" h="204">
                <a:moveTo>
                  <a:pt x="0" y="124"/>
                </a:moveTo>
                <a:cubicBezTo>
                  <a:pt x="0" y="107"/>
                  <a:pt x="3" y="90"/>
                  <a:pt x="9" y="76"/>
                </a:cubicBezTo>
                <a:cubicBezTo>
                  <a:pt x="16" y="62"/>
                  <a:pt x="23" y="51"/>
                  <a:pt x="32" y="41"/>
                </a:cubicBezTo>
                <a:cubicBezTo>
                  <a:pt x="41" y="32"/>
                  <a:pt x="51" y="24"/>
                  <a:pt x="62" y="18"/>
                </a:cubicBezTo>
                <a:cubicBezTo>
                  <a:pt x="73" y="12"/>
                  <a:pt x="83" y="7"/>
                  <a:pt x="93" y="4"/>
                </a:cubicBezTo>
                <a:cubicBezTo>
                  <a:pt x="103" y="1"/>
                  <a:pt x="112" y="0"/>
                  <a:pt x="121" y="0"/>
                </a:cubicBezTo>
                <a:lnTo>
                  <a:pt x="123" y="0"/>
                </a:lnTo>
                <a:cubicBezTo>
                  <a:pt x="136" y="0"/>
                  <a:pt x="148" y="4"/>
                  <a:pt x="157" y="10"/>
                </a:cubicBezTo>
                <a:cubicBezTo>
                  <a:pt x="167" y="17"/>
                  <a:pt x="172" y="26"/>
                  <a:pt x="172" y="39"/>
                </a:cubicBezTo>
                <a:cubicBezTo>
                  <a:pt x="172" y="66"/>
                  <a:pt x="156" y="84"/>
                  <a:pt x="123" y="92"/>
                </a:cubicBezTo>
                <a:cubicBezTo>
                  <a:pt x="108" y="96"/>
                  <a:pt x="88" y="98"/>
                  <a:pt x="63" y="98"/>
                </a:cubicBezTo>
                <a:cubicBezTo>
                  <a:pt x="52" y="98"/>
                  <a:pt x="46" y="100"/>
                  <a:pt x="46" y="100"/>
                </a:cubicBezTo>
                <a:cubicBezTo>
                  <a:pt x="46" y="101"/>
                  <a:pt x="45" y="106"/>
                  <a:pt x="43" y="116"/>
                </a:cubicBezTo>
                <a:cubicBezTo>
                  <a:pt x="41" y="126"/>
                  <a:pt x="40" y="134"/>
                  <a:pt x="40" y="142"/>
                </a:cubicBezTo>
                <a:cubicBezTo>
                  <a:pt x="40" y="156"/>
                  <a:pt x="43" y="167"/>
                  <a:pt x="49" y="175"/>
                </a:cubicBezTo>
                <a:cubicBezTo>
                  <a:pt x="55" y="183"/>
                  <a:pt x="65" y="187"/>
                  <a:pt x="77" y="187"/>
                </a:cubicBezTo>
                <a:cubicBezTo>
                  <a:pt x="90" y="188"/>
                  <a:pt x="104" y="185"/>
                  <a:pt x="119" y="179"/>
                </a:cubicBezTo>
                <a:cubicBezTo>
                  <a:pt x="134" y="173"/>
                  <a:pt x="148" y="163"/>
                  <a:pt x="160" y="149"/>
                </a:cubicBezTo>
                <a:cubicBezTo>
                  <a:pt x="163" y="146"/>
                  <a:pt x="165" y="145"/>
                  <a:pt x="165" y="145"/>
                </a:cubicBezTo>
                <a:cubicBezTo>
                  <a:pt x="167" y="145"/>
                  <a:pt x="169" y="146"/>
                  <a:pt x="171" y="149"/>
                </a:cubicBezTo>
                <a:cubicBezTo>
                  <a:pt x="174" y="152"/>
                  <a:pt x="175" y="154"/>
                  <a:pt x="176" y="155"/>
                </a:cubicBezTo>
                <a:cubicBezTo>
                  <a:pt x="176" y="157"/>
                  <a:pt x="175" y="159"/>
                  <a:pt x="172" y="162"/>
                </a:cubicBezTo>
                <a:cubicBezTo>
                  <a:pt x="169" y="166"/>
                  <a:pt x="164" y="170"/>
                  <a:pt x="158" y="174"/>
                </a:cubicBezTo>
                <a:cubicBezTo>
                  <a:pt x="152" y="179"/>
                  <a:pt x="145" y="184"/>
                  <a:pt x="138" y="188"/>
                </a:cubicBezTo>
                <a:cubicBezTo>
                  <a:pt x="130" y="193"/>
                  <a:pt x="121" y="196"/>
                  <a:pt x="110" y="199"/>
                </a:cubicBezTo>
                <a:cubicBezTo>
                  <a:pt x="99" y="202"/>
                  <a:pt x="87" y="204"/>
                  <a:pt x="76" y="204"/>
                </a:cubicBezTo>
                <a:cubicBezTo>
                  <a:pt x="52" y="204"/>
                  <a:pt x="34" y="196"/>
                  <a:pt x="21" y="180"/>
                </a:cubicBezTo>
                <a:cubicBezTo>
                  <a:pt x="7" y="164"/>
                  <a:pt x="1" y="146"/>
                  <a:pt x="0" y="124"/>
                </a:cubicBezTo>
                <a:moveTo>
                  <a:pt x="151" y="40"/>
                </a:moveTo>
                <a:cubicBezTo>
                  <a:pt x="149" y="25"/>
                  <a:pt x="139" y="17"/>
                  <a:pt x="120" y="17"/>
                </a:cubicBezTo>
                <a:cubicBezTo>
                  <a:pt x="110" y="17"/>
                  <a:pt x="101" y="19"/>
                  <a:pt x="93" y="23"/>
                </a:cubicBezTo>
                <a:cubicBezTo>
                  <a:pt x="85" y="27"/>
                  <a:pt x="78" y="32"/>
                  <a:pt x="73" y="38"/>
                </a:cubicBezTo>
                <a:cubicBezTo>
                  <a:pt x="68" y="44"/>
                  <a:pt x="64" y="50"/>
                  <a:pt x="60" y="57"/>
                </a:cubicBezTo>
                <a:cubicBezTo>
                  <a:pt x="56" y="63"/>
                  <a:pt x="54" y="68"/>
                  <a:pt x="53" y="73"/>
                </a:cubicBezTo>
                <a:cubicBezTo>
                  <a:pt x="52" y="77"/>
                  <a:pt x="51" y="80"/>
                  <a:pt x="51" y="81"/>
                </a:cubicBezTo>
                <a:cubicBezTo>
                  <a:pt x="51" y="82"/>
                  <a:pt x="54" y="82"/>
                  <a:pt x="59" y="82"/>
                </a:cubicBezTo>
                <a:cubicBezTo>
                  <a:pt x="93" y="82"/>
                  <a:pt x="117" y="78"/>
                  <a:pt x="130" y="71"/>
                </a:cubicBezTo>
                <a:cubicBezTo>
                  <a:pt x="144" y="64"/>
                  <a:pt x="150" y="54"/>
                  <a:pt x="151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3243600" y="4503240"/>
            <a:ext cx="69480" cy="5040"/>
          </a:xfrm>
          <a:custGeom>
            <a:avLst/>
            <a:gdLst/>
            <a:ahLst/>
            <a:rect l="0" t="0" r="r" b="b"/>
            <a:pathLst>
              <a:path w="193" h="14">
                <a:moveTo>
                  <a:pt x="0" y="12"/>
                </a:moveTo>
                <a:cubicBezTo>
                  <a:pt x="0" y="12"/>
                  <a:pt x="0" y="10"/>
                  <a:pt x="0" y="8"/>
                </a:cubicBezTo>
                <a:cubicBezTo>
                  <a:pt x="0" y="5"/>
                  <a:pt x="1" y="3"/>
                  <a:pt x="4" y="0"/>
                </a:cubicBezTo>
                <a:lnTo>
                  <a:pt x="189" y="0"/>
                </a:lnTo>
                <a:cubicBezTo>
                  <a:pt x="192" y="3"/>
                  <a:pt x="193" y="5"/>
                  <a:pt x="193" y="8"/>
                </a:cubicBezTo>
                <a:cubicBezTo>
                  <a:pt x="193" y="10"/>
                  <a:pt x="192" y="12"/>
                  <a:pt x="189" y="14"/>
                </a:cubicBezTo>
                <a:lnTo>
                  <a:pt x="4" y="14"/>
                </a:lnTo>
                <a:cubicBezTo>
                  <a:pt x="1" y="13"/>
                  <a:pt x="0" y="10"/>
                  <a:pt x="0" y="8"/>
                </a:cubicBezTo>
                <a:lnTo>
                  <a:pt x="0" y="1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3326400" y="4483800"/>
            <a:ext cx="49680" cy="51840"/>
          </a:xfrm>
          <a:custGeom>
            <a:avLst/>
            <a:gdLst/>
            <a:ahLst/>
            <a:rect l="0" t="0" r="r" b="b"/>
            <a:pathLst>
              <a:path w="138" h="144">
                <a:moveTo>
                  <a:pt x="100" y="33"/>
                </a:moveTo>
                <a:cubicBezTo>
                  <a:pt x="98" y="33"/>
                  <a:pt x="92" y="32"/>
                  <a:pt x="83" y="29"/>
                </a:cubicBezTo>
                <a:cubicBezTo>
                  <a:pt x="73" y="27"/>
                  <a:pt x="66" y="26"/>
                  <a:pt x="62" y="26"/>
                </a:cubicBezTo>
                <a:cubicBezTo>
                  <a:pt x="58" y="26"/>
                  <a:pt x="54" y="26"/>
                  <a:pt x="51" y="27"/>
                </a:cubicBezTo>
                <a:cubicBezTo>
                  <a:pt x="48" y="28"/>
                  <a:pt x="46" y="29"/>
                  <a:pt x="44" y="30"/>
                </a:cubicBezTo>
                <a:cubicBezTo>
                  <a:pt x="42" y="32"/>
                  <a:pt x="41" y="33"/>
                  <a:pt x="40" y="34"/>
                </a:cubicBezTo>
                <a:cubicBezTo>
                  <a:pt x="40" y="35"/>
                  <a:pt x="39" y="36"/>
                  <a:pt x="38" y="37"/>
                </a:cubicBezTo>
                <a:lnTo>
                  <a:pt x="37" y="39"/>
                </a:lnTo>
                <a:cubicBezTo>
                  <a:pt x="37" y="39"/>
                  <a:pt x="35" y="40"/>
                  <a:pt x="33" y="40"/>
                </a:cubicBezTo>
                <a:cubicBezTo>
                  <a:pt x="28" y="40"/>
                  <a:pt x="26" y="39"/>
                  <a:pt x="26" y="37"/>
                </a:cubicBezTo>
                <a:cubicBezTo>
                  <a:pt x="26" y="36"/>
                  <a:pt x="26" y="34"/>
                  <a:pt x="27" y="33"/>
                </a:cubicBezTo>
                <a:cubicBezTo>
                  <a:pt x="30" y="24"/>
                  <a:pt x="34" y="17"/>
                  <a:pt x="41" y="11"/>
                </a:cubicBezTo>
                <a:cubicBezTo>
                  <a:pt x="47" y="5"/>
                  <a:pt x="54" y="2"/>
                  <a:pt x="61" y="1"/>
                </a:cubicBezTo>
                <a:cubicBezTo>
                  <a:pt x="64" y="0"/>
                  <a:pt x="66" y="0"/>
                  <a:pt x="67" y="0"/>
                </a:cubicBezTo>
                <a:cubicBezTo>
                  <a:pt x="72" y="0"/>
                  <a:pt x="78" y="2"/>
                  <a:pt x="82" y="5"/>
                </a:cubicBezTo>
                <a:cubicBezTo>
                  <a:pt x="86" y="9"/>
                  <a:pt x="90" y="12"/>
                  <a:pt x="94" y="16"/>
                </a:cubicBezTo>
                <a:cubicBezTo>
                  <a:pt x="98" y="19"/>
                  <a:pt x="102" y="21"/>
                  <a:pt x="106" y="21"/>
                </a:cubicBezTo>
                <a:cubicBezTo>
                  <a:pt x="111" y="21"/>
                  <a:pt x="115" y="18"/>
                  <a:pt x="120" y="11"/>
                </a:cubicBezTo>
                <a:cubicBezTo>
                  <a:pt x="125" y="4"/>
                  <a:pt x="127" y="0"/>
                  <a:pt x="127" y="0"/>
                </a:cubicBezTo>
                <a:cubicBezTo>
                  <a:pt x="127" y="0"/>
                  <a:pt x="129" y="0"/>
                  <a:pt x="132" y="0"/>
                </a:cubicBezTo>
                <a:lnTo>
                  <a:pt x="136" y="0"/>
                </a:lnTo>
                <a:cubicBezTo>
                  <a:pt x="137" y="1"/>
                  <a:pt x="138" y="2"/>
                  <a:pt x="138" y="3"/>
                </a:cubicBezTo>
                <a:cubicBezTo>
                  <a:pt x="138" y="3"/>
                  <a:pt x="137" y="5"/>
                  <a:pt x="136" y="7"/>
                </a:cubicBezTo>
                <a:cubicBezTo>
                  <a:pt x="135" y="9"/>
                  <a:pt x="134" y="11"/>
                  <a:pt x="132" y="14"/>
                </a:cubicBezTo>
                <a:cubicBezTo>
                  <a:pt x="130" y="16"/>
                  <a:pt x="128" y="18"/>
                  <a:pt x="127" y="21"/>
                </a:cubicBezTo>
                <a:cubicBezTo>
                  <a:pt x="125" y="23"/>
                  <a:pt x="123" y="25"/>
                  <a:pt x="122" y="27"/>
                </a:cubicBezTo>
                <a:lnTo>
                  <a:pt x="120" y="29"/>
                </a:lnTo>
                <a:cubicBezTo>
                  <a:pt x="111" y="40"/>
                  <a:pt x="97" y="54"/>
                  <a:pt x="77" y="73"/>
                </a:cubicBezTo>
                <a:cubicBezTo>
                  <a:pt x="56" y="91"/>
                  <a:pt x="44" y="102"/>
                  <a:pt x="40" y="107"/>
                </a:cubicBezTo>
                <a:lnTo>
                  <a:pt x="36" y="111"/>
                </a:lnTo>
                <a:lnTo>
                  <a:pt x="41" y="111"/>
                </a:lnTo>
                <a:cubicBezTo>
                  <a:pt x="45" y="111"/>
                  <a:pt x="52" y="112"/>
                  <a:pt x="61" y="115"/>
                </a:cubicBezTo>
                <a:cubicBezTo>
                  <a:pt x="70" y="117"/>
                  <a:pt x="77" y="118"/>
                  <a:pt x="82" y="118"/>
                </a:cubicBezTo>
                <a:cubicBezTo>
                  <a:pt x="90" y="118"/>
                  <a:pt x="97" y="116"/>
                  <a:pt x="104" y="112"/>
                </a:cubicBezTo>
                <a:cubicBezTo>
                  <a:pt x="111" y="108"/>
                  <a:pt x="115" y="103"/>
                  <a:pt x="117" y="96"/>
                </a:cubicBezTo>
                <a:cubicBezTo>
                  <a:pt x="118" y="95"/>
                  <a:pt x="119" y="93"/>
                  <a:pt x="119" y="93"/>
                </a:cubicBezTo>
                <a:cubicBezTo>
                  <a:pt x="120" y="93"/>
                  <a:pt x="122" y="92"/>
                  <a:pt x="124" y="92"/>
                </a:cubicBezTo>
                <a:cubicBezTo>
                  <a:pt x="128" y="92"/>
                  <a:pt x="130" y="93"/>
                  <a:pt x="130" y="96"/>
                </a:cubicBezTo>
                <a:cubicBezTo>
                  <a:pt x="130" y="97"/>
                  <a:pt x="130" y="98"/>
                  <a:pt x="130" y="98"/>
                </a:cubicBezTo>
                <a:cubicBezTo>
                  <a:pt x="126" y="111"/>
                  <a:pt x="119" y="122"/>
                  <a:pt x="109" y="131"/>
                </a:cubicBezTo>
                <a:cubicBezTo>
                  <a:pt x="99" y="140"/>
                  <a:pt x="88" y="144"/>
                  <a:pt x="78" y="144"/>
                </a:cubicBezTo>
                <a:cubicBezTo>
                  <a:pt x="71" y="144"/>
                  <a:pt x="67" y="142"/>
                  <a:pt x="62" y="139"/>
                </a:cubicBezTo>
                <a:cubicBezTo>
                  <a:pt x="58" y="135"/>
                  <a:pt x="54" y="132"/>
                  <a:pt x="50" y="128"/>
                </a:cubicBezTo>
                <a:cubicBezTo>
                  <a:pt x="46" y="124"/>
                  <a:pt x="42" y="123"/>
                  <a:pt x="38" y="123"/>
                </a:cubicBezTo>
                <a:cubicBezTo>
                  <a:pt x="29" y="123"/>
                  <a:pt x="20" y="129"/>
                  <a:pt x="13" y="142"/>
                </a:cubicBezTo>
                <a:cubicBezTo>
                  <a:pt x="12" y="143"/>
                  <a:pt x="10" y="144"/>
                  <a:pt x="8" y="144"/>
                </a:cubicBezTo>
                <a:lnTo>
                  <a:pt x="6" y="144"/>
                </a:lnTo>
                <a:lnTo>
                  <a:pt x="2" y="144"/>
                </a:lnTo>
                <a:cubicBezTo>
                  <a:pt x="1" y="143"/>
                  <a:pt x="0" y="142"/>
                  <a:pt x="0" y="141"/>
                </a:cubicBezTo>
                <a:cubicBezTo>
                  <a:pt x="0" y="138"/>
                  <a:pt x="6" y="129"/>
                  <a:pt x="18" y="114"/>
                </a:cubicBezTo>
                <a:cubicBezTo>
                  <a:pt x="27" y="105"/>
                  <a:pt x="41" y="91"/>
                  <a:pt x="60" y="73"/>
                </a:cubicBezTo>
                <a:cubicBezTo>
                  <a:pt x="81" y="54"/>
                  <a:pt x="93" y="43"/>
                  <a:pt x="98" y="38"/>
                </a:cubicBezTo>
                <a:cubicBezTo>
                  <a:pt x="100" y="35"/>
                  <a:pt x="101" y="33"/>
                  <a:pt x="100" y="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2925000" y="4438440"/>
            <a:ext cx="481680" cy="14040"/>
          </a:xfrm>
          <a:custGeom>
            <a:avLst/>
            <a:gdLst/>
            <a:ahLst/>
            <a:rect l="0" t="0" r="r" b="b"/>
            <a:pathLst>
              <a:path w="1338" h="39">
                <a:moveTo>
                  <a:pt x="0" y="39"/>
                </a:moveTo>
                <a:lnTo>
                  <a:pt x="1338" y="39"/>
                </a:lnTo>
                <a:lnTo>
                  <a:pt x="1338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916920" y="4323240"/>
            <a:ext cx="1261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Сигмоида: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3430440" y="43232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2172960" y="475092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39" y="96"/>
                  <a:pt x="40" y="95"/>
                  <a:pt x="40" y="93"/>
                </a:cubicBezTo>
                <a:cubicBezTo>
                  <a:pt x="41" y="91"/>
                  <a:pt x="42" y="86"/>
                  <a:pt x="43" y="79"/>
                </a:cubicBezTo>
                <a:cubicBezTo>
                  <a:pt x="45" y="72"/>
                  <a:pt x="47" y="65"/>
                  <a:pt x="50" y="59"/>
                </a:cubicBezTo>
                <a:cubicBezTo>
                  <a:pt x="52" y="53"/>
                  <a:pt x="55" y="46"/>
                  <a:pt x="59" y="38"/>
                </a:cubicBezTo>
                <a:cubicBezTo>
                  <a:pt x="63" y="30"/>
                  <a:pt x="67" y="24"/>
                  <a:pt x="72" y="19"/>
                </a:cubicBezTo>
                <a:cubicBezTo>
                  <a:pt x="76" y="15"/>
                  <a:pt x="82" y="10"/>
                  <a:pt x="88" y="5"/>
                </a:cubicBezTo>
                <a:cubicBezTo>
                  <a:pt x="94" y="1"/>
                  <a:pt x="101" y="-1"/>
                  <a:pt x="109" y="0"/>
                </a:cubicBezTo>
                <a:cubicBezTo>
                  <a:pt x="141" y="0"/>
                  <a:pt x="161" y="13"/>
                  <a:pt x="170" y="40"/>
                </a:cubicBezTo>
                <a:lnTo>
                  <a:pt x="176" y="35"/>
                </a:lnTo>
                <a:cubicBezTo>
                  <a:pt x="202" y="11"/>
                  <a:pt x="228" y="0"/>
                  <a:pt x="252" y="0"/>
                </a:cubicBezTo>
                <a:cubicBezTo>
                  <a:pt x="279" y="0"/>
                  <a:pt x="301" y="10"/>
                  <a:pt x="316" y="29"/>
                </a:cubicBezTo>
                <a:cubicBezTo>
                  <a:pt x="332" y="49"/>
                  <a:pt x="340" y="73"/>
                  <a:pt x="340" y="102"/>
                </a:cubicBezTo>
                <a:cubicBezTo>
                  <a:pt x="340" y="147"/>
                  <a:pt x="323" y="189"/>
                  <a:pt x="291" y="227"/>
                </a:cubicBezTo>
                <a:cubicBezTo>
                  <a:pt x="259" y="266"/>
                  <a:pt x="223" y="286"/>
                  <a:pt x="182" y="286"/>
                </a:cubicBezTo>
                <a:cubicBezTo>
                  <a:pt x="172" y="286"/>
                  <a:pt x="164" y="285"/>
                  <a:pt x="157" y="283"/>
                </a:cubicBezTo>
                <a:cubicBezTo>
                  <a:pt x="152" y="281"/>
                  <a:pt x="148" y="277"/>
                  <a:pt x="143" y="273"/>
                </a:cubicBezTo>
                <a:cubicBezTo>
                  <a:pt x="137" y="268"/>
                  <a:pt x="133" y="264"/>
                  <a:pt x="131" y="261"/>
                </a:cubicBezTo>
                <a:lnTo>
                  <a:pt x="126" y="256"/>
                </a:lnTo>
                <a:cubicBezTo>
                  <a:pt x="126" y="257"/>
                  <a:pt x="121" y="276"/>
                  <a:pt x="112" y="312"/>
                </a:cubicBezTo>
                <a:cubicBezTo>
                  <a:pt x="103" y="349"/>
                  <a:pt x="99" y="367"/>
                  <a:pt x="99" y="367"/>
                </a:cubicBezTo>
                <a:cubicBezTo>
                  <a:pt x="99" y="370"/>
                  <a:pt x="101" y="371"/>
                  <a:pt x="104" y="372"/>
                </a:cubicBezTo>
                <a:cubicBezTo>
                  <a:pt x="107" y="372"/>
                  <a:pt x="115" y="373"/>
                  <a:pt x="127" y="374"/>
                </a:cubicBezTo>
                <a:lnTo>
                  <a:pt x="143" y="374"/>
                </a:lnTo>
                <a:cubicBezTo>
                  <a:pt x="146" y="377"/>
                  <a:pt x="147" y="379"/>
                  <a:pt x="147" y="379"/>
                </a:cubicBezTo>
                <a:cubicBezTo>
                  <a:pt x="147" y="380"/>
                  <a:pt x="146" y="384"/>
                  <a:pt x="145" y="391"/>
                </a:cubicBezTo>
                <a:cubicBezTo>
                  <a:pt x="144" y="396"/>
                  <a:pt x="143" y="399"/>
                  <a:pt x="141" y="400"/>
                </a:cubicBezTo>
                <a:cubicBezTo>
                  <a:pt x="140" y="402"/>
                  <a:pt x="137" y="402"/>
                  <a:pt x="133" y="403"/>
                </a:cubicBezTo>
                <a:cubicBezTo>
                  <a:pt x="132" y="403"/>
                  <a:pt x="130" y="403"/>
                  <a:pt x="126" y="403"/>
                </a:cubicBezTo>
                <a:cubicBezTo>
                  <a:pt x="122" y="403"/>
                  <a:pt x="115" y="403"/>
                  <a:pt x="105" y="402"/>
                </a:cubicBezTo>
                <a:cubicBezTo>
                  <a:pt x="94" y="402"/>
                  <a:pt x="81" y="402"/>
                  <a:pt x="65" y="402"/>
                </a:cubicBezTo>
                <a:cubicBezTo>
                  <a:pt x="36" y="402"/>
                  <a:pt x="17" y="402"/>
                  <a:pt x="9" y="403"/>
                </a:cubicBezTo>
                <a:lnTo>
                  <a:pt x="4" y="403"/>
                </a:lnTo>
                <a:cubicBezTo>
                  <a:pt x="1" y="400"/>
                  <a:pt x="0" y="398"/>
                  <a:pt x="0" y="396"/>
                </a:cubicBezTo>
                <a:cubicBezTo>
                  <a:pt x="0" y="384"/>
                  <a:pt x="3" y="377"/>
                  <a:pt x="8" y="374"/>
                </a:cubicBezTo>
                <a:lnTo>
                  <a:pt x="21" y="374"/>
                </a:lnTo>
                <a:cubicBezTo>
                  <a:pt x="35" y="373"/>
                  <a:pt x="43" y="371"/>
                  <a:pt x="45" y="366"/>
                </a:cubicBezTo>
                <a:cubicBezTo>
                  <a:pt x="46" y="364"/>
                  <a:pt x="59" y="313"/>
                  <a:pt x="84" y="214"/>
                </a:cubicBezTo>
                <a:cubicBezTo>
                  <a:pt x="108" y="116"/>
                  <a:pt x="121" y="64"/>
                  <a:pt x="122" y="58"/>
                </a:cubicBezTo>
                <a:cubicBezTo>
                  <a:pt x="123" y="56"/>
                  <a:pt x="123" y="53"/>
                  <a:pt x="123" y="49"/>
                </a:cubicBezTo>
                <a:cubicBezTo>
                  <a:pt x="123" y="32"/>
                  <a:pt x="118" y="23"/>
                  <a:pt x="107" y="23"/>
                </a:cubicBezTo>
                <a:cubicBezTo>
                  <a:pt x="98" y="23"/>
                  <a:pt x="90" y="29"/>
                  <a:pt x="84" y="41"/>
                </a:cubicBezTo>
                <a:cubicBezTo>
                  <a:pt x="77" y="53"/>
                  <a:pt x="73" y="65"/>
                  <a:pt x="69" y="79"/>
                </a:cubicBezTo>
                <a:cubicBezTo>
                  <a:pt x="66" y="93"/>
                  <a:pt x="63" y="101"/>
                  <a:pt x="62" y="102"/>
                </a:cubicBezTo>
                <a:cubicBezTo>
                  <a:pt x="61" y="103"/>
                  <a:pt x="57" y="103"/>
                  <a:pt x="51" y="103"/>
                </a:cubicBezTo>
                <a:lnTo>
                  <a:pt x="43" y="103"/>
                </a:lnTo>
                <a:cubicBezTo>
                  <a:pt x="40" y="101"/>
                  <a:pt x="39" y="99"/>
                  <a:pt x="39" y="98"/>
                </a:cubicBezTo>
                <a:moveTo>
                  <a:pt x="137" y="215"/>
                </a:moveTo>
                <a:cubicBezTo>
                  <a:pt x="146" y="247"/>
                  <a:pt x="162" y="263"/>
                  <a:pt x="184" y="263"/>
                </a:cubicBezTo>
                <a:cubicBezTo>
                  <a:pt x="196" y="263"/>
                  <a:pt x="208" y="258"/>
                  <a:pt x="221" y="248"/>
                </a:cubicBezTo>
                <a:cubicBezTo>
                  <a:pt x="233" y="238"/>
                  <a:pt x="243" y="226"/>
                  <a:pt x="250" y="212"/>
                </a:cubicBezTo>
                <a:cubicBezTo>
                  <a:pt x="258" y="197"/>
                  <a:pt x="266" y="174"/>
                  <a:pt x="273" y="143"/>
                </a:cubicBezTo>
                <a:cubicBezTo>
                  <a:pt x="281" y="112"/>
                  <a:pt x="285" y="89"/>
                  <a:pt x="285" y="74"/>
                </a:cubicBezTo>
                <a:lnTo>
                  <a:pt x="285" y="70"/>
                </a:lnTo>
                <a:cubicBezTo>
                  <a:pt x="285" y="39"/>
                  <a:pt x="272" y="23"/>
                  <a:pt x="247" y="23"/>
                </a:cubicBezTo>
                <a:cubicBezTo>
                  <a:pt x="242" y="23"/>
                  <a:pt x="237" y="24"/>
                  <a:pt x="233" y="25"/>
                </a:cubicBezTo>
                <a:cubicBezTo>
                  <a:pt x="228" y="26"/>
                  <a:pt x="223" y="28"/>
                  <a:pt x="219" y="31"/>
                </a:cubicBezTo>
                <a:cubicBezTo>
                  <a:pt x="213" y="33"/>
                  <a:pt x="209" y="36"/>
                  <a:pt x="205" y="39"/>
                </a:cubicBezTo>
                <a:cubicBezTo>
                  <a:pt x="201" y="42"/>
                  <a:pt x="198" y="45"/>
                  <a:pt x="194" y="48"/>
                </a:cubicBezTo>
                <a:cubicBezTo>
                  <a:pt x="191" y="52"/>
                  <a:pt x="188" y="55"/>
                  <a:pt x="185" y="58"/>
                </a:cubicBezTo>
                <a:cubicBezTo>
                  <a:pt x="182" y="61"/>
                  <a:pt x="180" y="64"/>
                  <a:pt x="178" y="67"/>
                </a:cubicBezTo>
                <a:cubicBezTo>
                  <a:pt x="176" y="70"/>
                  <a:pt x="175" y="72"/>
                  <a:pt x="173" y="73"/>
                </a:cubicBezTo>
                <a:lnTo>
                  <a:pt x="171" y="76"/>
                </a:lnTo>
                <a:cubicBezTo>
                  <a:pt x="171" y="76"/>
                  <a:pt x="170" y="79"/>
                  <a:pt x="169" y="84"/>
                </a:cubicBezTo>
                <a:cubicBezTo>
                  <a:pt x="168" y="90"/>
                  <a:pt x="165" y="99"/>
                  <a:pt x="162" y="112"/>
                </a:cubicBezTo>
                <a:cubicBezTo>
                  <a:pt x="159" y="125"/>
                  <a:pt x="156" y="136"/>
                  <a:pt x="153" y="145"/>
                </a:cubicBezTo>
                <a:cubicBezTo>
                  <a:pt x="142" y="190"/>
                  <a:pt x="137" y="213"/>
                  <a:pt x="137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2226600" y="468972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6"/>
                </a:moveTo>
                <a:lnTo>
                  <a:pt x="86" y="0"/>
                </a:lnTo>
                <a:lnTo>
                  <a:pt x="91" y="6"/>
                </a:lnTo>
                <a:cubicBezTo>
                  <a:pt x="147" y="59"/>
                  <a:pt x="175" y="85"/>
                  <a:pt x="175" y="86"/>
                </a:cubicBezTo>
                <a:lnTo>
                  <a:pt x="158" y="104"/>
                </a:lnTo>
                <a:cubicBezTo>
                  <a:pt x="157" y="104"/>
                  <a:pt x="145" y="93"/>
                  <a:pt x="120" y="73"/>
                </a:cubicBezTo>
                <a:lnTo>
                  <a:pt x="87" y="44"/>
                </a:lnTo>
                <a:lnTo>
                  <a:pt x="52" y="73"/>
                </a:lnTo>
                <a:cubicBezTo>
                  <a:pt x="47" y="78"/>
                  <a:pt x="41" y="83"/>
                  <a:pt x="36" y="88"/>
                </a:cubicBezTo>
                <a:cubicBezTo>
                  <a:pt x="30" y="93"/>
                  <a:pt x="26" y="97"/>
                  <a:pt x="22" y="100"/>
                </a:cubicBezTo>
                <a:lnTo>
                  <a:pt x="17" y="104"/>
                </a:lnTo>
                <a:cubicBezTo>
                  <a:pt x="17" y="105"/>
                  <a:pt x="13" y="102"/>
                  <a:pt x="8" y="95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2372040" y="47678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7"/>
                  <a:pt x="419" y="21"/>
                  <a:pt x="414" y="25"/>
                </a:cubicBezTo>
                <a:lnTo>
                  <a:pt x="211" y="25"/>
                </a:lnTo>
                <a:lnTo>
                  <a:pt x="10" y="25"/>
                </a:lnTo>
                <a:cubicBezTo>
                  <a:pt x="4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4" y="126"/>
                  <a:pt x="10" y="124"/>
                </a:cubicBezTo>
                <a:lnTo>
                  <a:pt x="414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2607120" y="469584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8" y="29"/>
                  <a:pt x="105" y="29"/>
                </a:cubicBezTo>
                <a:cubicBezTo>
                  <a:pt x="102" y="28"/>
                  <a:pt x="101" y="26"/>
                  <a:pt x="101" y="23"/>
                </a:cubicBezTo>
                <a:cubicBezTo>
                  <a:pt x="101" y="22"/>
                  <a:pt x="101" y="20"/>
                  <a:pt x="102" y="16"/>
                </a:cubicBezTo>
                <a:cubicBezTo>
                  <a:pt x="105" y="7"/>
                  <a:pt x="106" y="2"/>
                  <a:pt x="108" y="2"/>
                </a:cubicBezTo>
                <a:cubicBezTo>
                  <a:pt x="109" y="1"/>
                  <a:pt x="150" y="0"/>
                  <a:pt x="230" y="0"/>
                </a:cubicBezTo>
                <a:cubicBezTo>
                  <a:pt x="311" y="1"/>
                  <a:pt x="354" y="1"/>
                  <a:pt x="360" y="2"/>
                </a:cubicBezTo>
                <a:cubicBezTo>
                  <a:pt x="387" y="7"/>
                  <a:pt x="409" y="17"/>
                  <a:pt x="427" y="33"/>
                </a:cubicBezTo>
                <a:cubicBezTo>
                  <a:pt x="446" y="49"/>
                  <a:pt x="455" y="71"/>
                  <a:pt x="455" y="97"/>
                </a:cubicBezTo>
                <a:cubicBezTo>
                  <a:pt x="455" y="131"/>
                  <a:pt x="441" y="160"/>
                  <a:pt x="413" y="187"/>
                </a:cubicBezTo>
                <a:cubicBezTo>
                  <a:pt x="384" y="216"/>
                  <a:pt x="347" y="234"/>
                  <a:pt x="301" y="242"/>
                </a:cubicBezTo>
                <a:cubicBezTo>
                  <a:pt x="298" y="242"/>
                  <a:pt x="276" y="242"/>
                  <a:pt x="235" y="243"/>
                </a:cubicBezTo>
                <a:lnTo>
                  <a:pt x="173" y="243"/>
                </a:lnTo>
                <a:lnTo>
                  <a:pt x="155" y="318"/>
                </a:lnTo>
                <a:cubicBezTo>
                  <a:pt x="142" y="367"/>
                  <a:pt x="136" y="393"/>
                  <a:pt x="136" y="396"/>
                </a:cubicBezTo>
                <a:cubicBezTo>
                  <a:pt x="136" y="398"/>
                  <a:pt x="136" y="399"/>
                  <a:pt x="136" y="399"/>
                </a:cubicBezTo>
                <a:cubicBezTo>
                  <a:pt x="137" y="399"/>
                  <a:pt x="138" y="400"/>
                  <a:pt x="141" y="402"/>
                </a:cubicBezTo>
                <a:cubicBezTo>
                  <a:pt x="143" y="403"/>
                  <a:pt x="147" y="403"/>
                  <a:pt x="151" y="403"/>
                </a:cubicBezTo>
                <a:cubicBezTo>
                  <a:pt x="156" y="402"/>
                  <a:pt x="163" y="403"/>
                  <a:pt x="172" y="404"/>
                </a:cubicBezTo>
                <a:lnTo>
                  <a:pt x="192" y="404"/>
                </a:lnTo>
                <a:cubicBezTo>
                  <a:pt x="194" y="408"/>
                  <a:pt x="196" y="410"/>
                  <a:pt x="196" y="411"/>
                </a:cubicBezTo>
                <a:cubicBezTo>
                  <a:pt x="196" y="418"/>
                  <a:pt x="194" y="424"/>
                  <a:pt x="191" y="430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3"/>
                  <a:pt x="158" y="433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1" y="432"/>
                  <a:pt x="13" y="432"/>
                  <a:pt x="12" y="433"/>
                </a:cubicBezTo>
                <a:cubicBezTo>
                  <a:pt x="4" y="433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1"/>
                  <a:pt x="6" y="407"/>
                  <a:pt x="7" y="406"/>
                </a:cubicBezTo>
                <a:cubicBezTo>
                  <a:pt x="9" y="405"/>
                  <a:pt x="14" y="405"/>
                  <a:pt x="22" y="404"/>
                </a:cubicBezTo>
                <a:cubicBezTo>
                  <a:pt x="33" y="404"/>
                  <a:pt x="46" y="403"/>
                  <a:pt x="60" y="402"/>
                </a:cubicBezTo>
                <a:cubicBezTo>
                  <a:pt x="66" y="401"/>
                  <a:pt x="70" y="398"/>
                  <a:pt x="72" y="395"/>
                </a:cubicBezTo>
                <a:cubicBezTo>
                  <a:pt x="73" y="393"/>
                  <a:pt x="88" y="334"/>
                  <a:pt x="117" y="219"/>
                </a:cubicBezTo>
                <a:cubicBezTo>
                  <a:pt x="146" y="103"/>
                  <a:pt x="161" y="41"/>
                  <a:pt x="161" y="35"/>
                </a:cubicBezTo>
                <a:moveTo>
                  <a:pt x="388" y="82"/>
                </a:moveTo>
                <a:cubicBezTo>
                  <a:pt x="388" y="76"/>
                  <a:pt x="388" y="72"/>
                  <a:pt x="387" y="69"/>
                </a:cubicBezTo>
                <a:cubicBezTo>
                  <a:pt x="386" y="65"/>
                  <a:pt x="384" y="61"/>
                  <a:pt x="381" y="55"/>
                </a:cubicBezTo>
                <a:cubicBezTo>
                  <a:pt x="378" y="49"/>
                  <a:pt x="373" y="44"/>
                  <a:pt x="365" y="41"/>
                </a:cubicBezTo>
                <a:cubicBezTo>
                  <a:pt x="358" y="37"/>
                  <a:pt x="348" y="34"/>
                  <a:pt x="334" y="31"/>
                </a:cubicBezTo>
                <a:cubicBezTo>
                  <a:pt x="331" y="30"/>
                  <a:pt x="315" y="30"/>
                  <a:pt x="284" y="29"/>
                </a:cubicBezTo>
                <a:cubicBezTo>
                  <a:pt x="277" y="29"/>
                  <a:pt x="269" y="29"/>
                  <a:pt x="262" y="29"/>
                </a:cubicBezTo>
                <a:cubicBezTo>
                  <a:pt x="254" y="29"/>
                  <a:pt x="248" y="30"/>
                  <a:pt x="243" y="30"/>
                </a:cubicBezTo>
                <a:cubicBezTo>
                  <a:pt x="239" y="31"/>
                  <a:pt x="236" y="31"/>
                  <a:pt x="236" y="30"/>
                </a:cubicBezTo>
                <a:cubicBezTo>
                  <a:pt x="229" y="31"/>
                  <a:pt x="226" y="32"/>
                  <a:pt x="223" y="36"/>
                </a:cubicBezTo>
                <a:cubicBezTo>
                  <a:pt x="223" y="38"/>
                  <a:pt x="219" y="55"/>
                  <a:pt x="211" y="84"/>
                </a:cubicBezTo>
                <a:cubicBezTo>
                  <a:pt x="204" y="115"/>
                  <a:pt x="197" y="144"/>
                  <a:pt x="189" y="173"/>
                </a:cubicBezTo>
                <a:cubicBezTo>
                  <a:pt x="182" y="201"/>
                  <a:pt x="178" y="215"/>
                  <a:pt x="178" y="216"/>
                </a:cubicBezTo>
                <a:cubicBezTo>
                  <a:pt x="178" y="217"/>
                  <a:pt x="195" y="217"/>
                  <a:pt x="229" y="217"/>
                </a:cubicBezTo>
                <a:lnTo>
                  <a:pt x="238" y="217"/>
                </a:lnTo>
                <a:lnTo>
                  <a:pt x="252" y="217"/>
                </a:lnTo>
                <a:cubicBezTo>
                  <a:pt x="299" y="217"/>
                  <a:pt x="333" y="206"/>
                  <a:pt x="353" y="185"/>
                </a:cubicBezTo>
                <a:cubicBezTo>
                  <a:pt x="365" y="174"/>
                  <a:pt x="373" y="157"/>
                  <a:pt x="379" y="135"/>
                </a:cubicBezTo>
                <a:cubicBezTo>
                  <a:pt x="385" y="113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2792160" y="46807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5"/>
                  <a:pt x="20" y="166"/>
                </a:cubicBezTo>
                <a:cubicBezTo>
                  <a:pt x="27" y="147"/>
                  <a:pt x="35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0" y="231"/>
                  <a:pt x="47" y="271"/>
                  <a:pt x="47" y="316"/>
                </a:cubicBezTo>
                <a:cubicBezTo>
                  <a:pt x="47" y="361"/>
                  <a:pt x="50" y="401"/>
                  <a:pt x="58" y="438"/>
                </a:cubicBezTo>
                <a:cubicBezTo>
                  <a:pt x="65" y="474"/>
                  <a:pt x="73" y="503"/>
                  <a:pt x="83" y="525"/>
                </a:cubicBezTo>
                <a:cubicBezTo>
                  <a:pt x="94" y="548"/>
                  <a:pt x="104" y="566"/>
                  <a:pt x="114" y="580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1"/>
                  <a:pt x="46" y="537"/>
                  <a:pt x="28" y="483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2863800" y="475092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9"/>
                </a:moveTo>
                <a:cubicBezTo>
                  <a:pt x="0" y="92"/>
                  <a:pt x="4" y="82"/>
                  <a:pt x="10" y="67"/>
                </a:cubicBezTo>
                <a:cubicBezTo>
                  <a:pt x="16" y="53"/>
                  <a:pt x="26" y="38"/>
                  <a:pt x="40" y="22"/>
                </a:cubicBezTo>
                <a:cubicBezTo>
                  <a:pt x="54" y="7"/>
                  <a:pt x="70" y="-1"/>
                  <a:pt x="87" y="0"/>
                </a:cubicBezTo>
                <a:cubicBezTo>
                  <a:pt x="104" y="0"/>
                  <a:pt x="118" y="5"/>
                  <a:pt x="129" y="14"/>
                </a:cubicBezTo>
                <a:cubicBezTo>
                  <a:pt x="139" y="24"/>
                  <a:pt x="145" y="37"/>
                  <a:pt x="145" y="55"/>
                </a:cubicBezTo>
                <a:cubicBezTo>
                  <a:pt x="144" y="63"/>
                  <a:pt x="144" y="67"/>
                  <a:pt x="143" y="68"/>
                </a:cubicBezTo>
                <a:cubicBezTo>
                  <a:pt x="143" y="69"/>
                  <a:pt x="140" y="79"/>
                  <a:pt x="133" y="98"/>
                </a:cubicBezTo>
                <a:cubicBezTo>
                  <a:pt x="126" y="116"/>
                  <a:pt x="119" y="137"/>
                  <a:pt x="112" y="159"/>
                </a:cubicBezTo>
                <a:cubicBezTo>
                  <a:pt x="105" y="182"/>
                  <a:pt x="102" y="200"/>
                  <a:pt x="102" y="214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8" y="263"/>
                </a:cubicBezTo>
                <a:cubicBezTo>
                  <a:pt x="147" y="263"/>
                  <a:pt x="156" y="261"/>
                  <a:pt x="165" y="256"/>
                </a:cubicBezTo>
                <a:cubicBezTo>
                  <a:pt x="173" y="252"/>
                  <a:pt x="180" y="247"/>
                  <a:pt x="184" y="242"/>
                </a:cubicBezTo>
                <a:cubicBezTo>
                  <a:pt x="189" y="237"/>
                  <a:pt x="195" y="230"/>
                  <a:pt x="201" y="221"/>
                </a:cubicBezTo>
                <a:cubicBezTo>
                  <a:pt x="201" y="220"/>
                  <a:pt x="202" y="216"/>
                  <a:pt x="205" y="208"/>
                </a:cubicBezTo>
                <a:cubicBezTo>
                  <a:pt x="207" y="200"/>
                  <a:pt x="210" y="188"/>
                  <a:pt x="213" y="171"/>
                </a:cubicBezTo>
                <a:cubicBezTo>
                  <a:pt x="217" y="154"/>
                  <a:pt x="221" y="138"/>
                  <a:pt x="225" y="124"/>
                </a:cubicBezTo>
                <a:cubicBezTo>
                  <a:pt x="241" y="60"/>
                  <a:pt x="250" y="27"/>
                  <a:pt x="252" y="24"/>
                </a:cubicBezTo>
                <a:cubicBezTo>
                  <a:pt x="257" y="12"/>
                  <a:pt x="267" y="7"/>
                  <a:pt x="279" y="7"/>
                </a:cubicBezTo>
                <a:cubicBezTo>
                  <a:pt x="285" y="7"/>
                  <a:pt x="289" y="8"/>
                  <a:pt x="292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2" y="21"/>
                  <a:pt x="302" y="23"/>
                  <a:pt x="302" y="24"/>
                </a:cubicBezTo>
                <a:cubicBezTo>
                  <a:pt x="302" y="30"/>
                  <a:pt x="290" y="74"/>
                  <a:pt x="270" y="158"/>
                </a:cubicBezTo>
                <a:cubicBezTo>
                  <a:pt x="249" y="241"/>
                  <a:pt x="237" y="287"/>
                  <a:pt x="234" y="295"/>
                </a:cubicBezTo>
                <a:cubicBezTo>
                  <a:pt x="223" y="330"/>
                  <a:pt x="202" y="358"/>
                  <a:pt x="173" y="378"/>
                </a:cubicBezTo>
                <a:cubicBezTo>
                  <a:pt x="144" y="399"/>
                  <a:pt x="115" y="409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4"/>
                  <a:pt x="26" y="320"/>
                  <a:pt x="31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09"/>
                  <a:pt x="50" y="309"/>
                  <a:pt x="54" y="309"/>
                </a:cubicBezTo>
                <a:cubicBezTo>
                  <a:pt x="73" y="309"/>
                  <a:pt x="82" y="317"/>
                  <a:pt x="82" y="335"/>
                </a:cubicBezTo>
                <a:cubicBezTo>
                  <a:pt x="82" y="344"/>
                  <a:pt x="79" y="351"/>
                  <a:pt x="74" y="357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2" y="373"/>
                </a:cubicBezTo>
                <a:lnTo>
                  <a:pt x="50" y="374"/>
                </a:lnTo>
                <a:cubicBezTo>
                  <a:pt x="51" y="376"/>
                  <a:pt x="55" y="378"/>
                  <a:pt x="62" y="381"/>
                </a:cubicBezTo>
                <a:cubicBezTo>
                  <a:pt x="69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5"/>
                  <a:pt x="105" y="384"/>
                </a:cubicBezTo>
                <a:cubicBezTo>
                  <a:pt x="119" y="381"/>
                  <a:pt x="131" y="373"/>
                  <a:pt x="143" y="360"/>
                </a:cubicBezTo>
                <a:cubicBezTo>
                  <a:pt x="155" y="348"/>
                  <a:pt x="164" y="335"/>
                  <a:pt x="170" y="321"/>
                </a:cubicBezTo>
                <a:cubicBezTo>
                  <a:pt x="177" y="307"/>
                  <a:pt x="182" y="296"/>
                  <a:pt x="185" y="286"/>
                </a:cubicBezTo>
                <a:cubicBezTo>
                  <a:pt x="188" y="276"/>
                  <a:pt x="190" y="270"/>
                  <a:pt x="190" y="267"/>
                </a:cubicBezTo>
                <a:lnTo>
                  <a:pt x="186" y="269"/>
                </a:lnTo>
                <a:cubicBezTo>
                  <a:pt x="184" y="271"/>
                  <a:pt x="180" y="273"/>
                  <a:pt x="174" y="276"/>
                </a:cubicBezTo>
                <a:cubicBezTo>
                  <a:pt x="169" y="279"/>
                  <a:pt x="163" y="282"/>
                  <a:pt x="158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4" y="287"/>
                  <a:pt x="97" y="282"/>
                  <a:pt x="82" y="273"/>
                </a:cubicBezTo>
                <a:cubicBezTo>
                  <a:pt x="67" y="264"/>
                  <a:pt x="58" y="249"/>
                  <a:pt x="53" y="228"/>
                </a:cubicBezTo>
                <a:cubicBezTo>
                  <a:pt x="52" y="225"/>
                  <a:pt x="52" y="219"/>
                  <a:pt x="52" y="209"/>
                </a:cubicBezTo>
                <a:cubicBezTo>
                  <a:pt x="52" y="185"/>
                  <a:pt x="60" y="153"/>
                  <a:pt x="74" y="115"/>
                </a:cubicBezTo>
                <a:cubicBezTo>
                  <a:pt x="89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29"/>
                  <a:pt x="96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2"/>
                  <a:pt x="39" y="62"/>
                </a:cubicBezTo>
                <a:cubicBezTo>
                  <a:pt x="34" y="71"/>
                  <a:pt x="31" y="80"/>
                  <a:pt x="28" y="88"/>
                </a:cubicBezTo>
                <a:cubicBezTo>
                  <a:pt x="26" y="98"/>
                  <a:pt x="24" y="102"/>
                  <a:pt x="23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2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3046680" y="47678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2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3292920" y="4699800"/>
            <a:ext cx="78840" cy="151920"/>
          </a:xfrm>
          <a:custGeom>
            <a:avLst/>
            <a:gdLst/>
            <a:ahLst/>
            <a:rect l="0" t="0" r="r" b="b"/>
            <a:pathLst>
              <a:path w="219" h="422">
                <a:moveTo>
                  <a:pt x="84" y="56"/>
                </a:moveTo>
                <a:lnTo>
                  <a:pt x="74" y="59"/>
                </a:lnTo>
                <a:cubicBezTo>
                  <a:pt x="68" y="61"/>
                  <a:pt x="60" y="63"/>
                  <a:pt x="49" y="65"/>
                </a:cubicBezTo>
                <a:cubicBezTo>
                  <a:pt x="38" y="67"/>
                  <a:pt x="26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1" y="37"/>
                  <a:pt x="67" y="31"/>
                </a:cubicBezTo>
                <a:cubicBezTo>
                  <a:pt x="85" y="26"/>
                  <a:pt x="97" y="21"/>
                  <a:pt x="104" y="16"/>
                </a:cubicBezTo>
                <a:cubicBezTo>
                  <a:pt x="111" y="11"/>
                  <a:pt x="116" y="7"/>
                  <a:pt x="122" y="2"/>
                </a:cubicBezTo>
                <a:cubicBezTo>
                  <a:pt x="122" y="1"/>
                  <a:pt x="125" y="0"/>
                  <a:pt x="129" y="0"/>
                </a:cubicBezTo>
                <a:cubicBezTo>
                  <a:pt x="133" y="0"/>
                  <a:pt x="137" y="1"/>
                  <a:pt x="140" y="4"/>
                </a:cubicBezTo>
                <a:lnTo>
                  <a:pt x="140" y="193"/>
                </a:lnTo>
                <a:lnTo>
                  <a:pt x="141" y="384"/>
                </a:lnTo>
                <a:cubicBezTo>
                  <a:pt x="143" y="387"/>
                  <a:pt x="146" y="388"/>
                  <a:pt x="148" y="389"/>
                </a:cubicBezTo>
                <a:cubicBezTo>
                  <a:pt x="150" y="390"/>
                  <a:pt x="155" y="391"/>
                  <a:pt x="163" y="392"/>
                </a:cubicBezTo>
                <a:cubicBezTo>
                  <a:pt x="171" y="393"/>
                  <a:pt x="184" y="393"/>
                  <a:pt x="202" y="393"/>
                </a:cubicBezTo>
                <a:lnTo>
                  <a:pt x="219" y="393"/>
                </a:lnTo>
                <a:lnTo>
                  <a:pt x="219" y="422"/>
                </a:lnTo>
                <a:lnTo>
                  <a:pt x="212" y="422"/>
                </a:lnTo>
                <a:cubicBezTo>
                  <a:pt x="203" y="421"/>
                  <a:pt x="170" y="420"/>
                  <a:pt x="111" y="420"/>
                </a:cubicBezTo>
                <a:cubicBezTo>
                  <a:pt x="53" y="420"/>
                  <a:pt x="20" y="421"/>
                  <a:pt x="11" y="422"/>
                </a:cubicBezTo>
                <a:lnTo>
                  <a:pt x="4" y="422"/>
                </a:lnTo>
                <a:lnTo>
                  <a:pt x="4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1" y="393"/>
                  <a:pt x="56" y="393"/>
                  <a:pt x="60" y="392"/>
                </a:cubicBezTo>
                <a:cubicBezTo>
                  <a:pt x="64" y="392"/>
                  <a:pt x="67" y="391"/>
                  <a:pt x="70" y="391"/>
                </a:cubicBezTo>
                <a:cubicBezTo>
                  <a:pt x="73" y="390"/>
                  <a:pt x="75" y="389"/>
                  <a:pt x="75" y="389"/>
                </a:cubicBezTo>
                <a:cubicBezTo>
                  <a:pt x="75" y="389"/>
                  <a:pt x="78" y="388"/>
                  <a:pt x="80" y="386"/>
                </a:cubicBezTo>
                <a:cubicBezTo>
                  <a:pt x="82" y="384"/>
                  <a:pt x="83" y="383"/>
                  <a:pt x="84" y="384"/>
                </a:cubicBezTo>
                <a:lnTo>
                  <a:pt x="84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3414960" y="4680720"/>
            <a:ext cx="9720" cy="227880"/>
          </a:xfrm>
          <a:custGeom>
            <a:avLst/>
            <a:gdLst/>
            <a:ahLst/>
            <a:rect l="0" t="0" r="r" b="b"/>
            <a:pathLst>
              <a:path w="27" h="633">
                <a:moveTo>
                  <a:pt x="14" y="633"/>
                </a:moveTo>
                <a:lnTo>
                  <a:pt x="13" y="633"/>
                </a:lnTo>
                <a:cubicBezTo>
                  <a:pt x="8" y="633"/>
                  <a:pt x="4" y="630"/>
                  <a:pt x="0" y="624"/>
                </a:cubicBezTo>
                <a:lnTo>
                  <a:pt x="0" y="316"/>
                </a:lnTo>
                <a:lnTo>
                  <a:pt x="1" y="9"/>
                </a:lnTo>
                <a:cubicBezTo>
                  <a:pt x="6" y="3"/>
                  <a:pt x="10" y="0"/>
                  <a:pt x="14" y="0"/>
                </a:cubicBezTo>
                <a:cubicBezTo>
                  <a:pt x="19" y="0"/>
                  <a:pt x="24" y="3"/>
                  <a:pt x="27" y="10"/>
                </a:cubicBezTo>
                <a:lnTo>
                  <a:pt x="27" y="624"/>
                </a:lnTo>
                <a:cubicBezTo>
                  <a:pt x="23" y="630"/>
                  <a:pt x="19" y="633"/>
                  <a:pt x="15" y="633"/>
                </a:cubicBezTo>
                <a:lnTo>
                  <a:pt x="14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3459240" y="475092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6"/>
                </a:moveTo>
                <a:cubicBezTo>
                  <a:pt x="14" y="79"/>
                  <a:pt x="25" y="58"/>
                  <a:pt x="45" y="35"/>
                </a:cubicBezTo>
                <a:cubicBezTo>
                  <a:pt x="66" y="12"/>
                  <a:pt x="90" y="0"/>
                  <a:pt x="119" y="0"/>
                </a:cubicBezTo>
                <a:cubicBezTo>
                  <a:pt x="134" y="0"/>
                  <a:pt x="147" y="4"/>
                  <a:pt x="160" y="11"/>
                </a:cubicBezTo>
                <a:cubicBezTo>
                  <a:pt x="172" y="19"/>
                  <a:pt x="181" y="28"/>
                  <a:pt x="187" y="40"/>
                </a:cubicBezTo>
                <a:cubicBezTo>
                  <a:pt x="205" y="13"/>
                  <a:pt x="226" y="0"/>
                  <a:pt x="251" y="0"/>
                </a:cubicBezTo>
                <a:cubicBezTo>
                  <a:pt x="266" y="0"/>
                  <a:pt x="280" y="4"/>
                  <a:pt x="291" y="14"/>
                </a:cubicBezTo>
                <a:cubicBezTo>
                  <a:pt x="303" y="23"/>
                  <a:pt x="308" y="35"/>
                  <a:pt x="309" y="51"/>
                </a:cubicBezTo>
                <a:cubicBezTo>
                  <a:pt x="309" y="63"/>
                  <a:pt x="306" y="73"/>
                  <a:pt x="300" y="81"/>
                </a:cubicBezTo>
                <a:cubicBezTo>
                  <a:pt x="294" y="88"/>
                  <a:pt x="288" y="93"/>
                  <a:pt x="283" y="95"/>
                </a:cubicBezTo>
                <a:cubicBezTo>
                  <a:pt x="277" y="96"/>
                  <a:pt x="273" y="97"/>
                  <a:pt x="268" y="97"/>
                </a:cubicBezTo>
                <a:cubicBezTo>
                  <a:pt x="260" y="97"/>
                  <a:pt x="254" y="95"/>
                  <a:pt x="249" y="90"/>
                </a:cubicBezTo>
                <a:cubicBezTo>
                  <a:pt x="244" y="86"/>
                  <a:pt x="241" y="79"/>
                  <a:pt x="241" y="72"/>
                </a:cubicBezTo>
                <a:cubicBezTo>
                  <a:pt x="241" y="52"/>
                  <a:pt x="252" y="39"/>
                  <a:pt x="273" y="32"/>
                </a:cubicBezTo>
                <a:cubicBezTo>
                  <a:pt x="268" y="26"/>
                  <a:pt x="260" y="24"/>
                  <a:pt x="248" y="24"/>
                </a:cubicBezTo>
                <a:cubicBezTo>
                  <a:pt x="242" y="24"/>
                  <a:pt x="238" y="24"/>
                  <a:pt x="235" y="25"/>
                </a:cubicBezTo>
                <a:cubicBezTo>
                  <a:pt x="219" y="32"/>
                  <a:pt x="208" y="46"/>
                  <a:pt x="200" y="67"/>
                </a:cubicBezTo>
                <a:cubicBezTo>
                  <a:pt x="175" y="161"/>
                  <a:pt x="162" y="215"/>
                  <a:pt x="162" y="231"/>
                </a:cubicBezTo>
                <a:cubicBezTo>
                  <a:pt x="162" y="243"/>
                  <a:pt x="166" y="251"/>
                  <a:pt x="172" y="256"/>
                </a:cubicBezTo>
                <a:cubicBezTo>
                  <a:pt x="179" y="261"/>
                  <a:pt x="186" y="264"/>
                  <a:pt x="194" y="264"/>
                </a:cubicBezTo>
                <a:cubicBezTo>
                  <a:pt x="210" y="264"/>
                  <a:pt x="225" y="257"/>
                  <a:pt x="241" y="243"/>
                </a:cubicBezTo>
                <a:cubicBezTo>
                  <a:pt x="256" y="229"/>
                  <a:pt x="266" y="212"/>
                  <a:pt x="272" y="192"/>
                </a:cubicBezTo>
                <a:cubicBezTo>
                  <a:pt x="273" y="187"/>
                  <a:pt x="274" y="185"/>
                  <a:pt x="275" y="185"/>
                </a:cubicBezTo>
                <a:cubicBezTo>
                  <a:pt x="277" y="184"/>
                  <a:pt x="280" y="184"/>
                  <a:pt x="285" y="183"/>
                </a:cubicBezTo>
                <a:lnTo>
                  <a:pt x="288" y="183"/>
                </a:lnTo>
                <a:cubicBezTo>
                  <a:pt x="294" y="183"/>
                  <a:pt x="297" y="185"/>
                  <a:pt x="297" y="189"/>
                </a:cubicBezTo>
                <a:cubicBezTo>
                  <a:pt x="297" y="189"/>
                  <a:pt x="297" y="191"/>
                  <a:pt x="296" y="195"/>
                </a:cubicBezTo>
                <a:cubicBezTo>
                  <a:pt x="289" y="219"/>
                  <a:pt x="276" y="241"/>
                  <a:pt x="257" y="259"/>
                </a:cubicBezTo>
                <a:cubicBezTo>
                  <a:pt x="238" y="278"/>
                  <a:pt x="215" y="287"/>
                  <a:pt x="189" y="287"/>
                </a:cubicBezTo>
                <a:cubicBezTo>
                  <a:pt x="160" y="287"/>
                  <a:pt x="137" y="274"/>
                  <a:pt x="122" y="247"/>
                </a:cubicBezTo>
                <a:cubicBezTo>
                  <a:pt x="105" y="273"/>
                  <a:pt x="85" y="286"/>
                  <a:pt x="63" y="286"/>
                </a:cubicBezTo>
                <a:lnTo>
                  <a:pt x="58" y="286"/>
                </a:lnTo>
                <a:cubicBezTo>
                  <a:pt x="37" y="286"/>
                  <a:pt x="23" y="281"/>
                  <a:pt x="14" y="270"/>
                </a:cubicBezTo>
                <a:cubicBezTo>
                  <a:pt x="5" y="259"/>
                  <a:pt x="0" y="248"/>
                  <a:pt x="0" y="235"/>
                </a:cubicBezTo>
                <a:cubicBezTo>
                  <a:pt x="0" y="222"/>
                  <a:pt x="4" y="211"/>
                  <a:pt x="12" y="202"/>
                </a:cubicBezTo>
                <a:cubicBezTo>
                  <a:pt x="20" y="194"/>
                  <a:pt x="29" y="190"/>
                  <a:pt x="40" y="190"/>
                </a:cubicBezTo>
                <a:cubicBezTo>
                  <a:pt x="59" y="190"/>
                  <a:pt x="69" y="199"/>
                  <a:pt x="69" y="216"/>
                </a:cubicBezTo>
                <a:cubicBezTo>
                  <a:pt x="69" y="225"/>
                  <a:pt x="66" y="232"/>
                  <a:pt x="60" y="238"/>
                </a:cubicBezTo>
                <a:cubicBezTo>
                  <a:pt x="55" y="245"/>
                  <a:pt x="50" y="249"/>
                  <a:pt x="45" y="251"/>
                </a:cubicBezTo>
                <a:cubicBezTo>
                  <a:pt x="41" y="253"/>
                  <a:pt x="38" y="254"/>
                  <a:pt x="37" y="254"/>
                </a:cubicBezTo>
                <a:lnTo>
                  <a:pt x="35" y="255"/>
                </a:lnTo>
                <a:cubicBezTo>
                  <a:pt x="35" y="255"/>
                  <a:pt x="37" y="256"/>
                  <a:pt x="39" y="257"/>
                </a:cubicBezTo>
                <a:cubicBezTo>
                  <a:pt x="42" y="259"/>
                  <a:pt x="45" y="260"/>
                  <a:pt x="49" y="262"/>
                </a:cubicBezTo>
                <a:cubicBezTo>
                  <a:pt x="53" y="264"/>
                  <a:pt x="57" y="264"/>
                  <a:pt x="61" y="264"/>
                </a:cubicBezTo>
                <a:cubicBezTo>
                  <a:pt x="77" y="264"/>
                  <a:pt x="91" y="254"/>
                  <a:pt x="101" y="235"/>
                </a:cubicBezTo>
                <a:cubicBezTo>
                  <a:pt x="105" y="229"/>
                  <a:pt x="110" y="214"/>
                  <a:pt x="116" y="192"/>
                </a:cubicBezTo>
                <a:cubicBezTo>
                  <a:pt x="122" y="170"/>
                  <a:pt x="128" y="148"/>
                  <a:pt x="134" y="124"/>
                </a:cubicBezTo>
                <a:cubicBezTo>
                  <a:pt x="140" y="99"/>
                  <a:pt x="143" y="86"/>
                  <a:pt x="144" y="81"/>
                </a:cubicBezTo>
                <a:cubicBezTo>
                  <a:pt x="146" y="70"/>
                  <a:pt x="147" y="62"/>
                  <a:pt x="147" y="57"/>
                </a:cubicBezTo>
                <a:cubicBezTo>
                  <a:pt x="147" y="45"/>
                  <a:pt x="144" y="36"/>
                  <a:pt x="137" y="31"/>
                </a:cubicBezTo>
                <a:cubicBezTo>
                  <a:pt x="131" y="26"/>
                  <a:pt x="124" y="24"/>
                  <a:pt x="116" y="24"/>
                </a:cubicBezTo>
                <a:cubicBezTo>
                  <a:pt x="99" y="24"/>
                  <a:pt x="83" y="31"/>
                  <a:pt x="69" y="44"/>
                </a:cubicBezTo>
                <a:cubicBezTo>
                  <a:pt x="53" y="57"/>
                  <a:pt x="43" y="75"/>
                  <a:pt x="37" y="96"/>
                </a:cubicBezTo>
                <a:cubicBezTo>
                  <a:pt x="36" y="100"/>
                  <a:pt x="35" y="103"/>
                  <a:pt x="33" y="103"/>
                </a:cubicBezTo>
                <a:cubicBezTo>
                  <a:pt x="32" y="104"/>
                  <a:pt x="29" y="104"/>
                  <a:pt x="23" y="104"/>
                </a:cubicBezTo>
                <a:lnTo>
                  <a:pt x="14" y="104"/>
                </a:lnTo>
                <a:cubicBezTo>
                  <a:pt x="12" y="101"/>
                  <a:pt x="11" y="99"/>
                  <a:pt x="11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3593880" y="46807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2" y="425"/>
                  <a:pt x="137" y="448"/>
                  <a:pt x="131" y="467"/>
                </a:cubicBezTo>
                <a:cubicBezTo>
                  <a:pt x="126" y="485"/>
                  <a:pt x="118" y="504"/>
                  <a:pt x="108" y="522"/>
                </a:cubicBezTo>
                <a:cubicBezTo>
                  <a:pt x="98" y="541"/>
                  <a:pt x="90" y="555"/>
                  <a:pt x="84" y="565"/>
                </a:cubicBezTo>
                <a:cubicBezTo>
                  <a:pt x="78" y="574"/>
                  <a:pt x="69" y="585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49"/>
                  <a:pt x="106" y="448"/>
                  <a:pt x="106" y="316"/>
                </a:cubicBezTo>
                <a:cubicBezTo>
                  <a:pt x="106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3745800" y="47678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7"/>
                  <a:pt x="419" y="21"/>
                  <a:pt x="414" y="25"/>
                </a:cubicBezTo>
                <a:lnTo>
                  <a:pt x="212" y="25"/>
                </a:lnTo>
                <a:lnTo>
                  <a:pt x="11" y="25"/>
                </a:lnTo>
                <a:cubicBezTo>
                  <a:pt x="4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4" y="126"/>
                  <a:pt x="11" y="124"/>
                </a:cubicBezTo>
                <a:lnTo>
                  <a:pt x="414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3980520" y="4753440"/>
            <a:ext cx="123480" cy="100800"/>
          </a:xfrm>
          <a:custGeom>
            <a:avLst/>
            <a:gdLst/>
            <a:ahLst/>
            <a:rect l="0" t="0" r="r" b="b"/>
            <a:pathLst>
              <a:path w="343" h="280">
                <a:moveTo>
                  <a:pt x="98" y="280"/>
                </a:moveTo>
                <a:cubicBezTo>
                  <a:pt x="69" y="280"/>
                  <a:pt x="45" y="271"/>
                  <a:pt x="27" y="252"/>
                </a:cubicBezTo>
                <a:cubicBezTo>
                  <a:pt x="10" y="233"/>
                  <a:pt x="0" y="209"/>
                  <a:pt x="0" y="180"/>
                </a:cubicBezTo>
                <a:cubicBezTo>
                  <a:pt x="0" y="138"/>
                  <a:pt x="15" y="99"/>
                  <a:pt x="46" y="63"/>
                </a:cubicBezTo>
                <a:cubicBezTo>
                  <a:pt x="78" y="25"/>
                  <a:pt x="114" y="5"/>
                  <a:pt x="155" y="0"/>
                </a:cubicBezTo>
                <a:cubicBezTo>
                  <a:pt x="155" y="0"/>
                  <a:pt x="185" y="0"/>
                  <a:pt x="243" y="0"/>
                </a:cubicBezTo>
                <a:lnTo>
                  <a:pt x="330" y="0"/>
                </a:lnTo>
                <a:cubicBezTo>
                  <a:pt x="331" y="0"/>
                  <a:pt x="332" y="1"/>
                  <a:pt x="332" y="1"/>
                </a:cubicBezTo>
                <a:cubicBezTo>
                  <a:pt x="333" y="1"/>
                  <a:pt x="334" y="2"/>
                  <a:pt x="335" y="2"/>
                </a:cubicBezTo>
                <a:cubicBezTo>
                  <a:pt x="336" y="3"/>
                  <a:pt x="336" y="3"/>
                  <a:pt x="337" y="3"/>
                </a:cubicBezTo>
                <a:cubicBezTo>
                  <a:pt x="337" y="4"/>
                  <a:pt x="338" y="5"/>
                  <a:pt x="339" y="5"/>
                </a:cubicBezTo>
                <a:cubicBezTo>
                  <a:pt x="340" y="6"/>
                  <a:pt x="340" y="7"/>
                  <a:pt x="340" y="7"/>
                </a:cubicBezTo>
                <a:lnTo>
                  <a:pt x="341" y="9"/>
                </a:lnTo>
                <a:cubicBezTo>
                  <a:pt x="342" y="11"/>
                  <a:pt x="342" y="12"/>
                  <a:pt x="342" y="12"/>
                </a:cubicBezTo>
                <a:cubicBezTo>
                  <a:pt x="341" y="12"/>
                  <a:pt x="342" y="13"/>
                  <a:pt x="342" y="15"/>
                </a:cubicBezTo>
                <a:cubicBezTo>
                  <a:pt x="343" y="17"/>
                  <a:pt x="344" y="18"/>
                  <a:pt x="343" y="19"/>
                </a:cubicBezTo>
                <a:cubicBezTo>
                  <a:pt x="343" y="37"/>
                  <a:pt x="329" y="46"/>
                  <a:pt x="302" y="46"/>
                </a:cubicBezTo>
                <a:cubicBezTo>
                  <a:pt x="299" y="46"/>
                  <a:pt x="295" y="46"/>
                  <a:pt x="291" y="46"/>
                </a:cubicBezTo>
                <a:cubicBezTo>
                  <a:pt x="287" y="46"/>
                  <a:pt x="284" y="46"/>
                  <a:pt x="282" y="46"/>
                </a:cubicBezTo>
                <a:lnTo>
                  <a:pt x="244" y="46"/>
                </a:lnTo>
                <a:lnTo>
                  <a:pt x="248" y="53"/>
                </a:lnTo>
                <a:cubicBezTo>
                  <a:pt x="255" y="69"/>
                  <a:pt x="259" y="87"/>
                  <a:pt x="259" y="107"/>
                </a:cubicBezTo>
                <a:cubicBezTo>
                  <a:pt x="259" y="153"/>
                  <a:pt x="242" y="194"/>
                  <a:pt x="208" y="228"/>
                </a:cubicBezTo>
                <a:cubicBezTo>
                  <a:pt x="175" y="263"/>
                  <a:pt x="138" y="280"/>
                  <a:pt x="98" y="280"/>
                </a:cubicBezTo>
                <a:moveTo>
                  <a:pt x="210" y="97"/>
                </a:moveTo>
                <a:cubicBezTo>
                  <a:pt x="210" y="64"/>
                  <a:pt x="192" y="46"/>
                  <a:pt x="156" y="46"/>
                </a:cubicBezTo>
                <a:cubicBezTo>
                  <a:pt x="104" y="46"/>
                  <a:pt x="70" y="84"/>
                  <a:pt x="53" y="157"/>
                </a:cubicBezTo>
                <a:cubicBezTo>
                  <a:pt x="53" y="159"/>
                  <a:pt x="53" y="160"/>
                  <a:pt x="53" y="161"/>
                </a:cubicBezTo>
                <a:cubicBezTo>
                  <a:pt x="49" y="176"/>
                  <a:pt x="47" y="189"/>
                  <a:pt x="47" y="199"/>
                </a:cubicBezTo>
                <a:cubicBezTo>
                  <a:pt x="47" y="220"/>
                  <a:pt x="53" y="235"/>
                  <a:pt x="64" y="243"/>
                </a:cubicBezTo>
                <a:cubicBezTo>
                  <a:pt x="75" y="252"/>
                  <a:pt x="87" y="256"/>
                  <a:pt x="100" y="257"/>
                </a:cubicBezTo>
                <a:cubicBezTo>
                  <a:pt x="123" y="257"/>
                  <a:pt x="144" y="247"/>
                  <a:pt x="163" y="227"/>
                </a:cubicBezTo>
                <a:cubicBezTo>
                  <a:pt x="175" y="214"/>
                  <a:pt x="185" y="198"/>
                  <a:pt x="193" y="176"/>
                </a:cubicBezTo>
                <a:cubicBezTo>
                  <a:pt x="200" y="155"/>
                  <a:pt x="205" y="139"/>
                  <a:pt x="207" y="126"/>
                </a:cubicBezTo>
                <a:cubicBezTo>
                  <a:pt x="208" y="113"/>
                  <a:pt x="209" y="104"/>
                  <a:pt x="21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4124880" y="46807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5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6" y="35"/>
                </a:cubicBezTo>
                <a:cubicBezTo>
                  <a:pt x="108" y="23"/>
                  <a:pt x="114" y="16"/>
                  <a:pt x="117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2"/>
                </a:cubicBezTo>
                <a:cubicBezTo>
                  <a:pt x="105" y="67"/>
                  <a:pt x="95" y="85"/>
                  <a:pt x="83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1"/>
                  <a:pt x="46" y="271"/>
                  <a:pt x="46" y="316"/>
                </a:cubicBezTo>
                <a:cubicBezTo>
                  <a:pt x="46" y="361"/>
                  <a:pt x="50" y="401"/>
                  <a:pt x="57" y="438"/>
                </a:cubicBezTo>
                <a:cubicBezTo>
                  <a:pt x="64" y="474"/>
                  <a:pt x="73" y="503"/>
                  <a:pt x="83" y="525"/>
                </a:cubicBezTo>
                <a:cubicBezTo>
                  <a:pt x="93" y="548"/>
                  <a:pt x="104" y="566"/>
                  <a:pt x="115" y="580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4" y="581"/>
                  <a:pt x="45" y="537"/>
                  <a:pt x="27" y="483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4217040" y="4680720"/>
            <a:ext cx="51120" cy="227880"/>
          </a:xfrm>
          <a:custGeom>
            <a:avLst/>
            <a:gdLst/>
            <a:ahLst/>
            <a:rect l="0" t="0" r="r" b="b"/>
            <a:pathLst>
              <a:path w="142" h="633">
                <a:moveTo>
                  <a:pt x="142" y="622"/>
                </a:moveTo>
                <a:cubicBezTo>
                  <a:pt x="141" y="625"/>
                  <a:pt x="140" y="627"/>
                  <a:pt x="138" y="629"/>
                </a:cubicBezTo>
                <a:cubicBezTo>
                  <a:pt x="136" y="632"/>
                  <a:pt x="133" y="633"/>
                  <a:pt x="129" y="633"/>
                </a:cubicBezTo>
                <a:cubicBezTo>
                  <a:pt x="125" y="633"/>
                  <a:pt x="121" y="631"/>
                  <a:pt x="119" y="627"/>
                </a:cubicBezTo>
                <a:cubicBezTo>
                  <a:pt x="117" y="624"/>
                  <a:pt x="96" y="571"/>
                  <a:pt x="58" y="470"/>
                </a:cubicBezTo>
                <a:cubicBezTo>
                  <a:pt x="20" y="370"/>
                  <a:pt x="0" y="318"/>
                  <a:pt x="0" y="316"/>
                </a:cubicBezTo>
                <a:cubicBezTo>
                  <a:pt x="0" y="314"/>
                  <a:pt x="19" y="263"/>
                  <a:pt x="57" y="162"/>
                </a:cubicBezTo>
                <a:cubicBezTo>
                  <a:pt x="96" y="61"/>
                  <a:pt x="117" y="9"/>
                  <a:pt x="119" y="6"/>
                </a:cubicBezTo>
                <a:cubicBezTo>
                  <a:pt x="120" y="4"/>
                  <a:pt x="122" y="2"/>
                  <a:pt x="125" y="1"/>
                </a:cubicBezTo>
                <a:lnTo>
                  <a:pt x="127" y="0"/>
                </a:lnTo>
                <a:cubicBezTo>
                  <a:pt x="128" y="0"/>
                  <a:pt x="129" y="0"/>
                  <a:pt x="129" y="0"/>
                </a:cubicBezTo>
                <a:cubicBezTo>
                  <a:pt x="137" y="0"/>
                  <a:pt x="141" y="4"/>
                  <a:pt x="142" y="11"/>
                </a:cubicBezTo>
                <a:cubicBezTo>
                  <a:pt x="142" y="14"/>
                  <a:pt x="123" y="65"/>
                  <a:pt x="84" y="165"/>
                </a:cubicBezTo>
                <a:cubicBezTo>
                  <a:pt x="46" y="265"/>
                  <a:pt x="26" y="315"/>
                  <a:pt x="26" y="316"/>
                </a:cubicBezTo>
                <a:cubicBezTo>
                  <a:pt x="26" y="317"/>
                  <a:pt x="46" y="367"/>
                  <a:pt x="84" y="467"/>
                </a:cubicBezTo>
                <a:cubicBezTo>
                  <a:pt x="123" y="568"/>
                  <a:pt x="142" y="620"/>
                  <a:pt x="142" y="6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4285440" y="475056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5"/>
                  <a:pt x="383" y="1"/>
                  <a:pt x="393" y="0"/>
                </a:cubicBezTo>
                <a:cubicBezTo>
                  <a:pt x="400" y="0"/>
                  <a:pt x="407" y="4"/>
                  <a:pt x="413" y="11"/>
                </a:cubicBezTo>
                <a:cubicBezTo>
                  <a:pt x="420" y="19"/>
                  <a:pt x="423" y="31"/>
                  <a:pt x="424" y="48"/>
                </a:cubicBezTo>
                <a:cubicBezTo>
                  <a:pt x="424" y="60"/>
                  <a:pt x="420" y="84"/>
                  <a:pt x="412" y="120"/>
                </a:cubicBezTo>
                <a:cubicBezTo>
                  <a:pt x="405" y="144"/>
                  <a:pt x="400" y="164"/>
                  <a:pt x="394" y="179"/>
                </a:cubicBezTo>
                <a:cubicBezTo>
                  <a:pt x="389" y="195"/>
                  <a:pt x="382" y="212"/>
                  <a:pt x="372" y="231"/>
                </a:cubicBezTo>
                <a:cubicBezTo>
                  <a:pt x="363" y="250"/>
                  <a:pt x="351" y="264"/>
                  <a:pt x="338" y="274"/>
                </a:cubicBezTo>
                <a:cubicBezTo>
                  <a:pt x="324" y="283"/>
                  <a:pt x="309" y="288"/>
                  <a:pt x="292" y="288"/>
                </a:cubicBezTo>
                <a:cubicBezTo>
                  <a:pt x="274" y="288"/>
                  <a:pt x="257" y="285"/>
                  <a:pt x="243" y="278"/>
                </a:cubicBezTo>
                <a:cubicBezTo>
                  <a:pt x="228" y="271"/>
                  <a:pt x="218" y="262"/>
                  <a:pt x="212" y="251"/>
                </a:cubicBezTo>
                <a:cubicBezTo>
                  <a:pt x="211" y="251"/>
                  <a:pt x="211" y="252"/>
                  <a:pt x="210" y="253"/>
                </a:cubicBezTo>
                <a:cubicBezTo>
                  <a:pt x="193" y="277"/>
                  <a:pt x="172" y="288"/>
                  <a:pt x="147" y="288"/>
                </a:cubicBezTo>
                <a:cubicBezTo>
                  <a:pt x="136" y="288"/>
                  <a:pt x="125" y="287"/>
                  <a:pt x="114" y="284"/>
                </a:cubicBezTo>
                <a:cubicBezTo>
                  <a:pt x="104" y="282"/>
                  <a:pt x="94" y="278"/>
                  <a:pt x="84" y="272"/>
                </a:cubicBezTo>
                <a:cubicBezTo>
                  <a:pt x="75" y="267"/>
                  <a:pt x="67" y="259"/>
                  <a:pt x="61" y="248"/>
                </a:cubicBezTo>
                <a:cubicBezTo>
                  <a:pt x="55" y="237"/>
                  <a:pt x="52" y="223"/>
                  <a:pt x="52" y="208"/>
                </a:cubicBezTo>
                <a:cubicBezTo>
                  <a:pt x="52" y="185"/>
                  <a:pt x="59" y="154"/>
                  <a:pt x="74" y="115"/>
                </a:cubicBezTo>
                <a:cubicBezTo>
                  <a:pt x="88" y="76"/>
                  <a:pt x="95" y="51"/>
                  <a:pt x="96" y="41"/>
                </a:cubicBezTo>
                <a:cubicBezTo>
                  <a:pt x="96" y="40"/>
                  <a:pt x="96" y="40"/>
                  <a:pt x="96" y="39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0"/>
                  <a:pt x="95" y="29"/>
                  <a:pt x="93" y="27"/>
                </a:cubicBezTo>
                <a:cubicBezTo>
                  <a:pt x="91" y="26"/>
                  <a:pt x="89" y="25"/>
                  <a:pt x="86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5"/>
                  <a:pt x="43" y="53"/>
                  <a:pt x="38" y="63"/>
                </a:cubicBezTo>
                <a:cubicBezTo>
                  <a:pt x="34" y="72"/>
                  <a:pt x="30" y="81"/>
                  <a:pt x="27" y="89"/>
                </a:cubicBezTo>
                <a:cubicBezTo>
                  <a:pt x="25" y="98"/>
                  <a:pt x="23" y="102"/>
                  <a:pt x="22" y="103"/>
                </a:cubicBezTo>
                <a:cubicBezTo>
                  <a:pt x="22" y="104"/>
                  <a:pt x="18" y="104"/>
                  <a:pt x="12" y="104"/>
                </a:cubicBezTo>
                <a:lnTo>
                  <a:pt x="3" y="104"/>
                </a:lnTo>
                <a:cubicBezTo>
                  <a:pt x="1" y="102"/>
                  <a:pt x="0" y="100"/>
                  <a:pt x="0" y="99"/>
                </a:cubicBezTo>
                <a:cubicBezTo>
                  <a:pt x="0" y="96"/>
                  <a:pt x="1" y="90"/>
                  <a:pt x="5" y="81"/>
                </a:cubicBezTo>
                <a:cubicBezTo>
                  <a:pt x="8" y="72"/>
                  <a:pt x="13" y="61"/>
                  <a:pt x="19" y="49"/>
                </a:cubicBezTo>
                <a:cubicBezTo>
                  <a:pt x="26" y="37"/>
                  <a:pt x="35" y="26"/>
                  <a:pt x="47" y="16"/>
                </a:cubicBezTo>
                <a:cubicBezTo>
                  <a:pt x="59" y="6"/>
                  <a:pt x="73" y="1"/>
                  <a:pt x="88" y="1"/>
                </a:cubicBezTo>
                <a:cubicBezTo>
                  <a:pt x="106" y="1"/>
                  <a:pt x="120" y="7"/>
                  <a:pt x="131" y="17"/>
                </a:cubicBezTo>
                <a:cubicBezTo>
                  <a:pt x="141" y="28"/>
                  <a:pt x="145" y="40"/>
                  <a:pt x="145" y="54"/>
                </a:cubicBezTo>
                <a:cubicBezTo>
                  <a:pt x="145" y="61"/>
                  <a:pt x="138" y="84"/>
                  <a:pt x="125" y="122"/>
                </a:cubicBezTo>
                <a:cubicBezTo>
                  <a:pt x="110" y="161"/>
                  <a:pt x="103" y="190"/>
                  <a:pt x="103" y="211"/>
                </a:cubicBezTo>
                <a:cubicBezTo>
                  <a:pt x="103" y="230"/>
                  <a:pt x="107" y="244"/>
                  <a:pt x="116" y="252"/>
                </a:cubicBezTo>
                <a:cubicBezTo>
                  <a:pt x="126" y="260"/>
                  <a:pt x="137" y="264"/>
                  <a:pt x="150" y="265"/>
                </a:cubicBezTo>
                <a:cubicBezTo>
                  <a:pt x="169" y="265"/>
                  <a:pt x="185" y="252"/>
                  <a:pt x="198" y="226"/>
                </a:cubicBezTo>
                <a:lnTo>
                  <a:pt x="202" y="220"/>
                </a:lnTo>
                <a:lnTo>
                  <a:pt x="202" y="206"/>
                </a:lnTo>
                <a:cubicBezTo>
                  <a:pt x="202" y="205"/>
                  <a:pt x="202" y="203"/>
                  <a:pt x="202" y="200"/>
                </a:cubicBezTo>
                <a:cubicBezTo>
                  <a:pt x="202" y="198"/>
                  <a:pt x="202" y="196"/>
                  <a:pt x="202" y="195"/>
                </a:cubicBezTo>
                <a:cubicBezTo>
                  <a:pt x="203" y="194"/>
                  <a:pt x="203" y="193"/>
                  <a:pt x="203" y="191"/>
                </a:cubicBezTo>
                <a:cubicBezTo>
                  <a:pt x="203" y="189"/>
                  <a:pt x="203" y="187"/>
                  <a:pt x="204" y="185"/>
                </a:cubicBezTo>
                <a:cubicBezTo>
                  <a:pt x="204" y="183"/>
                  <a:pt x="205" y="181"/>
                  <a:pt x="205" y="177"/>
                </a:cubicBezTo>
                <a:cubicBezTo>
                  <a:pt x="206" y="173"/>
                  <a:pt x="207" y="169"/>
                  <a:pt x="207" y="166"/>
                </a:cubicBezTo>
                <a:cubicBezTo>
                  <a:pt x="208" y="163"/>
                  <a:pt x="209" y="158"/>
                  <a:pt x="211" y="151"/>
                </a:cubicBezTo>
                <a:cubicBezTo>
                  <a:pt x="213" y="143"/>
                  <a:pt x="215" y="136"/>
                  <a:pt x="216" y="130"/>
                </a:cubicBezTo>
                <a:cubicBezTo>
                  <a:pt x="217" y="123"/>
                  <a:pt x="220" y="114"/>
                  <a:pt x="223" y="103"/>
                </a:cubicBezTo>
                <a:cubicBezTo>
                  <a:pt x="235" y="54"/>
                  <a:pt x="242" y="29"/>
                  <a:pt x="244" y="25"/>
                </a:cubicBezTo>
                <a:cubicBezTo>
                  <a:pt x="249" y="13"/>
                  <a:pt x="259" y="8"/>
                  <a:pt x="271" y="8"/>
                </a:cubicBezTo>
                <a:cubicBezTo>
                  <a:pt x="279" y="8"/>
                  <a:pt x="285" y="10"/>
                  <a:pt x="288" y="14"/>
                </a:cubicBezTo>
                <a:cubicBezTo>
                  <a:pt x="291" y="18"/>
                  <a:pt x="292" y="22"/>
                  <a:pt x="293" y="26"/>
                </a:cubicBezTo>
                <a:cubicBezTo>
                  <a:pt x="293" y="32"/>
                  <a:pt x="287" y="58"/>
                  <a:pt x="274" y="107"/>
                </a:cubicBezTo>
                <a:cubicBezTo>
                  <a:pt x="262" y="156"/>
                  <a:pt x="255" y="184"/>
                  <a:pt x="254" y="191"/>
                </a:cubicBezTo>
                <a:cubicBezTo>
                  <a:pt x="253" y="196"/>
                  <a:pt x="253" y="203"/>
                  <a:pt x="253" y="214"/>
                </a:cubicBezTo>
                <a:lnTo>
                  <a:pt x="253" y="218"/>
                </a:lnTo>
                <a:cubicBezTo>
                  <a:pt x="253" y="224"/>
                  <a:pt x="253" y="230"/>
                  <a:pt x="255" y="236"/>
                </a:cubicBezTo>
                <a:cubicBezTo>
                  <a:pt x="256" y="242"/>
                  <a:pt x="260" y="248"/>
                  <a:pt x="267" y="255"/>
                </a:cubicBezTo>
                <a:cubicBezTo>
                  <a:pt x="274" y="261"/>
                  <a:pt x="283" y="264"/>
                  <a:pt x="295" y="265"/>
                </a:cubicBezTo>
                <a:cubicBezTo>
                  <a:pt x="325" y="265"/>
                  <a:pt x="349" y="239"/>
                  <a:pt x="367" y="188"/>
                </a:cubicBezTo>
                <a:cubicBezTo>
                  <a:pt x="370" y="178"/>
                  <a:pt x="375" y="164"/>
                  <a:pt x="379" y="146"/>
                </a:cubicBezTo>
                <a:cubicBezTo>
                  <a:pt x="384" y="128"/>
                  <a:pt x="386" y="115"/>
                  <a:pt x="387" y="108"/>
                </a:cubicBezTo>
                <a:cubicBezTo>
                  <a:pt x="387" y="94"/>
                  <a:pt x="384" y="83"/>
                  <a:pt x="379" y="75"/>
                </a:cubicBezTo>
                <a:cubicBezTo>
                  <a:pt x="373" y="67"/>
                  <a:pt x="368" y="60"/>
                  <a:pt x="362" y="54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4461120" y="4824000"/>
            <a:ext cx="30600" cy="72000"/>
          </a:xfrm>
          <a:custGeom>
            <a:avLst/>
            <a:gdLst/>
            <a:ahLst/>
            <a:rect l="0" t="0" r="r" b="b"/>
            <a:pathLst>
              <a:path w="85" h="200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8"/>
                  <a:pt x="4" y="19"/>
                  <a:pt x="10" y="11"/>
                </a:cubicBezTo>
                <a:cubicBezTo>
                  <a:pt x="18" y="3"/>
                  <a:pt x="27" y="0"/>
                  <a:pt x="39" y="0"/>
                </a:cubicBezTo>
                <a:cubicBezTo>
                  <a:pt x="50" y="0"/>
                  <a:pt x="61" y="5"/>
                  <a:pt x="70" y="15"/>
                </a:cubicBezTo>
                <a:cubicBezTo>
                  <a:pt x="79" y="26"/>
                  <a:pt x="84" y="46"/>
                  <a:pt x="85" y="72"/>
                </a:cubicBezTo>
                <a:cubicBezTo>
                  <a:pt x="85" y="87"/>
                  <a:pt x="83" y="101"/>
                  <a:pt x="79" y="115"/>
                </a:cubicBezTo>
                <a:cubicBezTo>
                  <a:pt x="75" y="129"/>
                  <a:pt x="71" y="141"/>
                  <a:pt x="66" y="151"/>
                </a:cubicBezTo>
                <a:cubicBezTo>
                  <a:pt x="61" y="161"/>
                  <a:pt x="55" y="170"/>
                  <a:pt x="49" y="177"/>
                </a:cubicBezTo>
                <a:cubicBezTo>
                  <a:pt x="43" y="184"/>
                  <a:pt x="38" y="190"/>
                  <a:pt x="34" y="194"/>
                </a:cubicBezTo>
                <a:cubicBezTo>
                  <a:pt x="30" y="198"/>
                  <a:pt x="27" y="200"/>
                  <a:pt x="26" y="200"/>
                </a:cubicBezTo>
                <a:cubicBezTo>
                  <a:pt x="24" y="200"/>
                  <a:pt x="22" y="198"/>
                  <a:pt x="18" y="194"/>
                </a:cubicBezTo>
                <a:cubicBezTo>
                  <a:pt x="13" y="190"/>
                  <a:pt x="11" y="188"/>
                  <a:pt x="11" y="186"/>
                </a:cubicBezTo>
                <a:cubicBezTo>
                  <a:pt x="11" y="184"/>
                  <a:pt x="13" y="181"/>
                  <a:pt x="19" y="176"/>
                </a:cubicBezTo>
                <a:cubicBezTo>
                  <a:pt x="24" y="171"/>
                  <a:pt x="29" y="164"/>
                  <a:pt x="35" y="157"/>
                </a:cubicBezTo>
                <a:cubicBezTo>
                  <a:pt x="41" y="149"/>
                  <a:pt x="46" y="139"/>
                  <a:pt x="51" y="125"/>
                </a:cubicBezTo>
                <a:cubicBezTo>
                  <a:pt x="56" y="112"/>
                  <a:pt x="60" y="96"/>
                  <a:pt x="61" y="79"/>
                </a:cubicBezTo>
                <a:lnTo>
                  <a:pt x="61" y="71"/>
                </a:lnTo>
                <a:lnTo>
                  <a:pt x="61" y="72"/>
                </a:lnTo>
                <a:cubicBezTo>
                  <a:pt x="60" y="73"/>
                  <a:pt x="59" y="73"/>
                  <a:pt x="58" y="73"/>
                </a:cubicBezTo>
                <a:cubicBezTo>
                  <a:pt x="56" y="74"/>
                  <a:pt x="55" y="74"/>
                  <a:pt x="54" y="75"/>
                </a:cubicBezTo>
                <a:cubicBezTo>
                  <a:pt x="53" y="76"/>
                  <a:pt x="51" y="77"/>
                  <a:pt x="48" y="77"/>
                </a:cubicBezTo>
                <a:cubicBezTo>
                  <a:pt x="46" y="77"/>
                  <a:pt x="43" y="77"/>
                  <a:pt x="40" y="77"/>
                </a:cubicBezTo>
                <a:cubicBezTo>
                  <a:pt x="29" y="77"/>
                  <a:pt x="20" y="74"/>
                  <a:pt x="12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4552560" y="475092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6"/>
                </a:moveTo>
                <a:cubicBezTo>
                  <a:pt x="14" y="79"/>
                  <a:pt x="25" y="58"/>
                  <a:pt x="45" y="35"/>
                </a:cubicBezTo>
                <a:cubicBezTo>
                  <a:pt x="65" y="12"/>
                  <a:pt x="89" y="0"/>
                  <a:pt x="119" y="0"/>
                </a:cubicBezTo>
                <a:cubicBezTo>
                  <a:pt x="134" y="0"/>
                  <a:pt x="148" y="4"/>
                  <a:pt x="160" y="11"/>
                </a:cubicBezTo>
                <a:cubicBezTo>
                  <a:pt x="172" y="19"/>
                  <a:pt x="181" y="28"/>
                  <a:pt x="187" y="40"/>
                </a:cubicBezTo>
                <a:cubicBezTo>
                  <a:pt x="205" y="13"/>
                  <a:pt x="226" y="0"/>
                  <a:pt x="251" y="0"/>
                </a:cubicBezTo>
                <a:cubicBezTo>
                  <a:pt x="267" y="0"/>
                  <a:pt x="280" y="4"/>
                  <a:pt x="291" y="14"/>
                </a:cubicBezTo>
                <a:cubicBezTo>
                  <a:pt x="303" y="23"/>
                  <a:pt x="309" y="35"/>
                  <a:pt x="309" y="51"/>
                </a:cubicBezTo>
                <a:cubicBezTo>
                  <a:pt x="309" y="63"/>
                  <a:pt x="306" y="73"/>
                  <a:pt x="300" y="81"/>
                </a:cubicBezTo>
                <a:cubicBezTo>
                  <a:pt x="294" y="88"/>
                  <a:pt x="289" y="93"/>
                  <a:pt x="283" y="95"/>
                </a:cubicBezTo>
                <a:cubicBezTo>
                  <a:pt x="278" y="96"/>
                  <a:pt x="273" y="97"/>
                  <a:pt x="269" y="97"/>
                </a:cubicBezTo>
                <a:cubicBezTo>
                  <a:pt x="261" y="97"/>
                  <a:pt x="254" y="95"/>
                  <a:pt x="249" y="90"/>
                </a:cubicBezTo>
                <a:cubicBezTo>
                  <a:pt x="244" y="86"/>
                  <a:pt x="241" y="79"/>
                  <a:pt x="241" y="72"/>
                </a:cubicBezTo>
                <a:cubicBezTo>
                  <a:pt x="241" y="52"/>
                  <a:pt x="252" y="39"/>
                  <a:pt x="273" y="32"/>
                </a:cubicBezTo>
                <a:cubicBezTo>
                  <a:pt x="268" y="26"/>
                  <a:pt x="260" y="24"/>
                  <a:pt x="248" y="24"/>
                </a:cubicBezTo>
                <a:cubicBezTo>
                  <a:pt x="242" y="24"/>
                  <a:pt x="238" y="24"/>
                  <a:pt x="236" y="25"/>
                </a:cubicBezTo>
                <a:cubicBezTo>
                  <a:pt x="220" y="32"/>
                  <a:pt x="208" y="46"/>
                  <a:pt x="200" y="67"/>
                </a:cubicBezTo>
                <a:cubicBezTo>
                  <a:pt x="175" y="161"/>
                  <a:pt x="162" y="215"/>
                  <a:pt x="162" y="231"/>
                </a:cubicBezTo>
                <a:cubicBezTo>
                  <a:pt x="162" y="243"/>
                  <a:pt x="166" y="251"/>
                  <a:pt x="173" y="256"/>
                </a:cubicBezTo>
                <a:cubicBezTo>
                  <a:pt x="179" y="261"/>
                  <a:pt x="187" y="264"/>
                  <a:pt x="195" y="264"/>
                </a:cubicBezTo>
                <a:cubicBezTo>
                  <a:pt x="210" y="264"/>
                  <a:pt x="226" y="257"/>
                  <a:pt x="241" y="243"/>
                </a:cubicBezTo>
                <a:cubicBezTo>
                  <a:pt x="256" y="229"/>
                  <a:pt x="266" y="212"/>
                  <a:pt x="272" y="192"/>
                </a:cubicBezTo>
                <a:cubicBezTo>
                  <a:pt x="273" y="187"/>
                  <a:pt x="274" y="185"/>
                  <a:pt x="276" y="185"/>
                </a:cubicBezTo>
                <a:cubicBezTo>
                  <a:pt x="277" y="184"/>
                  <a:pt x="280" y="184"/>
                  <a:pt x="286" y="183"/>
                </a:cubicBezTo>
                <a:lnTo>
                  <a:pt x="288" y="183"/>
                </a:lnTo>
                <a:cubicBezTo>
                  <a:pt x="295" y="183"/>
                  <a:pt x="298" y="185"/>
                  <a:pt x="298" y="189"/>
                </a:cubicBezTo>
                <a:cubicBezTo>
                  <a:pt x="298" y="189"/>
                  <a:pt x="297" y="191"/>
                  <a:pt x="296" y="195"/>
                </a:cubicBezTo>
                <a:cubicBezTo>
                  <a:pt x="290" y="219"/>
                  <a:pt x="277" y="241"/>
                  <a:pt x="257" y="259"/>
                </a:cubicBezTo>
                <a:cubicBezTo>
                  <a:pt x="238" y="278"/>
                  <a:pt x="215" y="287"/>
                  <a:pt x="190" y="287"/>
                </a:cubicBezTo>
                <a:cubicBezTo>
                  <a:pt x="160" y="287"/>
                  <a:pt x="138" y="274"/>
                  <a:pt x="123" y="247"/>
                </a:cubicBezTo>
                <a:cubicBezTo>
                  <a:pt x="105" y="273"/>
                  <a:pt x="84" y="286"/>
                  <a:pt x="62" y="286"/>
                </a:cubicBezTo>
                <a:lnTo>
                  <a:pt x="58" y="286"/>
                </a:lnTo>
                <a:cubicBezTo>
                  <a:pt x="38" y="286"/>
                  <a:pt x="23" y="281"/>
                  <a:pt x="14" y="270"/>
                </a:cubicBezTo>
                <a:cubicBezTo>
                  <a:pt x="5" y="259"/>
                  <a:pt x="1" y="248"/>
                  <a:pt x="0" y="235"/>
                </a:cubicBezTo>
                <a:cubicBezTo>
                  <a:pt x="0" y="222"/>
                  <a:pt x="4" y="211"/>
                  <a:pt x="12" y="202"/>
                </a:cubicBezTo>
                <a:cubicBezTo>
                  <a:pt x="20" y="194"/>
                  <a:pt x="30" y="190"/>
                  <a:pt x="41" y="190"/>
                </a:cubicBezTo>
                <a:cubicBezTo>
                  <a:pt x="59" y="190"/>
                  <a:pt x="68" y="199"/>
                  <a:pt x="68" y="216"/>
                </a:cubicBezTo>
                <a:cubicBezTo>
                  <a:pt x="68" y="225"/>
                  <a:pt x="65" y="232"/>
                  <a:pt x="60" y="238"/>
                </a:cubicBezTo>
                <a:cubicBezTo>
                  <a:pt x="55" y="245"/>
                  <a:pt x="50" y="249"/>
                  <a:pt x="46" y="251"/>
                </a:cubicBezTo>
                <a:cubicBezTo>
                  <a:pt x="41" y="253"/>
                  <a:pt x="38" y="254"/>
                  <a:pt x="37" y="254"/>
                </a:cubicBezTo>
                <a:lnTo>
                  <a:pt x="36" y="255"/>
                </a:lnTo>
                <a:cubicBezTo>
                  <a:pt x="36" y="255"/>
                  <a:pt x="37" y="256"/>
                  <a:pt x="39" y="257"/>
                </a:cubicBezTo>
                <a:cubicBezTo>
                  <a:pt x="42" y="259"/>
                  <a:pt x="45" y="260"/>
                  <a:pt x="50" y="262"/>
                </a:cubicBezTo>
                <a:cubicBezTo>
                  <a:pt x="54" y="264"/>
                  <a:pt x="58" y="264"/>
                  <a:pt x="62" y="264"/>
                </a:cubicBezTo>
                <a:cubicBezTo>
                  <a:pt x="77" y="264"/>
                  <a:pt x="90" y="254"/>
                  <a:pt x="102" y="235"/>
                </a:cubicBezTo>
                <a:cubicBezTo>
                  <a:pt x="106" y="229"/>
                  <a:pt x="110" y="214"/>
                  <a:pt x="116" y="192"/>
                </a:cubicBezTo>
                <a:cubicBezTo>
                  <a:pt x="122" y="170"/>
                  <a:pt x="128" y="148"/>
                  <a:pt x="134" y="124"/>
                </a:cubicBezTo>
                <a:cubicBezTo>
                  <a:pt x="140" y="99"/>
                  <a:pt x="143" y="86"/>
                  <a:pt x="144" y="81"/>
                </a:cubicBezTo>
                <a:cubicBezTo>
                  <a:pt x="146" y="70"/>
                  <a:pt x="147" y="62"/>
                  <a:pt x="147" y="57"/>
                </a:cubicBezTo>
                <a:cubicBezTo>
                  <a:pt x="147" y="45"/>
                  <a:pt x="144" y="36"/>
                  <a:pt x="138" y="31"/>
                </a:cubicBezTo>
                <a:cubicBezTo>
                  <a:pt x="131" y="26"/>
                  <a:pt x="124" y="24"/>
                  <a:pt x="116" y="24"/>
                </a:cubicBezTo>
                <a:cubicBezTo>
                  <a:pt x="99" y="24"/>
                  <a:pt x="83" y="31"/>
                  <a:pt x="68" y="44"/>
                </a:cubicBezTo>
                <a:cubicBezTo>
                  <a:pt x="53" y="57"/>
                  <a:pt x="43" y="75"/>
                  <a:pt x="37" y="96"/>
                </a:cubicBezTo>
                <a:cubicBezTo>
                  <a:pt x="36" y="100"/>
                  <a:pt x="35" y="103"/>
                  <a:pt x="34" y="103"/>
                </a:cubicBezTo>
                <a:cubicBezTo>
                  <a:pt x="32" y="104"/>
                  <a:pt x="29" y="104"/>
                  <a:pt x="24" y="104"/>
                </a:cubicBezTo>
                <a:lnTo>
                  <a:pt x="15" y="104"/>
                </a:lnTo>
                <a:cubicBezTo>
                  <a:pt x="12" y="101"/>
                  <a:pt x="11" y="99"/>
                  <a:pt x="11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4687200" y="4680720"/>
            <a:ext cx="51120" cy="227880"/>
          </a:xfrm>
          <a:custGeom>
            <a:avLst/>
            <a:gdLst/>
            <a:ahLst/>
            <a:rect l="0" t="0" r="r" b="b"/>
            <a:pathLst>
              <a:path w="142" h="633">
                <a:moveTo>
                  <a:pt x="0" y="11"/>
                </a:moveTo>
                <a:cubicBezTo>
                  <a:pt x="1" y="8"/>
                  <a:pt x="2" y="6"/>
                  <a:pt x="4" y="4"/>
                </a:cubicBezTo>
                <a:cubicBezTo>
                  <a:pt x="6" y="2"/>
                  <a:pt x="9" y="0"/>
                  <a:pt x="13" y="0"/>
                </a:cubicBezTo>
                <a:cubicBezTo>
                  <a:pt x="17" y="0"/>
                  <a:pt x="21" y="2"/>
                  <a:pt x="24" y="6"/>
                </a:cubicBezTo>
                <a:cubicBezTo>
                  <a:pt x="25" y="9"/>
                  <a:pt x="45" y="61"/>
                  <a:pt x="84" y="162"/>
                </a:cubicBezTo>
                <a:cubicBezTo>
                  <a:pt x="123" y="263"/>
                  <a:pt x="142" y="314"/>
                  <a:pt x="142" y="316"/>
                </a:cubicBezTo>
                <a:cubicBezTo>
                  <a:pt x="143" y="318"/>
                  <a:pt x="124" y="370"/>
                  <a:pt x="85" y="470"/>
                </a:cubicBezTo>
                <a:cubicBezTo>
                  <a:pt x="45" y="571"/>
                  <a:pt x="25" y="624"/>
                  <a:pt x="24" y="627"/>
                </a:cubicBezTo>
                <a:cubicBezTo>
                  <a:pt x="21" y="631"/>
                  <a:pt x="17" y="633"/>
                  <a:pt x="13" y="633"/>
                </a:cubicBezTo>
                <a:cubicBezTo>
                  <a:pt x="10" y="633"/>
                  <a:pt x="7" y="632"/>
                  <a:pt x="5" y="630"/>
                </a:cubicBezTo>
                <a:cubicBezTo>
                  <a:pt x="3" y="628"/>
                  <a:pt x="1" y="625"/>
                  <a:pt x="0" y="622"/>
                </a:cubicBezTo>
                <a:cubicBezTo>
                  <a:pt x="0" y="620"/>
                  <a:pt x="19" y="568"/>
                  <a:pt x="57" y="467"/>
                </a:cubicBezTo>
                <a:cubicBezTo>
                  <a:pt x="97" y="367"/>
                  <a:pt x="116" y="317"/>
                  <a:pt x="116" y="316"/>
                </a:cubicBezTo>
                <a:cubicBezTo>
                  <a:pt x="116" y="315"/>
                  <a:pt x="97" y="265"/>
                  <a:pt x="57" y="165"/>
                </a:cubicBezTo>
                <a:cubicBezTo>
                  <a:pt x="19" y="65"/>
                  <a:pt x="0" y="14"/>
                  <a:pt x="0" y="1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4826880" y="471888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9"/>
                </a:moveTo>
                <a:cubicBezTo>
                  <a:pt x="0" y="219"/>
                  <a:pt x="0" y="217"/>
                  <a:pt x="0" y="211"/>
                </a:cubicBezTo>
                <a:cubicBezTo>
                  <a:pt x="0" y="206"/>
                  <a:pt x="3" y="201"/>
                  <a:pt x="8" y="198"/>
                </a:cubicBezTo>
                <a:lnTo>
                  <a:pt x="197" y="198"/>
                </a:lnTo>
                <a:lnTo>
                  <a:pt x="197" y="103"/>
                </a:lnTo>
                <a:lnTo>
                  <a:pt x="198" y="8"/>
                </a:lnTo>
                <a:cubicBezTo>
                  <a:pt x="202" y="2"/>
                  <a:pt x="206" y="0"/>
                  <a:pt x="210" y="0"/>
                </a:cubicBezTo>
                <a:cubicBezTo>
                  <a:pt x="216" y="0"/>
                  <a:pt x="220" y="3"/>
                  <a:pt x="223" y="9"/>
                </a:cubicBezTo>
                <a:lnTo>
                  <a:pt x="223" y="198"/>
                </a:lnTo>
                <a:lnTo>
                  <a:pt x="412" y="198"/>
                </a:lnTo>
                <a:cubicBezTo>
                  <a:pt x="418" y="202"/>
                  <a:pt x="422" y="206"/>
                  <a:pt x="422" y="211"/>
                </a:cubicBezTo>
                <a:cubicBezTo>
                  <a:pt x="422" y="216"/>
                  <a:pt x="418" y="220"/>
                  <a:pt x="412" y="224"/>
                </a:cubicBezTo>
                <a:lnTo>
                  <a:pt x="223" y="224"/>
                </a:lnTo>
                <a:lnTo>
                  <a:pt x="223" y="412"/>
                </a:lnTo>
                <a:cubicBezTo>
                  <a:pt x="219" y="418"/>
                  <a:pt x="216" y="421"/>
                  <a:pt x="211" y="421"/>
                </a:cubicBezTo>
                <a:lnTo>
                  <a:pt x="210" y="421"/>
                </a:lnTo>
                <a:lnTo>
                  <a:pt x="209" y="421"/>
                </a:lnTo>
                <a:cubicBezTo>
                  <a:pt x="204" y="421"/>
                  <a:pt x="200" y="418"/>
                  <a:pt x="197" y="412"/>
                </a:cubicBezTo>
                <a:lnTo>
                  <a:pt x="197" y="224"/>
                </a:lnTo>
                <a:lnTo>
                  <a:pt x="8" y="224"/>
                </a:lnTo>
                <a:cubicBezTo>
                  <a:pt x="3" y="221"/>
                  <a:pt x="0" y="217"/>
                  <a:pt x="0" y="211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5050800" y="4693320"/>
            <a:ext cx="87120" cy="160920"/>
          </a:xfrm>
          <a:custGeom>
            <a:avLst/>
            <a:gdLst/>
            <a:ahLst/>
            <a:rect l="0" t="0" r="r" b="b"/>
            <a:pathLst>
              <a:path w="242" h="447">
                <a:moveTo>
                  <a:pt x="21" y="30"/>
                </a:moveTo>
                <a:cubicBezTo>
                  <a:pt x="21" y="26"/>
                  <a:pt x="21" y="21"/>
                  <a:pt x="23" y="16"/>
                </a:cubicBezTo>
                <a:cubicBezTo>
                  <a:pt x="25" y="10"/>
                  <a:pt x="27" y="7"/>
                  <a:pt x="31" y="7"/>
                </a:cubicBezTo>
                <a:cubicBezTo>
                  <a:pt x="31" y="7"/>
                  <a:pt x="46" y="6"/>
                  <a:pt x="77" y="4"/>
                </a:cubicBezTo>
                <a:cubicBezTo>
                  <a:pt x="107" y="2"/>
                  <a:pt x="123" y="1"/>
                  <a:pt x="123" y="0"/>
                </a:cubicBezTo>
                <a:cubicBezTo>
                  <a:pt x="128" y="0"/>
                  <a:pt x="131" y="2"/>
                  <a:pt x="131" y="6"/>
                </a:cubicBezTo>
                <a:cubicBezTo>
                  <a:pt x="131" y="10"/>
                  <a:pt x="124" y="40"/>
                  <a:pt x="110" y="98"/>
                </a:cubicBezTo>
                <a:cubicBezTo>
                  <a:pt x="106" y="112"/>
                  <a:pt x="103" y="127"/>
                  <a:pt x="99" y="142"/>
                </a:cubicBezTo>
                <a:cubicBezTo>
                  <a:pt x="95" y="157"/>
                  <a:pt x="92" y="168"/>
                  <a:pt x="89" y="176"/>
                </a:cubicBezTo>
                <a:lnTo>
                  <a:pt x="87" y="188"/>
                </a:lnTo>
                <a:cubicBezTo>
                  <a:pt x="87" y="189"/>
                  <a:pt x="88" y="189"/>
                  <a:pt x="91" y="186"/>
                </a:cubicBezTo>
                <a:cubicBezTo>
                  <a:pt x="111" y="169"/>
                  <a:pt x="132" y="161"/>
                  <a:pt x="154" y="161"/>
                </a:cubicBezTo>
                <a:cubicBezTo>
                  <a:pt x="181" y="161"/>
                  <a:pt x="202" y="170"/>
                  <a:pt x="218" y="190"/>
                </a:cubicBezTo>
                <a:cubicBezTo>
                  <a:pt x="234" y="209"/>
                  <a:pt x="242" y="234"/>
                  <a:pt x="242" y="263"/>
                </a:cubicBezTo>
                <a:cubicBezTo>
                  <a:pt x="242" y="310"/>
                  <a:pt x="226" y="352"/>
                  <a:pt x="192" y="390"/>
                </a:cubicBezTo>
                <a:cubicBezTo>
                  <a:pt x="159" y="428"/>
                  <a:pt x="123" y="447"/>
                  <a:pt x="85" y="447"/>
                </a:cubicBezTo>
                <a:cubicBezTo>
                  <a:pt x="63" y="447"/>
                  <a:pt x="44" y="439"/>
                  <a:pt x="26" y="423"/>
                </a:cubicBezTo>
                <a:cubicBezTo>
                  <a:pt x="9" y="407"/>
                  <a:pt x="0" y="381"/>
                  <a:pt x="0" y="345"/>
                </a:cubicBezTo>
                <a:lnTo>
                  <a:pt x="0" y="340"/>
                </a:lnTo>
                <a:cubicBezTo>
                  <a:pt x="0" y="331"/>
                  <a:pt x="1" y="319"/>
                  <a:pt x="5" y="303"/>
                </a:cubicBezTo>
                <a:cubicBezTo>
                  <a:pt x="8" y="287"/>
                  <a:pt x="19" y="246"/>
                  <a:pt x="36" y="178"/>
                </a:cubicBezTo>
                <a:cubicBezTo>
                  <a:pt x="57" y="95"/>
                  <a:pt x="67" y="50"/>
                  <a:pt x="67" y="45"/>
                </a:cubicBezTo>
                <a:cubicBezTo>
                  <a:pt x="67" y="40"/>
                  <a:pt x="59" y="37"/>
                  <a:pt x="43" y="36"/>
                </a:cubicBezTo>
                <a:cubicBezTo>
                  <a:pt x="41" y="36"/>
                  <a:pt x="40" y="36"/>
                  <a:pt x="38" y="36"/>
                </a:cubicBezTo>
                <a:lnTo>
                  <a:pt x="35" y="36"/>
                </a:lnTo>
                <a:cubicBezTo>
                  <a:pt x="31" y="36"/>
                  <a:pt x="28" y="36"/>
                  <a:pt x="27" y="36"/>
                </a:cubicBezTo>
                <a:cubicBezTo>
                  <a:pt x="26" y="36"/>
                  <a:pt x="24" y="36"/>
                  <a:pt x="23" y="35"/>
                </a:cubicBezTo>
                <a:cubicBezTo>
                  <a:pt x="21" y="33"/>
                  <a:pt x="20" y="32"/>
                  <a:pt x="21" y="30"/>
                </a:cubicBezTo>
                <a:moveTo>
                  <a:pt x="188" y="235"/>
                </a:moveTo>
                <a:lnTo>
                  <a:pt x="188" y="231"/>
                </a:lnTo>
                <a:cubicBezTo>
                  <a:pt x="188" y="200"/>
                  <a:pt x="175" y="184"/>
                  <a:pt x="149" y="184"/>
                </a:cubicBezTo>
                <a:cubicBezTo>
                  <a:pt x="142" y="184"/>
                  <a:pt x="135" y="186"/>
                  <a:pt x="127" y="189"/>
                </a:cubicBezTo>
                <a:cubicBezTo>
                  <a:pt x="120" y="193"/>
                  <a:pt x="113" y="197"/>
                  <a:pt x="106" y="202"/>
                </a:cubicBezTo>
                <a:cubicBezTo>
                  <a:pt x="100" y="208"/>
                  <a:pt x="95" y="213"/>
                  <a:pt x="90" y="218"/>
                </a:cubicBezTo>
                <a:cubicBezTo>
                  <a:pt x="85" y="222"/>
                  <a:pt x="81" y="227"/>
                  <a:pt x="79" y="232"/>
                </a:cubicBezTo>
                <a:lnTo>
                  <a:pt x="75" y="237"/>
                </a:lnTo>
                <a:lnTo>
                  <a:pt x="60" y="291"/>
                </a:lnTo>
                <a:cubicBezTo>
                  <a:pt x="51" y="327"/>
                  <a:pt x="47" y="353"/>
                  <a:pt x="47" y="368"/>
                </a:cubicBezTo>
                <a:cubicBezTo>
                  <a:pt x="47" y="388"/>
                  <a:pt x="52" y="404"/>
                  <a:pt x="62" y="414"/>
                </a:cubicBezTo>
                <a:cubicBezTo>
                  <a:pt x="68" y="420"/>
                  <a:pt x="78" y="424"/>
                  <a:pt x="88" y="424"/>
                </a:cubicBezTo>
                <a:cubicBezTo>
                  <a:pt x="102" y="424"/>
                  <a:pt x="116" y="417"/>
                  <a:pt x="130" y="404"/>
                </a:cubicBezTo>
                <a:cubicBezTo>
                  <a:pt x="141" y="394"/>
                  <a:pt x="149" y="382"/>
                  <a:pt x="156" y="368"/>
                </a:cubicBezTo>
                <a:cubicBezTo>
                  <a:pt x="162" y="354"/>
                  <a:pt x="169" y="332"/>
                  <a:pt x="177" y="302"/>
                </a:cubicBezTo>
                <a:cubicBezTo>
                  <a:pt x="184" y="271"/>
                  <a:pt x="188" y="249"/>
                  <a:pt x="188" y="2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5151600" y="468072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6" y="96"/>
                  <a:pt x="125" y="149"/>
                </a:cubicBezTo>
                <a:cubicBezTo>
                  <a:pt x="144" y="203"/>
                  <a:pt x="153" y="258"/>
                  <a:pt x="153" y="316"/>
                </a:cubicBezTo>
                <a:cubicBezTo>
                  <a:pt x="153" y="345"/>
                  <a:pt x="150" y="372"/>
                  <a:pt x="146" y="399"/>
                </a:cubicBezTo>
                <a:cubicBezTo>
                  <a:pt x="142" y="425"/>
                  <a:pt x="137" y="448"/>
                  <a:pt x="132" y="467"/>
                </a:cubicBezTo>
                <a:cubicBezTo>
                  <a:pt x="126" y="485"/>
                  <a:pt x="118" y="504"/>
                  <a:pt x="107" y="522"/>
                </a:cubicBezTo>
                <a:cubicBezTo>
                  <a:pt x="97" y="541"/>
                  <a:pt x="89" y="555"/>
                  <a:pt x="83" y="565"/>
                </a:cubicBezTo>
                <a:cubicBezTo>
                  <a:pt x="77" y="574"/>
                  <a:pt x="69" y="585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6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2" y="630"/>
                  <a:pt x="1" y="628"/>
                  <a:pt x="0" y="626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49"/>
                  <a:pt x="105" y="448"/>
                  <a:pt x="105" y="316"/>
                </a:cubicBezTo>
                <a:cubicBezTo>
                  <a:pt x="105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2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916920" y="4675680"/>
            <a:ext cx="1289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Результат: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5228280" y="46756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7439040" y="1886040"/>
            <a:ext cx="4628880" cy="3085560"/>
          </a:xfrm>
          <a:prstGeom prst="rect">
            <a:avLst/>
          </a:prstGeom>
          <a:ln w="0">
            <a:noFill/>
          </a:ln>
        </p:spPr>
      </p:pic>
      <p:sp>
        <p:nvSpPr>
          <p:cNvPr id="407" name=""/>
          <p:cNvSpPr txBox="1"/>
          <p:nvPr/>
        </p:nvSpPr>
        <p:spPr>
          <a:xfrm>
            <a:off x="747720" y="2239200"/>
            <a:ext cx="32850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Свойства сигмоидной функции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952200" y="3466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1140840" y="3453840"/>
            <a:ext cx="123480" cy="100800"/>
          </a:xfrm>
          <a:custGeom>
            <a:avLst/>
            <a:gdLst/>
            <a:ahLst/>
            <a:rect l="0" t="0" r="r" b="b"/>
            <a:pathLst>
              <a:path w="343" h="280">
                <a:moveTo>
                  <a:pt x="97" y="280"/>
                </a:moveTo>
                <a:cubicBezTo>
                  <a:pt x="68" y="280"/>
                  <a:pt x="44" y="271"/>
                  <a:pt x="27" y="252"/>
                </a:cubicBezTo>
                <a:cubicBezTo>
                  <a:pt x="9" y="233"/>
                  <a:pt x="0" y="209"/>
                  <a:pt x="0" y="180"/>
                </a:cubicBezTo>
                <a:cubicBezTo>
                  <a:pt x="0" y="138"/>
                  <a:pt x="15" y="99"/>
                  <a:pt x="46" y="63"/>
                </a:cubicBezTo>
                <a:cubicBezTo>
                  <a:pt x="77" y="26"/>
                  <a:pt x="113" y="5"/>
                  <a:pt x="154" y="0"/>
                </a:cubicBezTo>
                <a:cubicBezTo>
                  <a:pt x="155" y="0"/>
                  <a:pt x="184" y="0"/>
                  <a:pt x="243" y="0"/>
                </a:cubicBezTo>
                <a:lnTo>
                  <a:pt x="330" y="0"/>
                </a:lnTo>
                <a:cubicBezTo>
                  <a:pt x="330" y="0"/>
                  <a:pt x="331" y="1"/>
                  <a:pt x="332" y="1"/>
                </a:cubicBezTo>
                <a:cubicBezTo>
                  <a:pt x="333" y="2"/>
                  <a:pt x="334" y="2"/>
                  <a:pt x="334" y="2"/>
                </a:cubicBezTo>
                <a:cubicBezTo>
                  <a:pt x="335" y="3"/>
                  <a:pt x="336" y="3"/>
                  <a:pt x="336" y="4"/>
                </a:cubicBezTo>
                <a:cubicBezTo>
                  <a:pt x="337" y="4"/>
                  <a:pt x="337" y="5"/>
                  <a:pt x="338" y="6"/>
                </a:cubicBezTo>
                <a:cubicBezTo>
                  <a:pt x="339" y="6"/>
                  <a:pt x="339" y="7"/>
                  <a:pt x="339" y="7"/>
                </a:cubicBezTo>
                <a:cubicBezTo>
                  <a:pt x="339" y="7"/>
                  <a:pt x="340" y="8"/>
                  <a:pt x="341" y="9"/>
                </a:cubicBezTo>
                <a:cubicBezTo>
                  <a:pt x="342" y="11"/>
                  <a:pt x="342" y="12"/>
                  <a:pt x="341" y="12"/>
                </a:cubicBezTo>
                <a:cubicBezTo>
                  <a:pt x="341" y="12"/>
                  <a:pt x="341" y="13"/>
                  <a:pt x="342" y="15"/>
                </a:cubicBezTo>
                <a:cubicBezTo>
                  <a:pt x="343" y="17"/>
                  <a:pt x="343" y="18"/>
                  <a:pt x="343" y="19"/>
                </a:cubicBezTo>
                <a:cubicBezTo>
                  <a:pt x="343" y="38"/>
                  <a:pt x="329" y="48"/>
                  <a:pt x="301" y="48"/>
                </a:cubicBezTo>
                <a:cubicBezTo>
                  <a:pt x="299" y="48"/>
                  <a:pt x="295" y="48"/>
                  <a:pt x="291" y="48"/>
                </a:cubicBezTo>
                <a:cubicBezTo>
                  <a:pt x="287" y="48"/>
                  <a:pt x="284" y="47"/>
                  <a:pt x="282" y="47"/>
                </a:cubicBezTo>
                <a:lnTo>
                  <a:pt x="244" y="47"/>
                </a:lnTo>
                <a:lnTo>
                  <a:pt x="247" y="53"/>
                </a:lnTo>
                <a:cubicBezTo>
                  <a:pt x="255" y="69"/>
                  <a:pt x="259" y="87"/>
                  <a:pt x="259" y="107"/>
                </a:cubicBezTo>
                <a:cubicBezTo>
                  <a:pt x="259" y="153"/>
                  <a:pt x="242" y="194"/>
                  <a:pt x="208" y="228"/>
                </a:cubicBezTo>
                <a:cubicBezTo>
                  <a:pt x="174" y="263"/>
                  <a:pt x="137" y="280"/>
                  <a:pt x="97" y="280"/>
                </a:cubicBezTo>
                <a:moveTo>
                  <a:pt x="209" y="98"/>
                </a:moveTo>
                <a:cubicBezTo>
                  <a:pt x="209" y="64"/>
                  <a:pt x="191" y="47"/>
                  <a:pt x="155" y="47"/>
                </a:cubicBezTo>
                <a:cubicBezTo>
                  <a:pt x="103" y="47"/>
                  <a:pt x="68" y="84"/>
                  <a:pt x="53" y="157"/>
                </a:cubicBezTo>
                <a:cubicBezTo>
                  <a:pt x="52" y="159"/>
                  <a:pt x="52" y="160"/>
                  <a:pt x="52" y="161"/>
                </a:cubicBezTo>
                <a:cubicBezTo>
                  <a:pt x="49" y="176"/>
                  <a:pt x="47" y="189"/>
                  <a:pt x="47" y="199"/>
                </a:cubicBezTo>
                <a:cubicBezTo>
                  <a:pt x="47" y="220"/>
                  <a:pt x="52" y="235"/>
                  <a:pt x="63" y="244"/>
                </a:cubicBezTo>
                <a:cubicBezTo>
                  <a:pt x="73" y="252"/>
                  <a:pt x="86" y="256"/>
                  <a:pt x="100" y="257"/>
                </a:cubicBezTo>
                <a:cubicBezTo>
                  <a:pt x="123" y="257"/>
                  <a:pt x="143" y="247"/>
                  <a:pt x="162" y="227"/>
                </a:cubicBezTo>
                <a:cubicBezTo>
                  <a:pt x="175" y="215"/>
                  <a:pt x="185" y="198"/>
                  <a:pt x="192" y="177"/>
                </a:cubicBezTo>
                <a:cubicBezTo>
                  <a:pt x="200" y="156"/>
                  <a:pt x="204" y="139"/>
                  <a:pt x="206" y="126"/>
                </a:cubicBezTo>
                <a:cubicBezTo>
                  <a:pt x="208" y="113"/>
                  <a:pt x="209" y="104"/>
                  <a:pt x="209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1284840" y="3381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60"/>
                  <a:pt x="7" y="233"/>
                </a:cubicBezTo>
                <a:cubicBezTo>
                  <a:pt x="11" y="207"/>
                  <a:pt x="16" y="185"/>
                  <a:pt x="21" y="166"/>
                </a:cubicBezTo>
                <a:cubicBezTo>
                  <a:pt x="27" y="147"/>
                  <a:pt x="34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3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3" y="7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5" y="27"/>
                  <a:pt x="125" y="38"/>
                  <a:pt x="115" y="53"/>
                </a:cubicBezTo>
                <a:cubicBezTo>
                  <a:pt x="105" y="67"/>
                  <a:pt x="94" y="86"/>
                  <a:pt x="84" y="107"/>
                </a:cubicBezTo>
                <a:cubicBezTo>
                  <a:pt x="73" y="129"/>
                  <a:pt x="64" y="158"/>
                  <a:pt x="57" y="194"/>
                </a:cubicBezTo>
                <a:cubicBezTo>
                  <a:pt x="50" y="231"/>
                  <a:pt x="47" y="272"/>
                  <a:pt x="47" y="316"/>
                </a:cubicBezTo>
                <a:cubicBezTo>
                  <a:pt x="47" y="361"/>
                  <a:pt x="50" y="401"/>
                  <a:pt x="57" y="439"/>
                </a:cubicBezTo>
                <a:cubicBezTo>
                  <a:pt x="64" y="475"/>
                  <a:pt x="73" y="504"/>
                  <a:pt x="83" y="526"/>
                </a:cubicBezTo>
                <a:cubicBezTo>
                  <a:pt x="93" y="549"/>
                  <a:pt x="104" y="567"/>
                  <a:pt x="114" y="581"/>
                </a:cubicBezTo>
                <a:cubicBezTo>
                  <a:pt x="125" y="595"/>
                  <a:pt x="135" y="606"/>
                  <a:pt x="142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4" y="618"/>
                </a:lnTo>
                <a:cubicBezTo>
                  <a:pt x="75" y="582"/>
                  <a:pt x="46" y="538"/>
                  <a:pt x="28" y="484"/>
                </a:cubicBezTo>
                <a:cubicBezTo>
                  <a:pt x="9" y="431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1360080" y="3451320"/>
            <a:ext cx="99000" cy="103320"/>
          </a:xfrm>
          <a:custGeom>
            <a:avLst/>
            <a:gdLst/>
            <a:ahLst/>
            <a:rect l="0" t="0" r="r" b="b"/>
            <a:pathLst>
              <a:path w="275" h="287">
                <a:moveTo>
                  <a:pt x="198" y="66"/>
                </a:moveTo>
                <a:cubicBezTo>
                  <a:pt x="194" y="66"/>
                  <a:pt x="183" y="63"/>
                  <a:pt x="164" y="59"/>
                </a:cubicBezTo>
                <a:cubicBezTo>
                  <a:pt x="146" y="54"/>
                  <a:pt x="132" y="52"/>
                  <a:pt x="124" y="52"/>
                </a:cubicBezTo>
                <a:cubicBezTo>
                  <a:pt x="115" y="52"/>
                  <a:pt x="108" y="53"/>
                  <a:pt x="102" y="54"/>
                </a:cubicBezTo>
                <a:cubicBezTo>
                  <a:pt x="96" y="56"/>
                  <a:pt x="92" y="58"/>
                  <a:pt x="88" y="61"/>
                </a:cubicBezTo>
                <a:cubicBezTo>
                  <a:pt x="84" y="63"/>
                  <a:pt x="81" y="65"/>
                  <a:pt x="80" y="68"/>
                </a:cubicBezTo>
                <a:cubicBezTo>
                  <a:pt x="79" y="70"/>
                  <a:pt x="77" y="72"/>
                  <a:pt x="76" y="74"/>
                </a:cubicBezTo>
                <a:lnTo>
                  <a:pt x="75" y="77"/>
                </a:lnTo>
                <a:cubicBezTo>
                  <a:pt x="73" y="78"/>
                  <a:pt x="70" y="79"/>
                  <a:pt x="65" y="79"/>
                </a:cubicBezTo>
                <a:cubicBezTo>
                  <a:pt x="56" y="79"/>
                  <a:pt x="52" y="77"/>
                  <a:pt x="52" y="74"/>
                </a:cubicBezTo>
                <a:cubicBezTo>
                  <a:pt x="52" y="72"/>
                  <a:pt x="52" y="69"/>
                  <a:pt x="54" y="65"/>
                </a:cubicBezTo>
                <a:cubicBezTo>
                  <a:pt x="59" y="49"/>
                  <a:pt x="68" y="34"/>
                  <a:pt x="81" y="23"/>
                </a:cubicBezTo>
                <a:cubicBezTo>
                  <a:pt x="94" y="11"/>
                  <a:pt x="107" y="4"/>
                  <a:pt x="123" y="1"/>
                </a:cubicBezTo>
                <a:cubicBezTo>
                  <a:pt x="128" y="0"/>
                  <a:pt x="131" y="0"/>
                  <a:pt x="133" y="0"/>
                </a:cubicBezTo>
                <a:cubicBezTo>
                  <a:pt x="144" y="0"/>
                  <a:pt x="153" y="3"/>
                  <a:pt x="162" y="11"/>
                </a:cubicBezTo>
                <a:cubicBezTo>
                  <a:pt x="170" y="18"/>
                  <a:pt x="178" y="25"/>
                  <a:pt x="187" y="32"/>
                </a:cubicBezTo>
                <a:cubicBezTo>
                  <a:pt x="194" y="38"/>
                  <a:pt x="202" y="42"/>
                  <a:pt x="211" y="42"/>
                </a:cubicBezTo>
                <a:cubicBezTo>
                  <a:pt x="220" y="42"/>
                  <a:pt x="229" y="35"/>
                  <a:pt x="239" y="21"/>
                </a:cubicBezTo>
                <a:cubicBezTo>
                  <a:pt x="248" y="7"/>
                  <a:pt x="253" y="1"/>
                  <a:pt x="253" y="1"/>
                </a:cubicBezTo>
                <a:cubicBezTo>
                  <a:pt x="254" y="0"/>
                  <a:pt x="257" y="0"/>
                  <a:pt x="263" y="0"/>
                </a:cubicBezTo>
                <a:lnTo>
                  <a:pt x="271" y="0"/>
                </a:lnTo>
                <a:cubicBezTo>
                  <a:pt x="273" y="2"/>
                  <a:pt x="275" y="4"/>
                  <a:pt x="275" y="5"/>
                </a:cubicBezTo>
                <a:cubicBezTo>
                  <a:pt x="275" y="7"/>
                  <a:pt x="274" y="10"/>
                  <a:pt x="271" y="14"/>
                </a:cubicBezTo>
                <a:cubicBezTo>
                  <a:pt x="269" y="18"/>
                  <a:pt x="266" y="22"/>
                  <a:pt x="263" y="27"/>
                </a:cubicBezTo>
                <a:cubicBezTo>
                  <a:pt x="259" y="32"/>
                  <a:pt x="255" y="36"/>
                  <a:pt x="252" y="41"/>
                </a:cubicBezTo>
                <a:cubicBezTo>
                  <a:pt x="249" y="46"/>
                  <a:pt x="246" y="50"/>
                  <a:pt x="243" y="53"/>
                </a:cubicBezTo>
                <a:lnTo>
                  <a:pt x="239" y="59"/>
                </a:lnTo>
                <a:cubicBezTo>
                  <a:pt x="221" y="80"/>
                  <a:pt x="192" y="109"/>
                  <a:pt x="152" y="144"/>
                </a:cubicBezTo>
                <a:cubicBezTo>
                  <a:pt x="112" y="179"/>
                  <a:pt x="88" y="202"/>
                  <a:pt x="79" y="212"/>
                </a:cubicBezTo>
                <a:lnTo>
                  <a:pt x="71" y="220"/>
                </a:lnTo>
                <a:lnTo>
                  <a:pt x="81" y="221"/>
                </a:lnTo>
                <a:cubicBezTo>
                  <a:pt x="90" y="221"/>
                  <a:pt x="104" y="223"/>
                  <a:pt x="121" y="227"/>
                </a:cubicBezTo>
                <a:cubicBezTo>
                  <a:pt x="139" y="232"/>
                  <a:pt x="152" y="234"/>
                  <a:pt x="161" y="234"/>
                </a:cubicBezTo>
                <a:cubicBezTo>
                  <a:pt x="177" y="234"/>
                  <a:pt x="193" y="230"/>
                  <a:pt x="206" y="222"/>
                </a:cubicBezTo>
                <a:cubicBezTo>
                  <a:pt x="220" y="214"/>
                  <a:pt x="229" y="204"/>
                  <a:pt x="233" y="191"/>
                </a:cubicBezTo>
                <a:cubicBezTo>
                  <a:pt x="235" y="187"/>
                  <a:pt x="236" y="185"/>
                  <a:pt x="237" y="184"/>
                </a:cubicBezTo>
                <a:cubicBezTo>
                  <a:pt x="239" y="183"/>
                  <a:pt x="242" y="183"/>
                  <a:pt x="247" y="183"/>
                </a:cubicBezTo>
                <a:cubicBezTo>
                  <a:pt x="255" y="183"/>
                  <a:pt x="259" y="185"/>
                  <a:pt x="259" y="189"/>
                </a:cubicBezTo>
                <a:cubicBezTo>
                  <a:pt x="259" y="191"/>
                  <a:pt x="259" y="193"/>
                  <a:pt x="258" y="195"/>
                </a:cubicBezTo>
                <a:cubicBezTo>
                  <a:pt x="251" y="221"/>
                  <a:pt x="237" y="242"/>
                  <a:pt x="217" y="260"/>
                </a:cubicBezTo>
                <a:cubicBezTo>
                  <a:pt x="196" y="277"/>
                  <a:pt x="174" y="287"/>
                  <a:pt x="154" y="287"/>
                </a:cubicBezTo>
                <a:cubicBezTo>
                  <a:pt x="143" y="287"/>
                  <a:pt x="133" y="284"/>
                  <a:pt x="124" y="275"/>
                </a:cubicBezTo>
                <a:cubicBezTo>
                  <a:pt x="116" y="268"/>
                  <a:pt x="108" y="261"/>
                  <a:pt x="100" y="254"/>
                </a:cubicBezTo>
                <a:cubicBezTo>
                  <a:pt x="92" y="247"/>
                  <a:pt x="84" y="243"/>
                  <a:pt x="76" y="243"/>
                </a:cubicBezTo>
                <a:cubicBezTo>
                  <a:pt x="57" y="243"/>
                  <a:pt x="41" y="256"/>
                  <a:pt x="26" y="282"/>
                </a:cubicBezTo>
                <a:cubicBezTo>
                  <a:pt x="23" y="286"/>
                  <a:pt x="20" y="287"/>
                  <a:pt x="15" y="287"/>
                </a:cubicBezTo>
                <a:lnTo>
                  <a:pt x="12" y="287"/>
                </a:lnTo>
                <a:lnTo>
                  <a:pt x="4" y="287"/>
                </a:lnTo>
                <a:cubicBezTo>
                  <a:pt x="1" y="285"/>
                  <a:pt x="0" y="283"/>
                  <a:pt x="0" y="282"/>
                </a:cubicBezTo>
                <a:cubicBezTo>
                  <a:pt x="0" y="274"/>
                  <a:pt x="12" y="256"/>
                  <a:pt x="37" y="226"/>
                </a:cubicBezTo>
                <a:cubicBezTo>
                  <a:pt x="53" y="207"/>
                  <a:pt x="81" y="180"/>
                  <a:pt x="120" y="144"/>
                </a:cubicBezTo>
                <a:cubicBezTo>
                  <a:pt x="159" y="108"/>
                  <a:pt x="184" y="85"/>
                  <a:pt x="194" y="76"/>
                </a:cubicBezTo>
                <a:cubicBezTo>
                  <a:pt x="199" y="69"/>
                  <a:pt x="200" y="66"/>
                  <a:pt x="198" y="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1470600" y="3381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6" y="96"/>
                  <a:pt x="124" y="149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49" y="373"/>
                  <a:pt x="145" y="399"/>
                </a:cubicBezTo>
                <a:cubicBezTo>
                  <a:pt x="141" y="427"/>
                  <a:pt x="136" y="449"/>
                  <a:pt x="131" y="468"/>
                </a:cubicBezTo>
                <a:cubicBezTo>
                  <a:pt x="125" y="486"/>
                  <a:pt x="117" y="505"/>
                  <a:pt x="107" y="523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5"/>
                  <a:pt x="69" y="586"/>
                  <a:pt x="56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0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3"/>
                  <a:pt x="1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3"/>
                  <a:pt x="6" y="618"/>
                </a:cubicBezTo>
                <a:cubicBezTo>
                  <a:pt x="73" y="550"/>
                  <a:pt x="105" y="450"/>
                  <a:pt x="105" y="316"/>
                </a:cubicBezTo>
                <a:cubicBezTo>
                  <a:pt x="105" y="184"/>
                  <a:pt x="73" y="84"/>
                  <a:pt x="6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1628640" y="3429000"/>
            <a:ext cx="114120" cy="132480"/>
          </a:xfrm>
          <a:custGeom>
            <a:avLst/>
            <a:gdLst/>
            <a:ahLst/>
            <a:rect l="0" t="0" r="r" b="b"/>
            <a:pathLst>
              <a:path w="317" h="368">
                <a:moveTo>
                  <a:pt x="0" y="183"/>
                </a:moveTo>
                <a:cubicBezTo>
                  <a:pt x="0" y="132"/>
                  <a:pt x="18" y="90"/>
                  <a:pt x="53" y="57"/>
                </a:cubicBezTo>
                <a:cubicBezTo>
                  <a:pt x="88" y="24"/>
                  <a:pt x="129" y="5"/>
                  <a:pt x="176" y="1"/>
                </a:cubicBezTo>
                <a:cubicBezTo>
                  <a:pt x="176" y="1"/>
                  <a:pt x="180" y="1"/>
                  <a:pt x="187" y="1"/>
                </a:cubicBezTo>
                <a:cubicBezTo>
                  <a:pt x="193" y="1"/>
                  <a:pt x="202" y="0"/>
                  <a:pt x="213" y="0"/>
                </a:cubicBezTo>
                <a:cubicBezTo>
                  <a:pt x="224" y="0"/>
                  <a:pt x="235" y="0"/>
                  <a:pt x="245" y="0"/>
                </a:cubicBezTo>
                <a:lnTo>
                  <a:pt x="307" y="0"/>
                </a:lnTo>
                <a:cubicBezTo>
                  <a:pt x="314" y="3"/>
                  <a:pt x="317" y="8"/>
                  <a:pt x="317" y="13"/>
                </a:cubicBezTo>
                <a:cubicBezTo>
                  <a:pt x="317" y="16"/>
                  <a:pt x="314" y="20"/>
                  <a:pt x="309" y="25"/>
                </a:cubicBezTo>
                <a:lnTo>
                  <a:pt x="243" y="25"/>
                </a:lnTo>
                <a:cubicBezTo>
                  <a:pt x="196" y="26"/>
                  <a:pt x="167" y="27"/>
                  <a:pt x="156" y="29"/>
                </a:cubicBezTo>
                <a:cubicBezTo>
                  <a:pt x="136" y="34"/>
                  <a:pt x="117" y="42"/>
                  <a:pt x="101" y="52"/>
                </a:cubicBezTo>
                <a:cubicBezTo>
                  <a:pt x="85" y="62"/>
                  <a:pt x="73" y="72"/>
                  <a:pt x="64" y="83"/>
                </a:cubicBezTo>
                <a:cubicBezTo>
                  <a:pt x="55" y="93"/>
                  <a:pt x="47" y="105"/>
                  <a:pt x="40" y="118"/>
                </a:cubicBezTo>
                <a:cubicBezTo>
                  <a:pt x="34" y="130"/>
                  <a:pt x="30" y="140"/>
                  <a:pt x="29" y="148"/>
                </a:cubicBezTo>
                <a:cubicBezTo>
                  <a:pt x="28" y="155"/>
                  <a:pt x="26" y="163"/>
                  <a:pt x="26" y="169"/>
                </a:cubicBezTo>
                <a:lnTo>
                  <a:pt x="26" y="171"/>
                </a:lnTo>
                <a:lnTo>
                  <a:pt x="307" y="171"/>
                </a:lnTo>
                <a:cubicBezTo>
                  <a:pt x="314" y="174"/>
                  <a:pt x="317" y="178"/>
                  <a:pt x="317" y="183"/>
                </a:cubicBezTo>
                <a:cubicBezTo>
                  <a:pt x="317" y="188"/>
                  <a:pt x="314" y="193"/>
                  <a:pt x="307" y="196"/>
                </a:cubicBezTo>
                <a:lnTo>
                  <a:pt x="26" y="196"/>
                </a:lnTo>
                <a:lnTo>
                  <a:pt x="26" y="197"/>
                </a:lnTo>
                <a:cubicBezTo>
                  <a:pt x="26" y="207"/>
                  <a:pt x="28" y="218"/>
                  <a:pt x="32" y="230"/>
                </a:cubicBezTo>
                <a:cubicBezTo>
                  <a:pt x="36" y="243"/>
                  <a:pt x="43" y="257"/>
                  <a:pt x="54" y="271"/>
                </a:cubicBezTo>
                <a:cubicBezTo>
                  <a:pt x="64" y="286"/>
                  <a:pt x="77" y="300"/>
                  <a:pt x="94" y="312"/>
                </a:cubicBezTo>
                <a:cubicBezTo>
                  <a:pt x="112" y="324"/>
                  <a:pt x="132" y="333"/>
                  <a:pt x="156" y="338"/>
                </a:cubicBezTo>
                <a:cubicBezTo>
                  <a:pt x="167" y="340"/>
                  <a:pt x="196" y="342"/>
                  <a:pt x="243" y="342"/>
                </a:cubicBezTo>
                <a:lnTo>
                  <a:pt x="309" y="342"/>
                </a:lnTo>
                <a:cubicBezTo>
                  <a:pt x="314" y="347"/>
                  <a:pt x="317" y="351"/>
                  <a:pt x="317" y="355"/>
                </a:cubicBezTo>
                <a:cubicBezTo>
                  <a:pt x="317" y="360"/>
                  <a:pt x="314" y="364"/>
                  <a:pt x="307" y="368"/>
                </a:cubicBezTo>
                <a:lnTo>
                  <a:pt x="246" y="368"/>
                </a:lnTo>
                <a:cubicBezTo>
                  <a:pt x="243" y="368"/>
                  <a:pt x="238" y="368"/>
                  <a:pt x="230" y="368"/>
                </a:cubicBezTo>
                <a:cubicBezTo>
                  <a:pt x="223" y="368"/>
                  <a:pt x="216" y="368"/>
                  <a:pt x="212" y="368"/>
                </a:cubicBezTo>
                <a:cubicBezTo>
                  <a:pt x="147" y="368"/>
                  <a:pt x="95" y="350"/>
                  <a:pt x="57" y="314"/>
                </a:cubicBezTo>
                <a:cubicBezTo>
                  <a:pt x="19" y="279"/>
                  <a:pt x="0" y="236"/>
                  <a:pt x="0" y="1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1846080" y="3381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60"/>
                  <a:pt x="6" y="233"/>
                </a:cubicBezTo>
                <a:cubicBezTo>
                  <a:pt x="10" y="207"/>
                  <a:pt x="15" y="185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4" y="47"/>
                  <a:pt x="96" y="35"/>
                </a:cubicBezTo>
                <a:cubicBezTo>
                  <a:pt x="107" y="23"/>
                  <a:pt x="114" y="16"/>
                  <a:pt x="117" y="13"/>
                </a:cubicBezTo>
                <a:cubicBezTo>
                  <a:pt x="119" y="11"/>
                  <a:pt x="124" y="7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7"/>
                  <a:pt x="95" y="86"/>
                  <a:pt x="84" y="107"/>
                </a:cubicBezTo>
                <a:cubicBezTo>
                  <a:pt x="73" y="129"/>
                  <a:pt x="64" y="158"/>
                  <a:pt x="57" y="194"/>
                </a:cubicBezTo>
                <a:cubicBezTo>
                  <a:pt x="50" y="231"/>
                  <a:pt x="46" y="272"/>
                  <a:pt x="46" y="316"/>
                </a:cubicBezTo>
                <a:cubicBezTo>
                  <a:pt x="46" y="361"/>
                  <a:pt x="50" y="401"/>
                  <a:pt x="57" y="439"/>
                </a:cubicBezTo>
                <a:cubicBezTo>
                  <a:pt x="64" y="475"/>
                  <a:pt x="73" y="504"/>
                  <a:pt x="84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1"/>
                  <a:pt x="149" y="633"/>
                  <a:pt x="142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4" y="582"/>
                  <a:pt x="45" y="538"/>
                  <a:pt x="27" y="484"/>
                </a:cubicBezTo>
                <a:cubicBezTo>
                  <a:pt x="9" y="431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1922040" y="340020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2"/>
                </a:moveTo>
                <a:cubicBezTo>
                  <a:pt x="60" y="17"/>
                  <a:pt x="92" y="0"/>
                  <a:pt x="134" y="0"/>
                </a:cubicBezTo>
                <a:cubicBezTo>
                  <a:pt x="154" y="0"/>
                  <a:pt x="174" y="6"/>
                  <a:pt x="194" y="17"/>
                </a:cubicBezTo>
                <a:cubicBezTo>
                  <a:pt x="215" y="28"/>
                  <a:pt x="231" y="47"/>
                  <a:pt x="244" y="75"/>
                </a:cubicBezTo>
                <a:cubicBezTo>
                  <a:pt x="259" y="110"/>
                  <a:pt x="267" y="158"/>
                  <a:pt x="267" y="219"/>
                </a:cubicBezTo>
                <a:cubicBezTo>
                  <a:pt x="267" y="284"/>
                  <a:pt x="258" y="335"/>
                  <a:pt x="240" y="370"/>
                </a:cubicBezTo>
                <a:cubicBezTo>
                  <a:pt x="232" y="388"/>
                  <a:pt x="220" y="402"/>
                  <a:pt x="205" y="412"/>
                </a:cubicBezTo>
                <a:cubicBezTo>
                  <a:pt x="190" y="423"/>
                  <a:pt x="178" y="429"/>
                  <a:pt x="167" y="432"/>
                </a:cubicBezTo>
                <a:cubicBezTo>
                  <a:pt x="156" y="434"/>
                  <a:pt x="145" y="436"/>
                  <a:pt x="134" y="436"/>
                </a:cubicBezTo>
                <a:cubicBezTo>
                  <a:pt x="123" y="436"/>
                  <a:pt x="111" y="435"/>
                  <a:pt x="101" y="432"/>
                </a:cubicBezTo>
                <a:cubicBezTo>
                  <a:pt x="90" y="430"/>
                  <a:pt x="77" y="423"/>
                  <a:pt x="62" y="412"/>
                </a:cubicBezTo>
                <a:cubicBezTo>
                  <a:pt x="47" y="401"/>
                  <a:pt x="36" y="387"/>
                  <a:pt x="27" y="370"/>
                </a:cubicBezTo>
                <a:cubicBezTo>
                  <a:pt x="9" y="335"/>
                  <a:pt x="0" y="284"/>
                  <a:pt x="0" y="219"/>
                </a:cubicBezTo>
                <a:cubicBezTo>
                  <a:pt x="0" y="146"/>
                  <a:pt x="12" y="90"/>
                  <a:pt x="36" y="52"/>
                </a:cubicBezTo>
                <a:moveTo>
                  <a:pt x="179" y="44"/>
                </a:moveTo>
                <a:cubicBezTo>
                  <a:pt x="167" y="30"/>
                  <a:pt x="152" y="24"/>
                  <a:pt x="134" y="24"/>
                </a:cubicBezTo>
                <a:cubicBezTo>
                  <a:pt x="117" y="24"/>
                  <a:pt x="101" y="30"/>
                  <a:pt x="88" y="44"/>
                </a:cubicBezTo>
                <a:cubicBezTo>
                  <a:pt x="77" y="55"/>
                  <a:pt x="70" y="70"/>
                  <a:pt x="67" y="89"/>
                </a:cubicBezTo>
                <a:cubicBezTo>
                  <a:pt x="64" y="109"/>
                  <a:pt x="62" y="149"/>
                  <a:pt x="62" y="211"/>
                </a:cubicBezTo>
                <a:cubicBezTo>
                  <a:pt x="62" y="277"/>
                  <a:pt x="64" y="322"/>
                  <a:pt x="67" y="343"/>
                </a:cubicBezTo>
                <a:cubicBezTo>
                  <a:pt x="70" y="364"/>
                  <a:pt x="78" y="381"/>
                  <a:pt x="90" y="393"/>
                </a:cubicBezTo>
                <a:cubicBezTo>
                  <a:pt x="102" y="406"/>
                  <a:pt x="117" y="412"/>
                  <a:pt x="134" y="412"/>
                </a:cubicBezTo>
                <a:cubicBezTo>
                  <a:pt x="151" y="412"/>
                  <a:pt x="166" y="406"/>
                  <a:pt x="177" y="393"/>
                </a:cubicBezTo>
                <a:cubicBezTo>
                  <a:pt x="190" y="381"/>
                  <a:pt x="197" y="363"/>
                  <a:pt x="200" y="340"/>
                </a:cubicBezTo>
                <a:cubicBezTo>
                  <a:pt x="203" y="316"/>
                  <a:pt x="205" y="274"/>
                  <a:pt x="205" y="211"/>
                </a:cubicBezTo>
                <a:cubicBezTo>
                  <a:pt x="205" y="150"/>
                  <a:pt x="203" y="109"/>
                  <a:pt x="200" y="90"/>
                </a:cubicBezTo>
                <a:cubicBezTo>
                  <a:pt x="197" y="71"/>
                  <a:pt x="190" y="55"/>
                  <a:pt x="179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2044800" y="352440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4"/>
                </a:moveTo>
                <a:cubicBezTo>
                  <a:pt x="0" y="54"/>
                  <a:pt x="0" y="49"/>
                  <a:pt x="0" y="38"/>
                </a:cubicBezTo>
                <a:cubicBezTo>
                  <a:pt x="0" y="28"/>
                  <a:pt x="3" y="19"/>
                  <a:pt x="11" y="11"/>
                </a:cubicBezTo>
                <a:cubicBezTo>
                  <a:pt x="18" y="4"/>
                  <a:pt x="27" y="0"/>
                  <a:pt x="38" y="0"/>
                </a:cubicBezTo>
                <a:cubicBezTo>
                  <a:pt x="50" y="0"/>
                  <a:pt x="60" y="5"/>
                  <a:pt x="70" y="16"/>
                </a:cubicBezTo>
                <a:cubicBezTo>
                  <a:pt x="79" y="26"/>
                  <a:pt x="84" y="45"/>
                  <a:pt x="84" y="72"/>
                </a:cubicBezTo>
                <a:cubicBezTo>
                  <a:pt x="84" y="87"/>
                  <a:pt x="82" y="101"/>
                  <a:pt x="78" y="115"/>
                </a:cubicBezTo>
                <a:cubicBezTo>
                  <a:pt x="75" y="129"/>
                  <a:pt x="70" y="141"/>
                  <a:pt x="65" y="151"/>
                </a:cubicBezTo>
                <a:cubicBezTo>
                  <a:pt x="60" y="161"/>
                  <a:pt x="55" y="170"/>
                  <a:pt x="49" y="177"/>
                </a:cubicBezTo>
                <a:cubicBezTo>
                  <a:pt x="43" y="184"/>
                  <a:pt x="38" y="190"/>
                  <a:pt x="34" y="194"/>
                </a:cubicBezTo>
                <a:cubicBezTo>
                  <a:pt x="29" y="198"/>
                  <a:pt x="27" y="200"/>
                  <a:pt x="25" y="200"/>
                </a:cubicBezTo>
                <a:cubicBezTo>
                  <a:pt x="24" y="200"/>
                  <a:pt x="21" y="198"/>
                  <a:pt x="17" y="194"/>
                </a:cubicBezTo>
                <a:cubicBezTo>
                  <a:pt x="13" y="190"/>
                  <a:pt x="11" y="188"/>
                  <a:pt x="11" y="186"/>
                </a:cubicBezTo>
                <a:cubicBezTo>
                  <a:pt x="11" y="184"/>
                  <a:pt x="14" y="181"/>
                  <a:pt x="18" y="176"/>
                </a:cubicBezTo>
                <a:cubicBezTo>
                  <a:pt x="23" y="171"/>
                  <a:pt x="28" y="165"/>
                  <a:pt x="34" y="157"/>
                </a:cubicBezTo>
                <a:cubicBezTo>
                  <a:pt x="40" y="149"/>
                  <a:pt x="46" y="139"/>
                  <a:pt x="51" y="125"/>
                </a:cubicBezTo>
                <a:cubicBezTo>
                  <a:pt x="56" y="112"/>
                  <a:pt x="59" y="96"/>
                  <a:pt x="61" y="79"/>
                </a:cubicBezTo>
                <a:lnTo>
                  <a:pt x="61" y="72"/>
                </a:lnTo>
                <a:lnTo>
                  <a:pt x="60" y="72"/>
                </a:lnTo>
                <a:cubicBezTo>
                  <a:pt x="59" y="73"/>
                  <a:pt x="58" y="73"/>
                  <a:pt x="57" y="73"/>
                </a:cubicBezTo>
                <a:cubicBezTo>
                  <a:pt x="56" y="74"/>
                  <a:pt x="54" y="75"/>
                  <a:pt x="53" y="75"/>
                </a:cubicBezTo>
                <a:cubicBezTo>
                  <a:pt x="52" y="76"/>
                  <a:pt x="50" y="77"/>
                  <a:pt x="47" y="77"/>
                </a:cubicBezTo>
                <a:cubicBezTo>
                  <a:pt x="45" y="77"/>
                  <a:pt x="42" y="77"/>
                  <a:pt x="40" y="77"/>
                </a:cubicBezTo>
                <a:cubicBezTo>
                  <a:pt x="29" y="77"/>
                  <a:pt x="19" y="74"/>
                  <a:pt x="12" y="67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2147040" y="340020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3" y="57"/>
                </a:moveTo>
                <a:lnTo>
                  <a:pt x="75" y="60"/>
                </a:lnTo>
                <a:cubicBezTo>
                  <a:pt x="69" y="62"/>
                  <a:pt x="61" y="64"/>
                  <a:pt x="50" y="66"/>
                </a:cubicBezTo>
                <a:cubicBezTo>
                  <a:pt x="39" y="69"/>
                  <a:pt x="26" y="70"/>
                  <a:pt x="13" y="71"/>
                </a:cubicBezTo>
                <a:lnTo>
                  <a:pt x="0" y="71"/>
                </a:lnTo>
                <a:lnTo>
                  <a:pt x="0" y="42"/>
                </a:lnTo>
                <a:lnTo>
                  <a:pt x="13" y="42"/>
                </a:lnTo>
                <a:cubicBezTo>
                  <a:pt x="33" y="41"/>
                  <a:pt x="51" y="38"/>
                  <a:pt x="68" y="32"/>
                </a:cubicBezTo>
                <a:cubicBezTo>
                  <a:pt x="85" y="27"/>
                  <a:pt x="97" y="22"/>
                  <a:pt x="103" y="17"/>
                </a:cubicBezTo>
                <a:cubicBezTo>
                  <a:pt x="110" y="12"/>
                  <a:pt x="116" y="8"/>
                  <a:pt x="121" y="2"/>
                </a:cubicBezTo>
                <a:cubicBezTo>
                  <a:pt x="122" y="1"/>
                  <a:pt x="124" y="0"/>
                  <a:pt x="129" y="0"/>
                </a:cubicBezTo>
                <a:cubicBezTo>
                  <a:pt x="132" y="0"/>
                  <a:pt x="136" y="2"/>
                  <a:pt x="139" y="4"/>
                </a:cubicBezTo>
                <a:lnTo>
                  <a:pt x="139" y="194"/>
                </a:lnTo>
                <a:lnTo>
                  <a:pt x="140" y="384"/>
                </a:lnTo>
                <a:cubicBezTo>
                  <a:pt x="143" y="387"/>
                  <a:pt x="145" y="389"/>
                  <a:pt x="148" y="389"/>
                </a:cubicBezTo>
                <a:cubicBezTo>
                  <a:pt x="150" y="390"/>
                  <a:pt x="155" y="391"/>
                  <a:pt x="163" y="392"/>
                </a:cubicBezTo>
                <a:cubicBezTo>
                  <a:pt x="171" y="393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3" y="421"/>
                  <a:pt x="169" y="420"/>
                  <a:pt x="111" y="420"/>
                </a:cubicBezTo>
                <a:cubicBezTo>
                  <a:pt x="54" y="420"/>
                  <a:pt x="20" y="421"/>
                  <a:pt x="12" y="422"/>
                </a:cubicBezTo>
                <a:lnTo>
                  <a:pt x="3" y="422"/>
                </a:lnTo>
                <a:lnTo>
                  <a:pt x="3" y="393"/>
                </a:lnTo>
                <a:lnTo>
                  <a:pt x="20" y="393"/>
                </a:lnTo>
                <a:cubicBezTo>
                  <a:pt x="30" y="393"/>
                  <a:pt x="38" y="393"/>
                  <a:pt x="45" y="393"/>
                </a:cubicBezTo>
                <a:cubicBezTo>
                  <a:pt x="51" y="393"/>
                  <a:pt x="57" y="393"/>
                  <a:pt x="60" y="393"/>
                </a:cubicBezTo>
                <a:cubicBezTo>
                  <a:pt x="64" y="392"/>
                  <a:pt x="67" y="392"/>
                  <a:pt x="70" y="391"/>
                </a:cubicBezTo>
                <a:cubicBezTo>
                  <a:pt x="73" y="390"/>
                  <a:pt x="75" y="389"/>
                  <a:pt x="75" y="389"/>
                </a:cubicBezTo>
                <a:cubicBezTo>
                  <a:pt x="76" y="389"/>
                  <a:pt x="77" y="388"/>
                  <a:pt x="79" y="386"/>
                </a:cubicBezTo>
                <a:cubicBezTo>
                  <a:pt x="81" y="384"/>
                  <a:pt x="83" y="383"/>
                  <a:pt x="83" y="384"/>
                </a:cubicBezTo>
                <a:lnTo>
                  <a:pt x="83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2254320" y="3381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7" y="0"/>
                </a:lnTo>
                <a:cubicBezTo>
                  <a:pt x="9" y="0"/>
                  <a:pt x="11" y="0"/>
                  <a:pt x="13" y="0"/>
                </a:cubicBezTo>
                <a:lnTo>
                  <a:pt x="21" y="0"/>
                </a:lnTo>
                <a:lnTo>
                  <a:pt x="39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3"/>
                  <a:pt x="146" y="399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70" y="586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6" y="621"/>
                  <a:pt x="31" y="625"/>
                  <a:pt x="23" y="631"/>
                </a:cubicBezTo>
                <a:cubicBezTo>
                  <a:pt x="22" y="632"/>
                  <a:pt x="21" y="633"/>
                  <a:pt x="21" y="633"/>
                </a:cubicBezTo>
                <a:lnTo>
                  <a:pt x="13" y="633"/>
                </a:lnTo>
                <a:cubicBezTo>
                  <a:pt x="10" y="633"/>
                  <a:pt x="8" y="633"/>
                  <a:pt x="6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3"/>
                  <a:pt x="8" y="618"/>
                </a:cubicBezTo>
                <a:cubicBezTo>
                  <a:pt x="74" y="550"/>
                  <a:pt x="106" y="450"/>
                  <a:pt x="106" y="316"/>
                </a:cubicBezTo>
                <a:cubicBezTo>
                  <a:pt x="106" y="184"/>
                  <a:pt x="74" y="84"/>
                  <a:pt x="8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747720" y="2734200"/>
            <a:ext cx="4691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Сигмоидная функция (График)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3456000" y="3447720"/>
            <a:ext cx="98640" cy="103680"/>
          </a:xfrm>
          <a:custGeom>
            <a:avLst/>
            <a:gdLst/>
            <a:ahLst/>
            <a:rect l="0" t="0" r="r" b="b"/>
            <a:pathLst>
              <a:path w="274" h="288">
                <a:moveTo>
                  <a:pt x="198" y="67"/>
                </a:moveTo>
                <a:cubicBezTo>
                  <a:pt x="194" y="67"/>
                  <a:pt x="182" y="65"/>
                  <a:pt x="164" y="60"/>
                </a:cubicBezTo>
                <a:cubicBezTo>
                  <a:pt x="146" y="56"/>
                  <a:pt x="133" y="53"/>
                  <a:pt x="124" y="53"/>
                </a:cubicBezTo>
                <a:cubicBezTo>
                  <a:pt x="116" y="53"/>
                  <a:pt x="109" y="54"/>
                  <a:pt x="103" y="56"/>
                </a:cubicBezTo>
                <a:cubicBezTo>
                  <a:pt x="97" y="58"/>
                  <a:pt x="91" y="60"/>
                  <a:pt x="87" y="62"/>
                </a:cubicBezTo>
                <a:cubicBezTo>
                  <a:pt x="84" y="65"/>
                  <a:pt x="81" y="67"/>
                  <a:pt x="80" y="69"/>
                </a:cubicBezTo>
                <a:cubicBezTo>
                  <a:pt x="79" y="71"/>
                  <a:pt x="77" y="74"/>
                  <a:pt x="75" y="76"/>
                </a:cubicBezTo>
                <a:lnTo>
                  <a:pt x="74" y="79"/>
                </a:lnTo>
                <a:cubicBezTo>
                  <a:pt x="73" y="80"/>
                  <a:pt x="70" y="81"/>
                  <a:pt x="65" y="81"/>
                </a:cubicBezTo>
                <a:cubicBezTo>
                  <a:pt x="56" y="81"/>
                  <a:pt x="51" y="79"/>
                  <a:pt x="51" y="75"/>
                </a:cubicBezTo>
                <a:cubicBezTo>
                  <a:pt x="51" y="73"/>
                  <a:pt x="52" y="70"/>
                  <a:pt x="53" y="67"/>
                </a:cubicBezTo>
                <a:cubicBezTo>
                  <a:pt x="59" y="50"/>
                  <a:pt x="68" y="36"/>
                  <a:pt x="80" y="24"/>
                </a:cubicBezTo>
                <a:cubicBezTo>
                  <a:pt x="94" y="12"/>
                  <a:pt x="108" y="5"/>
                  <a:pt x="123" y="2"/>
                </a:cubicBezTo>
                <a:cubicBezTo>
                  <a:pt x="128" y="1"/>
                  <a:pt x="132" y="0"/>
                  <a:pt x="134" y="0"/>
                </a:cubicBezTo>
                <a:cubicBezTo>
                  <a:pt x="144" y="0"/>
                  <a:pt x="154" y="5"/>
                  <a:pt x="162" y="12"/>
                </a:cubicBezTo>
                <a:cubicBezTo>
                  <a:pt x="171" y="19"/>
                  <a:pt x="179" y="26"/>
                  <a:pt x="186" y="33"/>
                </a:cubicBezTo>
                <a:cubicBezTo>
                  <a:pt x="194" y="40"/>
                  <a:pt x="202" y="43"/>
                  <a:pt x="210" y="44"/>
                </a:cubicBezTo>
                <a:cubicBezTo>
                  <a:pt x="220" y="44"/>
                  <a:pt x="229" y="37"/>
                  <a:pt x="238" y="23"/>
                </a:cubicBezTo>
                <a:cubicBezTo>
                  <a:pt x="247" y="9"/>
                  <a:pt x="252" y="1"/>
                  <a:pt x="253" y="1"/>
                </a:cubicBezTo>
                <a:cubicBezTo>
                  <a:pt x="253" y="1"/>
                  <a:pt x="256" y="0"/>
                  <a:pt x="262" y="0"/>
                </a:cubicBezTo>
                <a:lnTo>
                  <a:pt x="270" y="0"/>
                </a:lnTo>
                <a:cubicBezTo>
                  <a:pt x="273" y="3"/>
                  <a:pt x="274" y="6"/>
                  <a:pt x="274" y="7"/>
                </a:cubicBezTo>
                <a:cubicBezTo>
                  <a:pt x="274" y="8"/>
                  <a:pt x="273" y="11"/>
                  <a:pt x="271" y="15"/>
                </a:cubicBezTo>
                <a:cubicBezTo>
                  <a:pt x="269" y="20"/>
                  <a:pt x="266" y="24"/>
                  <a:pt x="262" y="29"/>
                </a:cubicBezTo>
                <a:cubicBezTo>
                  <a:pt x="258" y="33"/>
                  <a:pt x="255" y="38"/>
                  <a:pt x="251" y="43"/>
                </a:cubicBezTo>
                <a:cubicBezTo>
                  <a:pt x="248" y="47"/>
                  <a:pt x="245" y="51"/>
                  <a:pt x="243" y="55"/>
                </a:cubicBezTo>
                <a:lnTo>
                  <a:pt x="238" y="60"/>
                </a:lnTo>
                <a:cubicBezTo>
                  <a:pt x="220" y="82"/>
                  <a:pt x="191" y="110"/>
                  <a:pt x="152" y="146"/>
                </a:cubicBezTo>
                <a:cubicBezTo>
                  <a:pt x="113" y="181"/>
                  <a:pt x="88" y="204"/>
                  <a:pt x="79" y="214"/>
                </a:cubicBezTo>
                <a:lnTo>
                  <a:pt x="71" y="221"/>
                </a:lnTo>
                <a:lnTo>
                  <a:pt x="80" y="222"/>
                </a:lnTo>
                <a:cubicBezTo>
                  <a:pt x="90" y="222"/>
                  <a:pt x="104" y="224"/>
                  <a:pt x="122" y="229"/>
                </a:cubicBezTo>
                <a:cubicBezTo>
                  <a:pt x="140" y="234"/>
                  <a:pt x="153" y="236"/>
                  <a:pt x="162" y="236"/>
                </a:cubicBezTo>
                <a:cubicBezTo>
                  <a:pt x="178" y="236"/>
                  <a:pt x="192" y="232"/>
                  <a:pt x="206" y="224"/>
                </a:cubicBezTo>
                <a:cubicBezTo>
                  <a:pt x="219" y="216"/>
                  <a:pt x="228" y="205"/>
                  <a:pt x="233" y="192"/>
                </a:cubicBezTo>
                <a:cubicBezTo>
                  <a:pt x="234" y="189"/>
                  <a:pt x="236" y="186"/>
                  <a:pt x="237" y="185"/>
                </a:cubicBezTo>
                <a:cubicBezTo>
                  <a:pt x="238" y="185"/>
                  <a:pt x="241" y="184"/>
                  <a:pt x="246" y="184"/>
                </a:cubicBezTo>
                <a:cubicBezTo>
                  <a:pt x="254" y="184"/>
                  <a:pt x="258" y="186"/>
                  <a:pt x="258" y="190"/>
                </a:cubicBezTo>
                <a:cubicBezTo>
                  <a:pt x="258" y="193"/>
                  <a:pt x="258" y="194"/>
                  <a:pt x="258" y="196"/>
                </a:cubicBezTo>
                <a:cubicBezTo>
                  <a:pt x="251" y="222"/>
                  <a:pt x="237" y="244"/>
                  <a:pt x="216" y="261"/>
                </a:cubicBezTo>
                <a:cubicBezTo>
                  <a:pt x="195" y="279"/>
                  <a:pt x="175" y="287"/>
                  <a:pt x="154" y="288"/>
                </a:cubicBezTo>
                <a:cubicBezTo>
                  <a:pt x="143" y="288"/>
                  <a:pt x="133" y="284"/>
                  <a:pt x="125" y="277"/>
                </a:cubicBezTo>
                <a:cubicBezTo>
                  <a:pt x="117" y="270"/>
                  <a:pt x="108" y="263"/>
                  <a:pt x="100" y="256"/>
                </a:cubicBezTo>
                <a:cubicBezTo>
                  <a:pt x="91" y="248"/>
                  <a:pt x="83" y="245"/>
                  <a:pt x="75" y="245"/>
                </a:cubicBezTo>
                <a:cubicBezTo>
                  <a:pt x="57" y="245"/>
                  <a:pt x="40" y="257"/>
                  <a:pt x="25" y="283"/>
                </a:cubicBezTo>
                <a:cubicBezTo>
                  <a:pt x="23" y="286"/>
                  <a:pt x="19" y="288"/>
                  <a:pt x="15" y="288"/>
                </a:cubicBezTo>
                <a:lnTo>
                  <a:pt x="12" y="288"/>
                </a:lnTo>
                <a:lnTo>
                  <a:pt x="3" y="288"/>
                </a:lnTo>
                <a:cubicBezTo>
                  <a:pt x="1" y="285"/>
                  <a:pt x="0" y="283"/>
                  <a:pt x="0" y="282"/>
                </a:cubicBezTo>
                <a:cubicBezTo>
                  <a:pt x="0" y="276"/>
                  <a:pt x="12" y="258"/>
                  <a:pt x="36" y="228"/>
                </a:cubicBezTo>
                <a:cubicBezTo>
                  <a:pt x="53" y="209"/>
                  <a:pt x="80" y="181"/>
                  <a:pt x="121" y="146"/>
                </a:cubicBezTo>
                <a:cubicBezTo>
                  <a:pt x="160" y="110"/>
                  <a:pt x="184" y="87"/>
                  <a:pt x="193" y="77"/>
                </a:cubicBezTo>
                <a:cubicBezTo>
                  <a:pt x="198" y="71"/>
                  <a:pt x="200" y="67"/>
                  <a:pt x="198" y="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2326320" y="3380400"/>
            <a:ext cx="112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любого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952200" y="3800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1140480" y="3787200"/>
            <a:ext cx="123840" cy="100800"/>
          </a:xfrm>
          <a:custGeom>
            <a:avLst/>
            <a:gdLst/>
            <a:ahLst/>
            <a:rect l="0" t="0" r="r" b="b"/>
            <a:pathLst>
              <a:path w="344" h="280">
                <a:moveTo>
                  <a:pt x="98" y="280"/>
                </a:moveTo>
                <a:cubicBezTo>
                  <a:pt x="68" y="280"/>
                  <a:pt x="45" y="271"/>
                  <a:pt x="28" y="252"/>
                </a:cubicBezTo>
                <a:cubicBezTo>
                  <a:pt x="10" y="233"/>
                  <a:pt x="1" y="208"/>
                  <a:pt x="0" y="179"/>
                </a:cubicBezTo>
                <a:cubicBezTo>
                  <a:pt x="0" y="137"/>
                  <a:pt x="16" y="98"/>
                  <a:pt x="47" y="62"/>
                </a:cubicBezTo>
                <a:cubicBezTo>
                  <a:pt x="77" y="26"/>
                  <a:pt x="114" y="5"/>
                  <a:pt x="155" y="1"/>
                </a:cubicBezTo>
                <a:cubicBezTo>
                  <a:pt x="155" y="0"/>
                  <a:pt x="185" y="0"/>
                  <a:pt x="244" y="0"/>
                </a:cubicBezTo>
                <a:lnTo>
                  <a:pt x="331" y="0"/>
                </a:lnTo>
                <a:cubicBezTo>
                  <a:pt x="331" y="0"/>
                  <a:pt x="332" y="1"/>
                  <a:pt x="333" y="1"/>
                </a:cubicBezTo>
                <a:cubicBezTo>
                  <a:pt x="333" y="2"/>
                  <a:pt x="334" y="2"/>
                  <a:pt x="335" y="2"/>
                </a:cubicBezTo>
                <a:cubicBezTo>
                  <a:pt x="336" y="3"/>
                  <a:pt x="337" y="3"/>
                  <a:pt x="337" y="4"/>
                </a:cubicBezTo>
                <a:cubicBezTo>
                  <a:pt x="337" y="4"/>
                  <a:pt x="338" y="5"/>
                  <a:pt x="339" y="6"/>
                </a:cubicBezTo>
                <a:cubicBezTo>
                  <a:pt x="340" y="6"/>
                  <a:pt x="340" y="7"/>
                  <a:pt x="340" y="7"/>
                </a:cubicBezTo>
                <a:cubicBezTo>
                  <a:pt x="340" y="7"/>
                  <a:pt x="341" y="8"/>
                  <a:pt x="341" y="9"/>
                </a:cubicBezTo>
                <a:cubicBezTo>
                  <a:pt x="342" y="11"/>
                  <a:pt x="343" y="12"/>
                  <a:pt x="342" y="12"/>
                </a:cubicBezTo>
                <a:cubicBezTo>
                  <a:pt x="342" y="12"/>
                  <a:pt x="342" y="13"/>
                  <a:pt x="343" y="15"/>
                </a:cubicBezTo>
                <a:cubicBezTo>
                  <a:pt x="344" y="17"/>
                  <a:pt x="344" y="18"/>
                  <a:pt x="343" y="19"/>
                </a:cubicBezTo>
                <a:cubicBezTo>
                  <a:pt x="343" y="37"/>
                  <a:pt x="330" y="47"/>
                  <a:pt x="302" y="47"/>
                </a:cubicBezTo>
                <a:cubicBezTo>
                  <a:pt x="299" y="47"/>
                  <a:pt x="296" y="47"/>
                  <a:pt x="292" y="47"/>
                </a:cubicBezTo>
                <a:cubicBezTo>
                  <a:pt x="287" y="47"/>
                  <a:pt x="284" y="46"/>
                  <a:pt x="283" y="46"/>
                </a:cubicBezTo>
                <a:lnTo>
                  <a:pt x="245" y="46"/>
                </a:lnTo>
                <a:lnTo>
                  <a:pt x="248" y="52"/>
                </a:lnTo>
                <a:cubicBezTo>
                  <a:pt x="256" y="68"/>
                  <a:pt x="259" y="86"/>
                  <a:pt x="259" y="106"/>
                </a:cubicBezTo>
                <a:cubicBezTo>
                  <a:pt x="259" y="152"/>
                  <a:pt x="242" y="193"/>
                  <a:pt x="209" y="228"/>
                </a:cubicBezTo>
                <a:cubicBezTo>
                  <a:pt x="175" y="263"/>
                  <a:pt x="138" y="280"/>
                  <a:pt x="98" y="280"/>
                </a:cubicBezTo>
                <a:moveTo>
                  <a:pt x="210" y="97"/>
                </a:moveTo>
                <a:cubicBezTo>
                  <a:pt x="210" y="63"/>
                  <a:pt x="192" y="46"/>
                  <a:pt x="156" y="46"/>
                </a:cubicBezTo>
                <a:cubicBezTo>
                  <a:pt x="104" y="46"/>
                  <a:pt x="69" y="83"/>
                  <a:pt x="54" y="156"/>
                </a:cubicBezTo>
                <a:cubicBezTo>
                  <a:pt x="53" y="158"/>
                  <a:pt x="53" y="159"/>
                  <a:pt x="53" y="160"/>
                </a:cubicBezTo>
                <a:cubicBezTo>
                  <a:pt x="50" y="175"/>
                  <a:pt x="48" y="188"/>
                  <a:pt x="48" y="198"/>
                </a:cubicBezTo>
                <a:cubicBezTo>
                  <a:pt x="48" y="219"/>
                  <a:pt x="53" y="235"/>
                  <a:pt x="64" y="244"/>
                </a:cubicBezTo>
                <a:cubicBezTo>
                  <a:pt x="74" y="252"/>
                  <a:pt x="87" y="256"/>
                  <a:pt x="101" y="257"/>
                </a:cubicBezTo>
                <a:cubicBezTo>
                  <a:pt x="123" y="257"/>
                  <a:pt x="144" y="247"/>
                  <a:pt x="163" y="227"/>
                </a:cubicBezTo>
                <a:cubicBezTo>
                  <a:pt x="175" y="214"/>
                  <a:pt x="185" y="197"/>
                  <a:pt x="193" y="176"/>
                </a:cubicBezTo>
                <a:cubicBezTo>
                  <a:pt x="201" y="155"/>
                  <a:pt x="205" y="138"/>
                  <a:pt x="207" y="125"/>
                </a:cubicBezTo>
                <a:cubicBezTo>
                  <a:pt x="209" y="112"/>
                  <a:pt x="210" y="103"/>
                  <a:pt x="21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1284840" y="37144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1"/>
                  <a:pt x="6" y="234"/>
                </a:cubicBezTo>
                <a:cubicBezTo>
                  <a:pt x="11" y="208"/>
                  <a:pt x="16" y="186"/>
                  <a:pt x="21" y="167"/>
                </a:cubicBezTo>
                <a:cubicBezTo>
                  <a:pt x="27" y="148"/>
                  <a:pt x="34" y="129"/>
                  <a:pt x="44" y="111"/>
                </a:cubicBezTo>
                <a:cubicBezTo>
                  <a:pt x="55" y="92"/>
                  <a:pt x="63" y="78"/>
                  <a:pt x="68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3" y="7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4" y="67"/>
                  <a:pt x="94" y="86"/>
                  <a:pt x="84" y="107"/>
                </a:cubicBezTo>
                <a:cubicBezTo>
                  <a:pt x="73" y="130"/>
                  <a:pt x="64" y="159"/>
                  <a:pt x="57" y="195"/>
                </a:cubicBezTo>
                <a:cubicBezTo>
                  <a:pt x="50" y="232"/>
                  <a:pt x="46" y="273"/>
                  <a:pt x="46" y="317"/>
                </a:cubicBezTo>
                <a:cubicBezTo>
                  <a:pt x="46" y="362"/>
                  <a:pt x="50" y="402"/>
                  <a:pt x="57" y="439"/>
                </a:cubicBezTo>
                <a:cubicBezTo>
                  <a:pt x="64" y="475"/>
                  <a:pt x="73" y="504"/>
                  <a:pt x="83" y="527"/>
                </a:cubicBezTo>
                <a:cubicBezTo>
                  <a:pt x="93" y="549"/>
                  <a:pt x="103" y="567"/>
                  <a:pt x="114" y="581"/>
                </a:cubicBezTo>
                <a:cubicBezTo>
                  <a:pt x="124" y="595"/>
                  <a:pt x="134" y="606"/>
                  <a:pt x="141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4" y="618"/>
                </a:lnTo>
                <a:cubicBezTo>
                  <a:pt x="74" y="582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1360800" y="373356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2"/>
                </a:moveTo>
                <a:cubicBezTo>
                  <a:pt x="60" y="17"/>
                  <a:pt x="93" y="0"/>
                  <a:pt x="134" y="0"/>
                </a:cubicBezTo>
                <a:cubicBezTo>
                  <a:pt x="154" y="0"/>
                  <a:pt x="174" y="6"/>
                  <a:pt x="195" y="17"/>
                </a:cubicBezTo>
                <a:cubicBezTo>
                  <a:pt x="215" y="28"/>
                  <a:pt x="231" y="47"/>
                  <a:pt x="244" y="75"/>
                </a:cubicBezTo>
                <a:cubicBezTo>
                  <a:pt x="260" y="110"/>
                  <a:pt x="267" y="158"/>
                  <a:pt x="267" y="219"/>
                </a:cubicBezTo>
                <a:cubicBezTo>
                  <a:pt x="267" y="285"/>
                  <a:pt x="258" y="335"/>
                  <a:pt x="240" y="370"/>
                </a:cubicBezTo>
                <a:cubicBezTo>
                  <a:pt x="232" y="388"/>
                  <a:pt x="220" y="402"/>
                  <a:pt x="205" y="412"/>
                </a:cubicBezTo>
                <a:cubicBezTo>
                  <a:pt x="191" y="423"/>
                  <a:pt x="178" y="429"/>
                  <a:pt x="167" y="432"/>
                </a:cubicBezTo>
                <a:cubicBezTo>
                  <a:pt x="156" y="434"/>
                  <a:pt x="145" y="436"/>
                  <a:pt x="135" y="436"/>
                </a:cubicBezTo>
                <a:cubicBezTo>
                  <a:pt x="124" y="436"/>
                  <a:pt x="113" y="435"/>
                  <a:pt x="102" y="432"/>
                </a:cubicBezTo>
                <a:cubicBezTo>
                  <a:pt x="91" y="430"/>
                  <a:pt x="77" y="423"/>
                  <a:pt x="62" y="412"/>
                </a:cubicBezTo>
                <a:cubicBezTo>
                  <a:pt x="47" y="401"/>
                  <a:pt x="36" y="387"/>
                  <a:pt x="27" y="370"/>
                </a:cubicBezTo>
                <a:cubicBezTo>
                  <a:pt x="9" y="335"/>
                  <a:pt x="0" y="285"/>
                  <a:pt x="0" y="219"/>
                </a:cubicBezTo>
                <a:cubicBezTo>
                  <a:pt x="0" y="146"/>
                  <a:pt x="12" y="90"/>
                  <a:pt x="36" y="52"/>
                </a:cubicBezTo>
                <a:moveTo>
                  <a:pt x="180" y="44"/>
                </a:moveTo>
                <a:cubicBezTo>
                  <a:pt x="167" y="30"/>
                  <a:pt x="152" y="24"/>
                  <a:pt x="135" y="24"/>
                </a:cubicBezTo>
                <a:cubicBezTo>
                  <a:pt x="117" y="24"/>
                  <a:pt x="102" y="30"/>
                  <a:pt x="89" y="44"/>
                </a:cubicBezTo>
                <a:cubicBezTo>
                  <a:pt x="79" y="55"/>
                  <a:pt x="71" y="70"/>
                  <a:pt x="67" y="89"/>
                </a:cubicBezTo>
                <a:cubicBezTo>
                  <a:pt x="64" y="109"/>
                  <a:pt x="62" y="149"/>
                  <a:pt x="62" y="211"/>
                </a:cubicBezTo>
                <a:cubicBezTo>
                  <a:pt x="62" y="278"/>
                  <a:pt x="64" y="322"/>
                  <a:pt x="67" y="343"/>
                </a:cubicBezTo>
                <a:cubicBezTo>
                  <a:pt x="71" y="364"/>
                  <a:pt x="79" y="381"/>
                  <a:pt x="91" y="393"/>
                </a:cubicBezTo>
                <a:cubicBezTo>
                  <a:pt x="103" y="406"/>
                  <a:pt x="117" y="412"/>
                  <a:pt x="135" y="412"/>
                </a:cubicBezTo>
                <a:cubicBezTo>
                  <a:pt x="152" y="412"/>
                  <a:pt x="166" y="406"/>
                  <a:pt x="178" y="393"/>
                </a:cubicBezTo>
                <a:cubicBezTo>
                  <a:pt x="190" y="381"/>
                  <a:pt x="197" y="363"/>
                  <a:pt x="200" y="340"/>
                </a:cubicBezTo>
                <a:cubicBezTo>
                  <a:pt x="203" y="317"/>
                  <a:pt x="205" y="275"/>
                  <a:pt x="205" y="211"/>
                </a:cubicBezTo>
                <a:cubicBezTo>
                  <a:pt x="205" y="150"/>
                  <a:pt x="204" y="109"/>
                  <a:pt x="200" y="90"/>
                </a:cubicBezTo>
                <a:cubicBezTo>
                  <a:pt x="197" y="71"/>
                  <a:pt x="190" y="55"/>
                  <a:pt x="180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1478160" y="371448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4"/>
                  <a:pt x="153" y="260"/>
                  <a:pt x="153" y="317"/>
                </a:cubicBezTo>
                <a:cubicBezTo>
                  <a:pt x="153" y="346"/>
                  <a:pt x="150" y="374"/>
                  <a:pt x="146" y="400"/>
                </a:cubicBezTo>
                <a:cubicBezTo>
                  <a:pt x="142" y="427"/>
                  <a:pt x="137" y="449"/>
                  <a:pt x="132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70" y="586"/>
                  <a:pt x="58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6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2" y="630"/>
                  <a:pt x="1" y="628"/>
                  <a:pt x="0" y="626"/>
                </a:cubicBezTo>
                <a:cubicBezTo>
                  <a:pt x="1" y="625"/>
                  <a:pt x="3" y="623"/>
                  <a:pt x="7" y="618"/>
                </a:cubicBezTo>
                <a:cubicBezTo>
                  <a:pt x="74" y="550"/>
                  <a:pt x="106" y="450"/>
                  <a:pt x="106" y="317"/>
                </a:cubicBezTo>
                <a:cubicBezTo>
                  <a:pt x="106" y="185"/>
                  <a:pt x="74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2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1630440" y="380160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8"/>
                  <a:pt x="3" y="3"/>
                  <a:pt x="8" y="0"/>
                </a:cubicBezTo>
                <a:lnTo>
                  <a:pt x="412" y="0"/>
                </a:lnTo>
                <a:cubicBezTo>
                  <a:pt x="418" y="4"/>
                  <a:pt x="422" y="8"/>
                  <a:pt x="422" y="13"/>
                </a:cubicBezTo>
                <a:cubicBezTo>
                  <a:pt x="422" y="18"/>
                  <a:pt x="419" y="22"/>
                  <a:pt x="413" y="25"/>
                </a:cubicBezTo>
                <a:lnTo>
                  <a:pt x="211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7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7"/>
                </a:cubicBezTo>
                <a:cubicBezTo>
                  <a:pt x="422" y="142"/>
                  <a:pt x="418" y="146"/>
                  <a:pt x="412" y="149"/>
                </a:cubicBezTo>
                <a:lnTo>
                  <a:pt x="8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1866600" y="373356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7" y="52"/>
                </a:moveTo>
                <a:cubicBezTo>
                  <a:pt x="61" y="17"/>
                  <a:pt x="93" y="0"/>
                  <a:pt x="134" y="0"/>
                </a:cubicBezTo>
                <a:cubicBezTo>
                  <a:pt x="154" y="0"/>
                  <a:pt x="174" y="6"/>
                  <a:pt x="195" y="17"/>
                </a:cubicBezTo>
                <a:cubicBezTo>
                  <a:pt x="215" y="28"/>
                  <a:pt x="231" y="47"/>
                  <a:pt x="244" y="75"/>
                </a:cubicBezTo>
                <a:cubicBezTo>
                  <a:pt x="260" y="110"/>
                  <a:pt x="267" y="158"/>
                  <a:pt x="267" y="219"/>
                </a:cubicBezTo>
                <a:cubicBezTo>
                  <a:pt x="267" y="285"/>
                  <a:pt x="258" y="335"/>
                  <a:pt x="240" y="370"/>
                </a:cubicBezTo>
                <a:cubicBezTo>
                  <a:pt x="232" y="388"/>
                  <a:pt x="220" y="402"/>
                  <a:pt x="205" y="412"/>
                </a:cubicBezTo>
                <a:cubicBezTo>
                  <a:pt x="191" y="423"/>
                  <a:pt x="178" y="429"/>
                  <a:pt x="167" y="432"/>
                </a:cubicBezTo>
                <a:cubicBezTo>
                  <a:pt x="156" y="434"/>
                  <a:pt x="145" y="436"/>
                  <a:pt x="135" y="436"/>
                </a:cubicBezTo>
                <a:cubicBezTo>
                  <a:pt x="124" y="436"/>
                  <a:pt x="113" y="435"/>
                  <a:pt x="102" y="432"/>
                </a:cubicBezTo>
                <a:cubicBezTo>
                  <a:pt x="91" y="430"/>
                  <a:pt x="78" y="423"/>
                  <a:pt x="63" y="412"/>
                </a:cubicBezTo>
                <a:cubicBezTo>
                  <a:pt x="48" y="401"/>
                  <a:pt x="37" y="387"/>
                  <a:pt x="28" y="370"/>
                </a:cubicBezTo>
                <a:cubicBezTo>
                  <a:pt x="10" y="335"/>
                  <a:pt x="0" y="285"/>
                  <a:pt x="0" y="219"/>
                </a:cubicBezTo>
                <a:cubicBezTo>
                  <a:pt x="0" y="146"/>
                  <a:pt x="13" y="90"/>
                  <a:pt x="37" y="52"/>
                </a:cubicBezTo>
                <a:moveTo>
                  <a:pt x="179" y="44"/>
                </a:moveTo>
                <a:cubicBezTo>
                  <a:pt x="167" y="30"/>
                  <a:pt x="152" y="24"/>
                  <a:pt x="135" y="24"/>
                </a:cubicBezTo>
                <a:cubicBezTo>
                  <a:pt x="117" y="24"/>
                  <a:pt x="102" y="30"/>
                  <a:pt x="89" y="44"/>
                </a:cubicBezTo>
                <a:cubicBezTo>
                  <a:pt x="79" y="55"/>
                  <a:pt x="72" y="70"/>
                  <a:pt x="68" y="89"/>
                </a:cubicBezTo>
                <a:cubicBezTo>
                  <a:pt x="65" y="109"/>
                  <a:pt x="63" y="149"/>
                  <a:pt x="63" y="211"/>
                </a:cubicBezTo>
                <a:cubicBezTo>
                  <a:pt x="63" y="278"/>
                  <a:pt x="65" y="322"/>
                  <a:pt x="68" y="343"/>
                </a:cubicBezTo>
                <a:cubicBezTo>
                  <a:pt x="72" y="364"/>
                  <a:pt x="79" y="381"/>
                  <a:pt x="91" y="393"/>
                </a:cubicBezTo>
                <a:cubicBezTo>
                  <a:pt x="103" y="406"/>
                  <a:pt x="117" y="412"/>
                  <a:pt x="135" y="412"/>
                </a:cubicBezTo>
                <a:cubicBezTo>
                  <a:pt x="151" y="412"/>
                  <a:pt x="166" y="406"/>
                  <a:pt x="178" y="393"/>
                </a:cubicBezTo>
                <a:cubicBezTo>
                  <a:pt x="190" y="381"/>
                  <a:pt x="197" y="363"/>
                  <a:pt x="200" y="340"/>
                </a:cubicBezTo>
                <a:cubicBezTo>
                  <a:pt x="203" y="317"/>
                  <a:pt x="205" y="275"/>
                  <a:pt x="205" y="211"/>
                </a:cubicBezTo>
                <a:cubicBezTo>
                  <a:pt x="205" y="150"/>
                  <a:pt x="204" y="109"/>
                  <a:pt x="200" y="90"/>
                </a:cubicBezTo>
                <a:cubicBezTo>
                  <a:pt x="197" y="71"/>
                  <a:pt x="190" y="55"/>
                  <a:pt x="179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1989360" y="385776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8"/>
                </a:moveTo>
                <a:cubicBezTo>
                  <a:pt x="0" y="28"/>
                  <a:pt x="3" y="19"/>
                  <a:pt x="11" y="12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7" y="4"/>
                  <a:pt x="65" y="11"/>
                </a:cubicBezTo>
                <a:cubicBezTo>
                  <a:pt x="73" y="17"/>
                  <a:pt x="77" y="26"/>
                  <a:pt x="77" y="38"/>
                </a:cubicBezTo>
                <a:cubicBezTo>
                  <a:pt x="77" y="49"/>
                  <a:pt x="74" y="58"/>
                  <a:pt x="67" y="66"/>
                </a:cubicBezTo>
                <a:cubicBezTo>
                  <a:pt x="58" y="74"/>
                  <a:pt x="49" y="77"/>
                  <a:pt x="38" y="77"/>
                </a:cubicBezTo>
                <a:cubicBezTo>
                  <a:pt x="28" y="77"/>
                  <a:pt x="18" y="74"/>
                  <a:pt x="11" y="67"/>
                </a:cubicBezTo>
                <a:cubicBezTo>
                  <a:pt x="4" y="59"/>
                  <a:pt x="0" y="50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2046240" y="3733560"/>
            <a:ext cx="91080" cy="156960"/>
          </a:xfrm>
          <a:custGeom>
            <a:avLst/>
            <a:gdLst/>
            <a:ahLst/>
            <a:rect l="0" t="0" r="r" b="b"/>
            <a:pathLst>
              <a:path w="253" h="436">
                <a:moveTo>
                  <a:pt x="72" y="323"/>
                </a:moveTo>
                <a:cubicBezTo>
                  <a:pt x="72" y="333"/>
                  <a:pt x="69" y="342"/>
                  <a:pt x="62" y="348"/>
                </a:cubicBezTo>
                <a:cubicBezTo>
                  <a:pt x="55" y="355"/>
                  <a:pt x="47" y="358"/>
                  <a:pt x="37" y="358"/>
                </a:cubicBezTo>
                <a:lnTo>
                  <a:pt x="33" y="358"/>
                </a:lnTo>
                <a:cubicBezTo>
                  <a:pt x="52" y="392"/>
                  <a:pt x="78" y="408"/>
                  <a:pt x="110" y="408"/>
                </a:cubicBezTo>
                <a:cubicBezTo>
                  <a:pt x="139" y="408"/>
                  <a:pt x="161" y="396"/>
                  <a:pt x="174" y="370"/>
                </a:cubicBezTo>
                <a:cubicBezTo>
                  <a:pt x="182" y="357"/>
                  <a:pt x="186" y="330"/>
                  <a:pt x="186" y="290"/>
                </a:cubicBezTo>
                <a:cubicBezTo>
                  <a:pt x="186" y="245"/>
                  <a:pt x="181" y="216"/>
                  <a:pt x="169" y="201"/>
                </a:cubicBezTo>
                <a:cubicBezTo>
                  <a:pt x="158" y="187"/>
                  <a:pt x="146" y="180"/>
                  <a:pt x="133" y="180"/>
                </a:cubicBezTo>
                <a:lnTo>
                  <a:pt x="129" y="180"/>
                </a:lnTo>
                <a:cubicBezTo>
                  <a:pt x="96" y="180"/>
                  <a:pt x="71" y="194"/>
                  <a:pt x="54" y="223"/>
                </a:cubicBezTo>
                <a:cubicBezTo>
                  <a:pt x="53" y="226"/>
                  <a:pt x="51" y="227"/>
                  <a:pt x="50" y="228"/>
                </a:cubicBezTo>
                <a:cubicBezTo>
                  <a:pt x="49" y="228"/>
                  <a:pt x="45" y="229"/>
                  <a:pt x="40" y="229"/>
                </a:cubicBezTo>
                <a:cubicBezTo>
                  <a:pt x="33" y="229"/>
                  <a:pt x="29" y="228"/>
                  <a:pt x="28" y="225"/>
                </a:cubicBezTo>
                <a:cubicBezTo>
                  <a:pt x="28" y="224"/>
                  <a:pt x="27" y="187"/>
                  <a:pt x="27" y="115"/>
                </a:cubicBezTo>
                <a:lnTo>
                  <a:pt x="27" y="33"/>
                </a:lnTo>
                <a:cubicBezTo>
                  <a:pt x="27" y="12"/>
                  <a:pt x="28" y="2"/>
                  <a:pt x="30" y="2"/>
                </a:cubicBezTo>
                <a:cubicBezTo>
                  <a:pt x="31" y="1"/>
                  <a:pt x="32" y="0"/>
                  <a:pt x="33" y="0"/>
                </a:cubicBezTo>
                <a:cubicBezTo>
                  <a:pt x="33" y="0"/>
                  <a:pt x="38" y="2"/>
                  <a:pt x="46" y="5"/>
                </a:cubicBezTo>
                <a:cubicBezTo>
                  <a:pt x="55" y="9"/>
                  <a:pt x="66" y="12"/>
                  <a:pt x="81" y="16"/>
                </a:cubicBezTo>
                <a:cubicBezTo>
                  <a:pt x="96" y="19"/>
                  <a:pt x="111" y="21"/>
                  <a:pt x="128" y="21"/>
                </a:cubicBezTo>
                <a:cubicBezTo>
                  <a:pt x="158" y="21"/>
                  <a:pt x="187" y="15"/>
                  <a:pt x="214" y="3"/>
                </a:cubicBezTo>
                <a:cubicBezTo>
                  <a:pt x="218" y="1"/>
                  <a:pt x="220" y="0"/>
                  <a:pt x="222" y="0"/>
                </a:cubicBezTo>
                <a:cubicBezTo>
                  <a:pt x="226" y="0"/>
                  <a:pt x="227" y="4"/>
                  <a:pt x="227" y="12"/>
                </a:cubicBezTo>
                <a:lnTo>
                  <a:pt x="227" y="20"/>
                </a:lnTo>
                <a:cubicBezTo>
                  <a:pt x="193" y="61"/>
                  <a:pt x="150" y="81"/>
                  <a:pt x="98" y="81"/>
                </a:cubicBezTo>
                <a:cubicBezTo>
                  <a:pt x="85" y="81"/>
                  <a:pt x="73" y="80"/>
                  <a:pt x="63" y="77"/>
                </a:cubicBezTo>
                <a:lnTo>
                  <a:pt x="56" y="76"/>
                </a:lnTo>
                <a:lnTo>
                  <a:pt x="56" y="185"/>
                </a:lnTo>
                <a:cubicBezTo>
                  <a:pt x="64" y="179"/>
                  <a:pt x="71" y="174"/>
                  <a:pt x="75" y="171"/>
                </a:cubicBezTo>
                <a:cubicBezTo>
                  <a:pt x="80" y="168"/>
                  <a:pt x="87" y="164"/>
                  <a:pt x="98" y="161"/>
                </a:cubicBezTo>
                <a:cubicBezTo>
                  <a:pt x="108" y="158"/>
                  <a:pt x="119" y="156"/>
                  <a:pt x="130" y="156"/>
                </a:cubicBezTo>
                <a:cubicBezTo>
                  <a:pt x="164" y="156"/>
                  <a:pt x="193" y="170"/>
                  <a:pt x="217" y="197"/>
                </a:cubicBezTo>
                <a:cubicBezTo>
                  <a:pt x="241" y="224"/>
                  <a:pt x="253" y="257"/>
                  <a:pt x="253" y="295"/>
                </a:cubicBezTo>
                <a:cubicBezTo>
                  <a:pt x="253" y="334"/>
                  <a:pt x="240" y="367"/>
                  <a:pt x="212" y="395"/>
                </a:cubicBezTo>
                <a:cubicBezTo>
                  <a:pt x="185" y="422"/>
                  <a:pt x="152" y="436"/>
                  <a:pt x="113" y="436"/>
                </a:cubicBezTo>
                <a:cubicBezTo>
                  <a:pt x="79" y="436"/>
                  <a:pt x="52" y="425"/>
                  <a:pt x="31" y="402"/>
                </a:cubicBezTo>
                <a:cubicBezTo>
                  <a:pt x="10" y="379"/>
                  <a:pt x="0" y="354"/>
                  <a:pt x="0" y="325"/>
                </a:cubicBezTo>
                <a:cubicBezTo>
                  <a:pt x="0" y="315"/>
                  <a:pt x="2" y="307"/>
                  <a:pt x="7" y="301"/>
                </a:cubicBezTo>
                <a:cubicBezTo>
                  <a:pt x="12" y="295"/>
                  <a:pt x="16" y="291"/>
                  <a:pt x="21" y="290"/>
                </a:cubicBezTo>
                <a:cubicBezTo>
                  <a:pt x="26" y="288"/>
                  <a:pt x="31" y="287"/>
                  <a:pt x="36" y="287"/>
                </a:cubicBezTo>
                <a:cubicBezTo>
                  <a:pt x="47" y="287"/>
                  <a:pt x="55" y="291"/>
                  <a:pt x="62" y="298"/>
                </a:cubicBezTo>
                <a:cubicBezTo>
                  <a:pt x="69" y="305"/>
                  <a:pt x="72" y="313"/>
                  <a:pt x="72" y="32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3556800" y="33804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952200" y="4133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2144160" y="37137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952200" y="4466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1128600" y="4047120"/>
            <a:ext cx="2079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Монотонно возрастает.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3922200" y="4456080"/>
            <a:ext cx="123480" cy="100800"/>
          </a:xfrm>
          <a:custGeom>
            <a:avLst/>
            <a:gdLst/>
            <a:ahLst/>
            <a:rect l="0" t="0" r="r" b="b"/>
            <a:pathLst>
              <a:path w="343" h="280">
                <a:moveTo>
                  <a:pt x="97" y="280"/>
                </a:moveTo>
                <a:cubicBezTo>
                  <a:pt x="68" y="280"/>
                  <a:pt x="45" y="271"/>
                  <a:pt x="27" y="252"/>
                </a:cubicBezTo>
                <a:cubicBezTo>
                  <a:pt x="9" y="233"/>
                  <a:pt x="0" y="209"/>
                  <a:pt x="0" y="180"/>
                </a:cubicBezTo>
                <a:cubicBezTo>
                  <a:pt x="0" y="138"/>
                  <a:pt x="15" y="99"/>
                  <a:pt x="46" y="63"/>
                </a:cubicBezTo>
                <a:cubicBezTo>
                  <a:pt x="77" y="25"/>
                  <a:pt x="113" y="5"/>
                  <a:pt x="153" y="0"/>
                </a:cubicBezTo>
                <a:cubicBezTo>
                  <a:pt x="154" y="0"/>
                  <a:pt x="183" y="0"/>
                  <a:pt x="243" y="0"/>
                </a:cubicBezTo>
                <a:lnTo>
                  <a:pt x="330" y="0"/>
                </a:lnTo>
                <a:cubicBezTo>
                  <a:pt x="331" y="0"/>
                  <a:pt x="331" y="1"/>
                  <a:pt x="332" y="1"/>
                </a:cubicBezTo>
                <a:cubicBezTo>
                  <a:pt x="333" y="1"/>
                  <a:pt x="334" y="2"/>
                  <a:pt x="335" y="2"/>
                </a:cubicBezTo>
                <a:cubicBezTo>
                  <a:pt x="335" y="3"/>
                  <a:pt x="336" y="3"/>
                  <a:pt x="337" y="3"/>
                </a:cubicBezTo>
                <a:cubicBezTo>
                  <a:pt x="337" y="4"/>
                  <a:pt x="338" y="5"/>
                  <a:pt x="338" y="5"/>
                </a:cubicBezTo>
                <a:cubicBezTo>
                  <a:pt x="339" y="6"/>
                  <a:pt x="340" y="7"/>
                  <a:pt x="340" y="7"/>
                </a:cubicBezTo>
                <a:lnTo>
                  <a:pt x="341" y="9"/>
                </a:lnTo>
                <a:cubicBezTo>
                  <a:pt x="342" y="11"/>
                  <a:pt x="342" y="12"/>
                  <a:pt x="342" y="12"/>
                </a:cubicBezTo>
                <a:cubicBezTo>
                  <a:pt x="341" y="12"/>
                  <a:pt x="341" y="13"/>
                  <a:pt x="342" y="15"/>
                </a:cubicBezTo>
                <a:cubicBezTo>
                  <a:pt x="343" y="17"/>
                  <a:pt x="343" y="18"/>
                  <a:pt x="343" y="19"/>
                </a:cubicBezTo>
                <a:cubicBezTo>
                  <a:pt x="343" y="37"/>
                  <a:pt x="329" y="47"/>
                  <a:pt x="302" y="47"/>
                </a:cubicBezTo>
                <a:cubicBezTo>
                  <a:pt x="299" y="47"/>
                  <a:pt x="295" y="47"/>
                  <a:pt x="291" y="47"/>
                </a:cubicBezTo>
                <a:cubicBezTo>
                  <a:pt x="287" y="47"/>
                  <a:pt x="284" y="47"/>
                  <a:pt x="282" y="47"/>
                </a:cubicBezTo>
                <a:lnTo>
                  <a:pt x="244" y="47"/>
                </a:lnTo>
                <a:lnTo>
                  <a:pt x="247" y="53"/>
                </a:lnTo>
                <a:cubicBezTo>
                  <a:pt x="255" y="69"/>
                  <a:pt x="259" y="87"/>
                  <a:pt x="259" y="107"/>
                </a:cubicBezTo>
                <a:cubicBezTo>
                  <a:pt x="259" y="153"/>
                  <a:pt x="242" y="194"/>
                  <a:pt x="207" y="228"/>
                </a:cubicBezTo>
                <a:cubicBezTo>
                  <a:pt x="173" y="263"/>
                  <a:pt x="137" y="280"/>
                  <a:pt x="97" y="280"/>
                </a:cubicBezTo>
                <a:moveTo>
                  <a:pt x="208" y="97"/>
                </a:moveTo>
                <a:cubicBezTo>
                  <a:pt x="208" y="64"/>
                  <a:pt x="191" y="47"/>
                  <a:pt x="155" y="47"/>
                </a:cubicBezTo>
                <a:cubicBezTo>
                  <a:pt x="102" y="47"/>
                  <a:pt x="69" y="84"/>
                  <a:pt x="53" y="157"/>
                </a:cubicBezTo>
                <a:cubicBezTo>
                  <a:pt x="52" y="159"/>
                  <a:pt x="52" y="160"/>
                  <a:pt x="52" y="161"/>
                </a:cubicBezTo>
                <a:cubicBezTo>
                  <a:pt x="49" y="176"/>
                  <a:pt x="47" y="189"/>
                  <a:pt x="47" y="199"/>
                </a:cubicBezTo>
                <a:cubicBezTo>
                  <a:pt x="47" y="220"/>
                  <a:pt x="52" y="235"/>
                  <a:pt x="63" y="243"/>
                </a:cubicBezTo>
                <a:cubicBezTo>
                  <a:pt x="74" y="252"/>
                  <a:pt x="86" y="256"/>
                  <a:pt x="99" y="257"/>
                </a:cubicBezTo>
                <a:cubicBezTo>
                  <a:pt x="122" y="257"/>
                  <a:pt x="143" y="247"/>
                  <a:pt x="162" y="227"/>
                </a:cubicBezTo>
                <a:cubicBezTo>
                  <a:pt x="174" y="214"/>
                  <a:pt x="184" y="198"/>
                  <a:pt x="191" y="176"/>
                </a:cubicBezTo>
                <a:cubicBezTo>
                  <a:pt x="199" y="155"/>
                  <a:pt x="204" y="139"/>
                  <a:pt x="205" y="126"/>
                </a:cubicBezTo>
                <a:cubicBezTo>
                  <a:pt x="207" y="113"/>
                  <a:pt x="208" y="104"/>
                  <a:pt x="208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4057200" y="4381200"/>
            <a:ext cx="37800" cy="83520"/>
          </a:xfrm>
          <a:custGeom>
            <a:avLst/>
            <a:gdLst/>
            <a:ahLst/>
            <a:rect l="0" t="0" r="r" b="b"/>
            <a:pathLst>
              <a:path w="105" h="232">
                <a:moveTo>
                  <a:pt x="23" y="232"/>
                </a:moveTo>
                <a:cubicBezTo>
                  <a:pt x="22" y="232"/>
                  <a:pt x="18" y="232"/>
                  <a:pt x="11" y="230"/>
                </a:cubicBezTo>
                <a:cubicBezTo>
                  <a:pt x="4" y="228"/>
                  <a:pt x="1" y="226"/>
                  <a:pt x="0" y="224"/>
                </a:cubicBezTo>
                <a:cubicBezTo>
                  <a:pt x="0" y="222"/>
                  <a:pt x="10" y="187"/>
                  <a:pt x="26" y="120"/>
                </a:cubicBezTo>
                <a:cubicBezTo>
                  <a:pt x="42" y="53"/>
                  <a:pt x="52" y="18"/>
                  <a:pt x="53" y="15"/>
                </a:cubicBezTo>
                <a:cubicBezTo>
                  <a:pt x="58" y="5"/>
                  <a:pt x="66" y="0"/>
                  <a:pt x="77" y="0"/>
                </a:cubicBezTo>
                <a:cubicBezTo>
                  <a:pt x="83" y="0"/>
                  <a:pt x="89" y="3"/>
                  <a:pt x="95" y="7"/>
                </a:cubicBezTo>
                <a:cubicBezTo>
                  <a:pt x="102" y="12"/>
                  <a:pt x="105" y="18"/>
                  <a:pt x="105" y="27"/>
                </a:cubicBezTo>
                <a:cubicBezTo>
                  <a:pt x="105" y="28"/>
                  <a:pt x="105" y="30"/>
                  <a:pt x="104" y="33"/>
                </a:cubicBezTo>
                <a:cubicBezTo>
                  <a:pt x="104" y="36"/>
                  <a:pt x="91" y="69"/>
                  <a:pt x="65" y="133"/>
                </a:cubicBezTo>
                <a:cubicBezTo>
                  <a:pt x="40" y="198"/>
                  <a:pt x="26" y="231"/>
                  <a:pt x="26" y="232"/>
                </a:cubicBezTo>
                <a:cubicBezTo>
                  <a:pt x="25" y="232"/>
                  <a:pt x="24" y="232"/>
                  <a:pt x="23" y="2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4129560" y="43833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1" y="208"/>
                  <a:pt x="15" y="186"/>
                  <a:pt x="21" y="167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1"/>
                  <a:pt x="141" y="19"/>
                </a:cubicBezTo>
                <a:cubicBezTo>
                  <a:pt x="134" y="27"/>
                  <a:pt x="126" y="38"/>
                  <a:pt x="115" y="52"/>
                </a:cubicBezTo>
                <a:cubicBezTo>
                  <a:pt x="105" y="67"/>
                  <a:pt x="95" y="85"/>
                  <a:pt x="85" y="107"/>
                </a:cubicBezTo>
                <a:cubicBezTo>
                  <a:pt x="73" y="128"/>
                  <a:pt x="64" y="158"/>
                  <a:pt x="57" y="195"/>
                </a:cubicBezTo>
                <a:cubicBezTo>
                  <a:pt x="50" y="232"/>
                  <a:pt x="46" y="272"/>
                  <a:pt x="46" y="317"/>
                </a:cubicBezTo>
                <a:cubicBezTo>
                  <a:pt x="46" y="362"/>
                  <a:pt x="50" y="402"/>
                  <a:pt x="57" y="439"/>
                </a:cubicBezTo>
                <a:cubicBezTo>
                  <a:pt x="64" y="475"/>
                  <a:pt x="73" y="504"/>
                  <a:pt x="84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4" y="582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4204800" y="4453560"/>
            <a:ext cx="98640" cy="103320"/>
          </a:xfrm>
          <a:custGeom>
            <a:avLst/>
            <a:gdLst/>
            <a:ahLst/>
            <a:rect l="0" t="0" r="r" b="b"/>
            <a:pathLst>
              <a:path w="274" h="287">
                <a:moveTo>
                  <a:pt x="198" y="65"/>
                </a:moveTo>
                <a:cubicBezTo>
                  <a:pt x="193" y="65"/>
                  <a:pt x="182" y="63"/>
                  <a:pt x="163" y="59"/>
                </a:cubicBezTo>
                <a:cubicBezTo>
                  <a:pt x="145" y="54"/>
                  <a:pt x="132" y="52"/>
                  <a:pt x="124" y="52"/>
                </a:cubicBezTo>
                <a:cubicBezTo>
                  <a:pt x="115" y="52"/>
                  <a:pt x="108" y="52"/>
                  <a:pt x="102" y="54"/>
                </a:cubicBezTo>
                <a:cubicBezTo>
                  <a:pt x="96" y="56"/>
                  <a:pt x="91" y="58"/>
                  <a:pt x="88" y="60"/>
                </a:cubicBezTo>
                <a:cubicBezTo>
                  <a:pt x="84" y="63"/>
                  <a:pt x="81" y="65"/>
                  <a:pt x="80" y="67"/>
                </a:cubicBezTo>
                <a:cubicBezTo>
                  <a:pt x="79" y="69"/>
                  <a:pt x="77" y="73"/>
                  <a:pt x="76" y="75"/>
                </a:cubicBezTo>
                <a:lnTo>
                  <a:pt x="74" y="78"/>
                </a:lnTo>
                <a:cubicBezTo>
                  <a:pt x="73" y="79"/>
                  <a:pt x="70" y="80"/>
                  <a:pt x="65" y="80"/>
                </a:cubicBezTo>
                <a:cubicBezTo>
                  <a:pt x="56" y="80"/>
                  <a:pt x="52" y="78"/>
                  <a:pt x="52" y="75"/>
                </a:cubicBezTo>
                <a:cubicBezTo>
                  <a:pt x="52" y="73"/>
                  <a:pt x="52" y="69"/>
                  <a:pt x="53" y="65"/>
                </a:cubicBezTo>
                <a:cubicBezTo>
                  <a:pt x="59" y="48"/>
                  <a:pt x="68" y="34"/>
                  <a:pt x="81" y="23"/>
                </a:cubicBezTo>
                <a:cubicBezTo>
                  <a:pt x="93" y="11"/>
                  <a:pt x="107" y="4"/>
                  <a:pt x="122" y="1"/>
                </a:cubicBezTo>
                <a:cubicBezTo>
                  <a:pt x="127" y="0"/>
                  <a:pt x="131" y="0"/>
                  <a:pt x="133" y="0"/>
                </a:cubicBezTo>
                <a:cubicBezTo>
                  <a:pt x="144" y="0"/>
                  <a:pt x="153" y="3"/>
                  <a:pt x="162" y="10"/>
                </a:cubicBezTo>
                <a:cubicBezTo>
                  <a:pt x="170" y="18"/>
                  <a:pt x="178" y="25"/>
                  <a:pt x="186" y="31"/>
                </a:cubicBezTo>
                <a:cubicBezTo>
                  <a:pt x="193" y="38"/>
                  <a:pt x="202" y="42"/>
                  <a:pt x="211" y="42"/>
                </a:cubicBezTo>
                <a:cubicBezTo>
                  <a:pt x="220" y="42"/>
                  <a:pt x="229" y="35"/>
                  <a:pt x="238" y="21"/>
                </a:cubicBezTo>
                <a:cubicBezTo>
                  <a:pt x="248" y="7"/>
                  <a:pt x="253" y="0"/>
                  <a:pt x="253" y="0"/>
                </a:cubicBezTo>
                <a:cubicBezTo>
                  <a:pt x="253" y="0"/>
                  <a:pt x="257" y="0"/>
                  <a:pt x="262" y="0"/>
                </a:cubicBezTo>
                <a:lnTo>
                  <a:pt x="271" y="0"/>
                </a:lnTo>
                <a:cubicBezTo>
                  <a:pt x="273" y="2"/>
                  <a:pt x="274" y="4"/>
                  <a:pt x="274" y="5"/>
                </a:cubicBezTo>
                <a:cubicBezTo>
                  <a:pt x="274" y="6"/>
                  <a:pt x="273" y="9"/>
                  <a:pt x="271" y="14"/>
                </a:cubicBezTo>
                <a:cubicBezTo>
                  <a:pt x="269" y="18"/>
                  <a:pt x="266" y="22"/>
                  <a:pt x="262" y="27"/>
                </a:cubicBezTo>
                <a:cubicBezTo>
                  <a:pt x="259" y="32"/>
                  <a:pt x="255" y="36"/>
                  <a:pt x="252" y="41"/>
                </a:cubicBezTo>
                <a:cubicBezTo>
                  <a:pt x="248" y="45"/>
                  <a:pt x="245" y="49"/>
                  <a:pt x="243" y="53"/>
                </a:cubicBezTo>
                <a:lnTo>
                  <a:pt x="238" y="59"/>
                </a:lnTo>
                <a:cubicBezTo>
                  <a:pt x="220" y="81"/>
                  <a:pt x="191" y="109"/>
                  <a:pt x="151" y="145"/>
                </a:cubicBezTo>
                <a:cubicBezTo>
                  <a:pt x="112" y="180"/>
                  <a:pt x="88" y="203"/>
                  <a:pt x="79" y="213"/>
                </a:cubicBezTo>
                <a:lnTo>
                  <a:pt x="71" y="221"/>
                </a:lnTo>
                <a:lnTo>
                  <a:pt x="81" y="221"/>
                </a:lnTo>
                <a:cubicBezTo>
                  <a:pt x="90" y="221"/>
                  <a:pt x="103" y="224"/>
                  <a:pt x="121" y="228"/>
                </a:cubicBezTo>
                <a:cubicBezTo>
                  <a:pt x="139" y="233"/>
                  <a:pt x="152" y="235"/>
                  <a:pt x="161" y="235"/>
                </a:cubicBezTo>
                <a:cubicBezTo>
                  <a:pt x="177" y="235"/>
                  <a:pt x="192" y="231"/>
                  <a:pt x="206" y="223"/>
                </a:cubicBezTo>
                <a:cubicBezTo>
                  <a:pt x="220" y="215"/>
                  <a:pt x="228" y="205"/>
                  <a:pt x="233" y="192"/>
                </a:cubicBezTo>
                <a:cubicBezTo>
                  <a:pt x="234" y="188"/>
                  <a:pt x="236" y="186"/>
                  <a:pt x="237" y="185"/>
                </a:cubicBezTo>
                <a:cubicBezTo>
                  <a:pt x="238" y="184"/>
                  <a:pt x="242" y="183"/>
                  <a:pt x="247" y="183"/>
                </a:cubicBezTo>
                <a:cubicBezTo>
                  <a:pt x="255" y="183"/>
                  <a:pt x="259" y="186"/>
                  <a:pt x="259" y="190"/>
                </a:cubicBezTo>
                <a:cubicBezTo>
                  <a:pt x="259" y="192"/>
                  <a:pt x="258" y="194"/>
                  <a:pt x="258" y="195"/>
                </a:cubicBezTo>
                <a:cubicBezTo>
                  <a:pt x="251" y="222"/>
                  <a:pt x="237" y="243"/>
                  <a:pt x="216" y="261"/>
                </a:cubicBezTo>
                <a:cubicBezTo>
                  <a:pt x="195" y="278"/>
                  <a:pt x="174" y="287"/>
                  <a:pt x="153" y="287"/>
                </a:cubicBezTo>
                <a:cubicBezTo>
                  <a:pt x="142" y="287"/>
                  <a:pt x="133" y="284"/>
                  <a:pt x="124" y="276"/>
                </a:cubicBezTo>
                <a:cubicBezTo>
                  <a:pt x="116" y="269"/>
                  <a:pt x="108" y="262"/>
                  <a:pt x="100" y="255"/>
                </a:cubicBezTo>
                <a:cubicBezTo>
                  <a:pt x="92" y="248"/>
                  <a:pt x="84" y="244"/>
                  <a:pt x="76" y="244"/>
                </a:cubicBezTo>
                <a:cubicBezTo>
                  <a:pt x="57" y="244"/>
                  <a:pt x="40" y="257"/>
                  <a:pt x="26" y="282"/>
                </a:cubicBezTo>
                <a:cubicBezTo>
                  <a:pt x="23" y="285"/>
                  <a:pt x="19" y="287"/>
                  <a:pt x="15" y="287"/>
                </a:cubicBezTo>
                <a:lnTo>
                  <a:pt x="12" y="287"/>
                </a:lnTo>
                <a:lnTo>
                  <a:pt x="3" y="287"/>
                </a:lnTo>
                <a:cubicBezTo>
                  <a:pt x="1" y="285"/>
                  <a:pt x="0" y="283"/>
                  <a:pt x="0" y="281"/>
                </a:cubicBezTo>
                <a:cubicBezTo>
                  <a:pt x="0" y="275"/>
                  <a:pt x="12" y="257"/>
                  <a:pt x="36" y="227"/>
                </a:cubicBezTo>
                <a:cubicBezTo>
                  <a:pt x="53" y="208"/>
                  <a:pt x="81" y="181"/>
                  <a:pt x="120" y="145"/>
                </a:cubicBezTo>
                <a:cubicBezTo>
                  <a:pt x="159" y="109"/>
                  <a:pt x="183" y="86"/>
                  <a:pt x="193" y="77"/>
                </a:cubicBezTo>
                <a:cubicBezTo>
                  <a:pt x="199" y="69"/>
                  <a:pt x="200" y="65"/>
                  <a:pt x="198" y="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4314960" y="43833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1" y="0"/>
                </a:lnTo>
                <a:lnTo>
                  <a:pt x="39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4"/>
                  <a:pt x="152" y="259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2" y="426"/>
                  <a:pt x="137" y="449"/>
                  <a:pt x="132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70" y="586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6" y="621"/>
                  <a:pt x="31" y="625"/>
                  <a:pt x="23" y="631"/>
                </a:cubicBezTo>
                <a:cubicBezTo>
                  <a:pt x="22" y="632"/>
                  <a:pt x="21" y="633"/>
                  <a:pt x="21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2"/>
                  <a:pt x="7" y="617"/>
                </a:cubicBezTo>
                <a:cubicBezTo>
                  <a:pt x="74" y="550"/>
                  <a:pt x="106" y="449"/>
                  <a:pt x="106" y="317"/>
                </a:cubicBezTo>
                <a:cubicBezTo>
                  <a:pt x="106" y="185"/>
                  <a:pt x="74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4466880" y="447048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4"/>
                </a:moveTo>
                <a:cubicBezTo>
                  <a:pt x="0" y="8"/>
                  <a:pt x="3" y="3"/>
                  <a:pt x="9" y="0"/>
                </a:cubicBezTo>
                <a:lnTo>
                  <a:pt x="413" y="0"/>
                </a:lnTo>
                <a:cubicBezTo>
                  <a:pt x="419" y="5"/>
                  <a:pt x="422" y="9"/>
                  <a:pt x="422" y="14"/>
                </a:cubicBezTo>
                <a:cubicBezTo>
                  <a:pt x="422" y="18"/>
                  <a:pt x="420" y="22"/>
                  <a:pt x="414" y="26"/>
                </a:cubicBezTo>
                <a:lnTo>
                  <a:pt x="213" y="26"/>
                </a:lnTo>
                <a:lnTo>
                  <a:pt x="11" y="26"/>
                </a:lnTo>
                <a:cubicBezTo>
                  <a:pt x="4" y="24"/>
                  <a:pt x="0" y="20"/>
                  <a:pt x="0" y="14"/>
                </a:cubicBezTo>
                <a:moveTo>
                  <a:pt x="0" y="136"/>
                </a:moveTo>
                <a:cubicBezTo>
                  <a:pt x="0" y="130"/>
                  <a:pt x="4" y="126"/>
                  <a:pt x="11" y="124"/>
                </a:cubicBezTo>
                <a:lnTo>
                  <a:pt x="414" y="124"/>
                </a:lnTo>
                <a:cubicBezTo>
                  <a:pt x="420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4701600" y="4456080"/>
            <a:ext cx="123480" cy="100800"/>
          </a:xfrm>
          <a:custGeom>
            <a:avLst/>
            <a:gdLst/>
            <a:ahLst/>
            <a:rect l="0" t="0" r="r" b="b"/>
            <a:pathLst>
              <a:path w="343" h="280">
                <a:moveTo>
                  <a:pt x="97" y="280"/>
                </a:moveTo>
                <a:cubicBezTo>
                  <a:pt x="68" y="280"/>
                  <a:pt x="45" y="271"/>
                  <a:pt x="27" y="252"/>
                </a:cubicBezTo>
                <a:cubicBezTo>
                  <a:pt x="10" y="233"/>
                  <a:pt x="1" y="209"/>
                  <a:pt x="0" y="180"/>
                </a:cubicBezTo>
                <a:cubicBezTo>
                  <a:pt x="0" y="138"/>
                  <a:pt x="15" y="99"/>
                  <a:pt x="46" y="63"/>
                </a:cubicBezTo>
                <a:cubicBezTo>
                  <a:pt x="77" y="25"/>
                  <a:pt x="114" y="5"/>
                  <a:pt x="155" y="0"/>
                </a:cubicBezTo>
                <a:cubicBezTo>
                  <a:pt x="155" y="0"/>
                  <a:pt x="185" y="0"/>
                  <a:pt x="243" y="0"/>
                </a:cubicBezTo>
                <a:lnTo>
                  <a:pt x="330" y="0"/>
                </a:lnTo>
                <a:cubicBezTo>
                  <a:pt x="331" y="0"/>
                  <a:pt x="332" y="1"/>
                  <a:pt x="332" y="1"/>
                </a:cubicBezTo>
                <a:cubicBezTo>
                  <a:pt x="333" y="1"/>
                  <a:pt x="334" y="2"/>
                  <a:pt x="335" y="2"/>
                </a:cubicBezTo>
                <a:cubicBezTo>
                  <a:pt x="336" y="3"/>
                  <a:pt x="336" y="3"/>
                  <a:pt x="337" y="3"/>
                </a:cubicBezTo>
                <a:cubicBezTo>
                  <a:pt x="337" y="4"/>
                  <a:pt x="338" y="5"/>
                  <a:pt x="339" y="5"/>
                </a:cubicBezTo>
                <a:cubicBezTo>
                  <a:pt x="340" y="6"/>
                  <a:pt x="340" y="7"/>
                  <a:pt x="340" y="7"/>
                </a:cubicBezTo>
                <a:lnTo>
                  <a:pt x="341" y="9"/>
                </a:lnTo>
                <a:cubicBezTo>
                  <a:pt x="342" y="11"/>
                  <a:pt x="342" y="12"/>
                  <a:pt x="342" y="12"/>
                </a:cubicBezTo>
                <a:cubicBezTo>
                  <a:pt x="341" y="12"/>
                  <a:pt x="342" y="13"/>
                  <a:pt x="342" y="15"/>
                </a:cubicBezTo>
                <a:cubicBezTo>
                  <a:pt x="343" y="17"/>
                  <a:pt x="344" y="18"/>
                  <a:pt x="343" y="19"/>
                </a:cubicBezTo>
                <a:cubicBezTo>
                  <a:pt x="343" y="37"/>
                  <a:pt x="329" y="47"/>
                  <a:pt x="302" y="47"/>
                </a:cubicBezTo>
                <a:cubicBezTo>
                  <a:pt x="299" y="47"/>
                  <a:pt x="295" y="47"/>
                  <a:pt x="291" y="47"/>
                </a:cubicBezTo>
                <a:cubicBezTo>
                  <a:pt x="287" y="47"/>
                  <a:pt x="284" y="47"/>
                  <a:pt x="282" y="47"/>
                </a:cubicBezTo>
                <a:lnTo>
                  <a:pt x="244" y="47"/>
                </a:lnTo>
                <a:lnTo>
                  <a:pt x="248" y="53"/>
                </a:lnTo>
                <a:cubicBezTo>
                  <a:pt x="255" y="69"/>
                  <a:pt x="259" y="87"/>
                  <a:pt x="259" y="107"/>
                </a:cubicBezTo>
                <a:cubicBezTo>
                  <a:pt x="259" y="153"/>
                  <a:pt x="242" y="194"/>
                  <a:pt x="208" y="228"/>
                </a:cubicBezTo>
                <a:cubicBezTo>
                  <a:pt x="175" y="263"/>
                  <a:pt x="138" y="280"/>
                  <a:pt x="97" y="280"/>
                </a:cubicBezTo>
                <a:moveTo>
                  <a:pt x="210" y="97"/>
                </a:moveTo>
                <a:cubicBezTo>
                  <a:pt x="210" y="64"/>
                  <a:pt x="192" y="47"/>
                  <a:pt x="156" y="47"/>
                </a:cubicBezTo>
                <a:cubicBezTo>
                  <a:pt x="103" y="47"/>
                  <a:pt x="69" y="84"/>
                  <a:pt x="53" y="157"/>
                </a:cubicBezTo>
                <a:cubicBezTo>
                  <a:pt x="53" y="159"/>
                  <a:pt x="53" y="160"/>
                  <a:pt x="53" y="161"/>
                </a:cubicBezTo>
                <a:cubicBezTo>
                  <a:pt x="49" y="176"/>
                  <a:pt x="48" y="189"/>
                  <a:pt x="48" y="199"/>
                </a:cubicBezTo>
                <a:cubicBezTo>
                  <a:pt x="48" y="220"/>
                  <a:pt x="53" y="235"/>
                  <a:pt x="63" y="243"/>
                </a:cubicBezTo>
                <a:cubicBezTo>
                  <a:pt x="74" y="252"/>
                  <a:pt x="86" y="256"/>
                  <a:pt x="99" y="257"/>
                </a:cubicBezTo>
                <a:cubicBezTo>
                  <a:pt x="123" y="257"/>
                  <a:pt x="144" y="247"/>
                  <a:pt x="163" y="227"/>
                </a:cubicBezTo>
                <a:cubicBezTo>
                  <a:pt x="175" y="214"/>
                  <a:pt x="185" y="198"/>
                  <a:pt x="193" y="176"/>
                </a:cubicBezTo>
                <a:cubicBezTo>
                  <a:pt x="200" y="155"/>
                  <a:pt x="205" y="139"/>
                  <a:pt x="207" y="126"/>
                </a:cubicBezTo>
                <a:cubicBezTo>
                  <a:pt x="208" y="113"/>
                  <a:pt x="209" y="104"/>
                  <a:pt x="21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4845960" y="43833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6"/>
                  <a:pt x="21" y="167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8"/>
                  <a:pt x="58" y="195"/>
                </a:cubicBezTo>
                <a:cubicBezTo>
                  <a:pt x="50" y="232"/>
                  <a:pt x="46" y="272"/>
                  <a:pt x="46" y="317"/>
                </a:cubicBezTo>
                <a:cubicBezTo>
                  <a:pt x="46" y="362"/>
                  <a:pt x="50" y="402"/>
                  <a:pt x="58" y="439"/>
                </a:cubicBezTo>
                <a:cubicBezTo>
                  <a:pt x="65" y="475"/>
                  <a:pt x="74" y="504"/>
                  <a:pt x="84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5" y="582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4921200" y="4453560"/>
            <a:ext cx="98640" cy="103320"/>
          </a:xfrm>
          <a:custGeom>
            <a:avLst/>
            <a:gdLst/>
            <a:ahLst/>
            <a:rect l="0" t="0" r="r" b="b"/>
            <a:pathLst>
              <a:path w="274" h="287">
                <a:moveTo>
                  <a:pt x="198" y="65"/>
                </a:moveTo>
                <a:cubicBezTo>
                  <a:pt x="194" y="65"/>
                  <a:pt x="182" y="63"/>
                  <a:pt x="164" y="59"/>
                </a:cubicBezTo>
                <a:cubicBezTo>
                  <a:pt x="146" y="54"/>
                  <a:pt x="133" y="52"/>
                  <a:pt x="124" y="52"/>
                </a:cubicBezTo>
                <a:cubicBezTo>
                  <a:pt x="115" y="52"/>
                  <a:pt x="108" y="52"/>
                  <a:pt x="102" y="54"/>
                </a:cubicBezTo>
                <a:cubicBezTo>
                  <a:pt x="96" y="56"/>
                  <a:pt x="91" y="58"/>
                  <a:pt x="87" y="60"/>
                </a:cubicBezTo>
                <a:cubicBezTo>
                  <a:pt x="84" y="63"/>
                  <a:pt x="81" y="65"/>
                  <a:pt x="80" y="67"/>
                </a:cubicBezTo>
                <a:cubicBezTo>
                  <a:pt x="79" y="69"/>
                  <a:pt x="77" y="73"/>
                  <a:pt x="75" y="75"/>
                </a:cubicBezTo>
                <a:lnTo>
                  <a:pt x="74" y="78"/>
                </a:lnTo>
                <a:cubicBezTo>
                  <a:pt x="73" y="79"/>
                  <a:pt x="70" y="80"/>
                  <a:pt x="65" y="80"/>
                </a:cubicBezTo>
                <a:cubicBezTo>
                  <a:pt x="56" y="80"/>
                  <a:pt x="51" y="78"/>
                  <a:pt x="51" y="75"/>
                </a:cubicBezTo>
                <a:cubicBezTo>
                  <a:pt x="51" y="73"/>
                  <a:pt x="52" y="69"/>
                  <a:pt x="53" y="65"/>
                </a:cubicBezTo>
                <a:cubicBezTo>
                  <a:pt x="59" y="48"/>
                  <a:pt x="68" y="34"/>
                  <a:pt x="80" y="23"/>
                </a:cubicBezTo>
                <a:cubicBezTo>
                  <a:pt x="93" y="11"/>
                  <a:pt x="107" y="4"/>
                  <a:pt x="123" y="1"/>
                </a:cubicBezTo>
                <a:cubicBezTo>
                  <a:pt x="128" y="0"/>
                  <a:pt x="132" y="0"/>
                  <a:pt x="134" y="0"/>
                </a:cubicBezTo>
                <a:cubicBezTo>
                  <a:pt x="144" y="0"/>
                  <a:pt x="154" y="3"/>
                  <a:pt x="162" y="10"/>
                </a:cubicBezTo>
                <a:cubicBezTo>
                  <a:pt x="171" y="18"/>
                  <a:pt x="179" y="25"/>
                  <a:pt x="186" y="31"/>
                </a:cubicBezTo>
                <a:cubicBezTo>
                  <a:pt x="194" y="38"/>
                  <a:pt x="202" y="42"/>
                  <a:pt x="210" y="42"/>
                </a:cubicBezTo>
                <a:cubicBezTo>
                  <a:pt x="220" y="42"/>
                  <a:pt x="229" y="35"/>
                  <a:pt x="238" y="21"/>
                </a:cubicBezTo>
                <a:cubicBezTo>
                  <a:pt x="248" y="7"/>
                  <a:pt x="252" y="0"/>
                  <a:pt x="253" y="0"/>
                </a:cubicBezTo>
                <a:cubicBezTo>
                  <a:pt x="253" y="0"/>
                  <a:pt x="256" y="0"/>
                  <a:pt x="262" y="0"/>
                </a:cubicBezTo>
                <a:lnTo>
                  <a:pt x="270" y="0"/>
                </a:lnTo>
                <a:cubicBezTo>
                  <a:pt x="273" y="2"/>
                  <a:pt x="274" y="4"/>
                  <a:pt x="274" y="5"/>
                </a:cubicBezTo>
                <a:cubicBezTo>
                  <a:pt x="274" y="6"/>
                  <a:pt x="273" y="9"/>
                  <a:pt x="271" y="14"/>
                </a:cubicBezTo>
                <a:cubicBezTo>
                  <a:pt x="269" y="18"/>
                  <a:pt x="266" y="22"/>
                  <a:pt x="262" y="27"/>
                </a:cubicBezTo>
                <a:cubicBezTo>
                  <a:pt x="258" y="32"/>
                  <a:pt x="255" y="36"/>
                  <a:pt x="252" y="41"/>
                </a:cubicBezTo>
                <a:cubicBezTo>
                  <a:pt x="248" y="45"/>
                  <a:pt x="245" y="49"/>
                  <a:pt x="243" y="53"/>
                </a:cubicBezTo>
                <a:lnTo>
                  <a:pt x="238" y="59"/>
                </a:lnTo>
                <a:cubicBezTo>
                  <a:pt x="220" y="81"/>
                  <a:pt x="191" y="109"/>
                  <a:pt x="152" y="145"/>
                </a:cubicBezTo>
                <a:cubicBezTo>
                  <a:pt x="112" y="180"/>
                  <a:pt x="88" y="203"/>
                  <a:pt x="79" y="213"/>
                </a:cubicBezTo>
                <a:lnTo>
                  <a:pt x="71" y="221"/>
                </a:lnTo>
                <a:lnTo>
                  <a:pt x="80" y="221"/>
                </a:lnTo>
                <a:cubicBezTo>
                  <a:pt x="90" y="221"/>
                  <a:pt x="103" y="224"/>
                  <a:pt x="122" y="228"/>
                </a:cubicBezTo>
                <a:cubicBezTo>
                  <a:pt x="140" y="233"/>
                  <a:pt x="153" y="235"/>
                  <a:pt x="162" y="235"/>
                </a:cubicBezTo>
                <a:cubicBezTo>
                  <a:pt x="178" y="235"/>
                  <a:pt x="193" y="231"/>
                  <a:pt x="206" y="223"/>
                </a:cubicBezTo>
                <a:cubicBezTo>
                  <a:pt x="220" y="215"/>
                  <a:pt x="228" y="205"/>
                  <a:pt x="233" y="192"/>
                </a:cubicBezTo>
                <a:cubicBezTo>
                  <a:pt x="234" y="188"/>
                  <a:pt x="236" y="186"/>
                  <a:pt x="237" y="185"/>
                </a:cubicBezTo>
                <a:cubicBezTo>
                  <a:pt x="238" y="184"/>
                  <a:pt x="241" y="183"/>
                  <a:pt x="246" y="183"/>
                </a:cubicBezTo>
                <a:cubicBezTo>
                  <a:pt x="254" y="183"/>
                  <a:pt x="258" y="186"/>
                  <a:pt x="258" y="190"/>
                </a:cubicBezTo>
                <a:cubicBezTo>
                  <a:pt x="258" y="192"/>
                  <a:pt x="258" y="194"/>
                  <a:pt x="258" y="195"/>
                </a:cubicBezTo>
                <a:cubicBezTo>
                  <a:pt x="251" y="222"/>
                  <a:pt x="237" y="243"/>
                  <a:pt x="216" y="261"/>
                </a:cubicBezTo>
                <a:cubicBezTo>
                  <a:pt x="195" y="278"/>
                  <a:pt x="175" y="287"/>
                  <a:pt x="154" y="287"/>
                </a:cubicBezTo>
                <a:cubicBezTo>
                  <a:pt x="143" y="287"/>
                  <a:pt x="134" y="284"/>
                  <a:pt x="125" y="276"/>
                </a:cubicBezTo>
                <a:cubicBezTo>
                  <a:pt x="116" y="269"/>
                  <a:pt x="107" y="262"/>
                  <a:pt x="99" y="255"/>
                </a:cubicBezTo>
                <a:cubicBezTo>
                  <a:pt x="91" y="248"/>
                  <a:pt x="83" y="244"/>
                  <a:pt x="75" y="244"/>
                </a:cubicBezTo>
                <a:cubicBezTo>
                  <a:pt x="57" y="244"/>
                  <a:pt x="40" y="257"/>
                  <a:pt x="25" y="282"/>
                </a:cubicBezTo>
                <a:cubicBezTo>
                  <a:pt x="23" y="285"/>
                  <a:pt x="19" y="287"/>
                  <a:pt x="15" y="287"/>
                </a:cubicBezTo>
                <a:lnTo>
                  <a:pt x="12" y="287"/>
                </a:lnTo>
                <a:lnTo>
                  <a:pt x="3" y="287"/>
                </a:lnTo>
                <a:cubicBezTo>
                  <a:pt x="1" y="285"/>
                  <a:pt x="0" y="283"/>
                  <a:pt x="0" y="281"/>
                </a:cubicBezTo>
                <a:cubicBezTo>
                  <a:pt x="0" y="275"/>
                  <a:pt x="12" y="257"/>
                  <a:pt x="36" y="227"/>
                </a:cubicBezTo>
                <a:cubicBezTo>
                  <a:pt x="53" y="208"/>
                  <a:pt x="80" y="181"/>
                  <a:pt x="121" y="145"/>
                </a:cubicBezTo>
                <a:cubicBezTo>
                  <a:pt x="160" y="109"/>
                  <a:pt x="184" y="86"/>
                  <a:pt x="193" y="77"/>
                </a:cubicBezTo>
                <a:cubicBezTo>
                  <a:pt x="198" y="69"/>
                  <a:pt x="200" y="65"/>
                  <a:pt x="198" y="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5031360" y="43833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6" y="96"/>
                  <a:pt x="124" y="150"/>
                </a:cubicBezTo>
                <a:cubicBezTo>
                  <a:pt x="142" y="204"/>
                  <a:pt x="152" y="259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1" y="426"/>
                  <a:pt x="136" y="449"/>
                  <a:pt x="130" y="468"/>
                </a:cubicBezTo>
                <a:cubicBezTo>
                  <a:pt x="125" y="486"/>
                  <a:pt x="117" y="505"/>
                  <a:pt x="107" y="523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2"/>
                  <a:pt x="7" y="617"/>
                </a:cubicBezTo>
                <a:cubicBezTo>
                  <a:pt x="72" y="550"/>
                  <a:pt x="105" y="449"/>
                  <a:pt x="105" y="317"/>
                </a:cubicBezTo>
                <a:cubicBezTo>
                  <a:pt x="105" y="185"/>
                  <a:pt x="72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5128920" y="43833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6"/>
                  <a:pt x="21" y="167"/>
                </a:cubicBezTo>
                <a:cubicBezTo>
                  <a:pt x="27" y="147"/>
                  <a:pt x="35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8"/>
                  <a:pt x="58" y="195"/>
                </a:cubicBezTo>
                <a:cubicBezTo>
                  <a:pt x="50" y="232"/>
                  <a:pt x="47" y="272"/>
                  <a:pt x="47" y="317"/>
                </a:cubicBezTo>
                <a:cubicBezTo>
                  <a:pt x="47" y="362"/>
                  <a:pt x="50" y="402"/>
                  <a:pt x="58" y="439"/>
                </a:cubicBezTo>
                <a:cubicBezTo>
                  <a:pt x="65" y="475"/>
                  <a:pt x="73" y="504"/>
                  <a:pt x="84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5" y="582"/>
                  <a:pt x="46" y="538"/>
                  <a:pt x="28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5214960" y="440244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2" y="56"/>
                </a:moveTo>
                <a:lnTo>
                  <a:pt x="74" y="59"/>
                </a:lnTo>
                <a:cubicBezTo>
                  <a:pt x="68" y="61"/>
                  <a:pt x="59" y="63"/>
                  <a:pt x="48" y="65"/>
                </a:cubicBezTo>
                <a:cubicBezTo>
                  <a:pt x="37" y="67"/>
                  <a:pt x="25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0" y="37"/>
                  <a:pt x="67" y="31"/>
                </a:cubicBezTo>
                <a:cubicBezTo>
                  <a:pt x="84" y="26"/>
                  <a:pt x="95" y="21"/>
                  <a:pt x="102" y="16"/>
                </a:cubicBezTo>
                <a:cubicBezTo>
                  <a:pt x="109" y="11"/>
                  <a:pt x="115" y="7"/>
                  <a:pt x="120" y="2"/>
                </a:cubicBezTo>
                <a:cubicBezTo>
                  <a:pt x="121" y="1"/>
                  <a:pt x="123" y="0"/>
                  <a:pt x="127" y="0"/>
                </a:cubicBezTo>
                <a:cubicBezTo>
                  <a:pt x="131" y="0"/>
                  <a:pt x="135" y="1"/>
                  <a:pt x="138" y="4"/>
                </a:cubicBezTo>
                <a:lnTo>
                  <a:pt x="138" y="194"/>
                </a:lnTo>
                <a:lnTo>
                  <a:pt x="139" y="384"/>
                </a:lnTo>
                <a:cubicBezTo>
                  <a:pt x="142" y="387"/>
                  <a:pt x="144" y="388"/>
                  <a:pt x="146" y="389"/>
                </a:cubicBezTo>
                <a:cubicBezTo>
                  <a:pt x="149" y="390"/>
                  <a:pt x="154" y="391"/>
                  <a:pt x="163" y="392"/>
                </a:cubicBezTo>
                <a:cubicBezTo>
                  <a:pt x="171" y="393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2" y="421"/>
                  <a:pt x="169" y="420"/>
                  <a:pt x="110" y="420"/>
                </a:cubicBezTo>
                <a:cubicBezTo>
                  <a:pt x="52" y="420"/>
                  <a:pt x="19" y="421"/>
                  <a:pt x="10" y="422"/>
                </a:cubicBezTo>
                <a:lnTo>
                  <a:pt x="3" y="422"/>
                </a:lnTo>
                <a:lnTo>
                  <a:pt x="3" y="393"/>
                </a:lnTo>
                <a:lnTo>
                  <a:pt x="19" y="393"/>
                </a:lnTo>
                <a:cubicBezTo>
                  <a:pt x="29" y="393"/>
                  <a:pt x="37" y="393"/>
                  <a:pt x="43" y="393"/>
                </a:cubicBezTo>
                <a:cubicBezTo>
                  <a:pt x="50" y="393"/>
                  <a:pt x="55" y="393"/>
                  <a:pt x="59" y="392"/>
                </a:cubicBezTo>
                <a:cubicBezTo>
                  <a:pt x="63" y="392"/>
                  <a:pt x="66" y="391"/>
                  <a:pt x="69" y="391"/>
                </a:cubicBezTo>
                <a:cubicBezTo>
                  <a:pt x="72" y="390"/>
                  <a:pt x="74" y="389"/>
                  <a:pt x="74" y="389"/>
                </a:cubicBezTo>
                <a:cubicBezTo>
                  <a:pt x="75" y="389"/>
                  <a:pt x="76" y="388"/>
                  <a:pt x="78" y="386"/>
                </a:cubicBezTo>
                <a:cubicBezTo>
                  <a:pt x="80" y="384"/>
                  <a:pt x="81" y="383"/>
                  <a:pt x="82" y="384"/>
                </a:cubicBezTo>
                <a:lnTo>
                  <a:pt x="82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5379480" y="4492440"/>
            <a:ext cx="139320" cy="9720"/>
          </a:xfrm>
          <a:custGeom>
            <a:avLst/>
            <a:gdLst/>
            <a:ahLst/>
            <a:rect l="0" t="0" r="r" b="b"/>
            <a:pathLst>
              <a:path w="387" h="27">
                <a:moveTo>
                  <a:pt x="0" y="22"/>
                </a:moveTo>
                <a:cubicBezTo>
                  <a:pt x="0" y="22"/>
                  <a:pt x="0" y="20"/>
                  <a:pt x="0" y="14"/>
                </a:cubicBezTo>
                <a:cubicBezTo>
                  <a:pt x="0" y="8"/>
                  <a:pt x="3" y="3"/>
                  <a:pt x="9" y="0"/>
                </a:cubicBezTo>
                <a:lnTo>
                  <a:pt x="377" y="0"/>
                </a:lnTo>
                <a:cubicBezTo>
                  <a:pt x="383" y="4"/>
                  <a:pt x="387" y="8"/>
                  <a:pt x="387" y="14"/>
                </a:cubicBezTo>
                <a:cubicBezTo>
                  <a:pt x="387" y="19"/>
                  <a:pt x="383" y="23"/>
                  <a:pt x="377" y="27"/>
                </a:cubicBezTo>
                <a:lnTo>
                  <a:pt x="9" y="27"/>
                </a:lnTo>
                <a:cubicBezTo>
                  <a:pt x="3" y="24"/>
                  <a:pt x="0" y="20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5595120" y="4456080"/>
            <a:ext cx="123480" cy="100800"/>
          </a:xfrm>
          <a:custGeom>
            <a:avLst/>
            <a:gdLst/>
            <a:ahLst/>
            <a:rect l="0" t="0" r="r" b="b"/>
            <a:pathLst>
              <a:path w="343" h="280">
                <a:moveTo>
                  <a:pt x="98" y="280"/>
                </a:moveTo>
                <a:cubicBezTo>
                  <a:pt x="69" y="280"/>
                  <a:pt x="46" y="271"/>
                  <a:pt x="28" y="252"/>
                </a:cubicBezTo>
                <a:cubicBezTo>
                  <a:pt x="9" y="233"/>
                  <a:pt x="0" y="209"/>
                  <a:pt x="0" y="180"/>
                </a:cubicBezTo>
                <a:cubicBezTo>
                  <a:pt x="0" y="138"/>
                  <a:pt x="15" y="99"/>
                  <a:pt x="47" y="63"/>
                </a:cubicBezTo>
                <a:cubicBezTo>
                  <a:pt x="78" y="25"/>
                  <a:pt x="114" y="5"/>
                  <a:pt x="154" y="0"/>
                </a:cubicBezTo>
                <a:cubicBezTo>
                  <a:pt x="155" y="0"/>
                  <a:pt x="184" y="0"/>
                  <a:pt x="243" y="0"/>
                </a:cubicBezTo>
                <a:lnTo>
                  <a:pt x="330" y="0"/>
                </a:lnTo>
                <a:cubicBezTo>
                  <a:pt x="331" y="0"/>
                  <a:pt x="331" y="1"/>
                  <a:pt x="332" y="1"/>
                </a:cubicBezTo>
                <a:cubicBezTo>
                  <a:pt x="333" y="1"/>
                  <a:pt x="334" y="2"/>
                  <a:pt x="335" y="2"/>
                </a:cubicBezTo>
                <a:cubicBezTo>
                  <a:pt x="335" y="3"/>
                  <a:pt x="336" y="3"/>
                  <a:pt x="337" y="3"/>
                </a:cubicBezTo>
                <a:cubicBezTo>
                  <a:pt x="337" y="4"/>
                  <a:pt x="338" y="5"/>
                  <a:pt x="338" y="5"/>
                </a:cubicBezTo>
                <a:cubicBezTo>
                  <a:pt x="339" y="6"/>
                  <a:pt x="340" y="7"/>
                  <a:pt x="340" y="7"/>
                </a:cubicBezTo>
                <a:lnTo>
                  <a:pt x="341" y="9"/>
                </a:lnTo>
                <a:cubicBezTo>
                  <a:pt x="342" y="11"/>
                  <a:pt x="342" y="12"/>
                  <a:pt x="342" y="12"/>
                </a:cubicBezTo>
                <a:cubicBezTo>
                  <a:pt x="341" y="12"/>
                  <a:pt x="341" y="13"/>
                  <a:pt x="342" y="15"/>
                </a:cubicBezTo>
                <a:cubicBezTo>
                  <a:pt x="343" y="17"/>
                  <a:pt x="343" y="18"/>
                  <a:pt x="343" y="19"/>
                </a:cubicBezTo>
                <a:cubicBezTo>
                  <a:pt x="343" y="37"/>
                  <a:pt x="329" y="47"/>
                  <a:pt x="302" y="47"/>
                </a:cubicBezTo>
                <a:cubicBezTo>
                  <a:pt x="299" y="47"/>
                  <a:pt x="295" y="47"/>
                  <a:pt x="291" y="47"/>
                </a:cubicBezTo>
                <a:cubicBezTo>
                  <a:pt x="287" y="47"/>
                  <a:pt x="284" y="47"/>
                  <a:pt x="282" y="47"/>
                </a:cubicBezTo>
                <a:lnTo>
                  <a:pt x="244" y="47"/>
                </a:lnTo>
                <a:lnTo>
                  <a:pt x="247" y="53"/>
                </a:lnTo>
                <a:cubicBezTo>
                  <a:pt x="255" y="69"/>
                  <a:pt x="259" y="87"/>
                  <a:pt x="259" y="107"/>
                </a:cubicBezTo>
                <a:cubicBezTo>
                  <a:pt x="259" y="153"/>
                  <a:pt x="242" y="194"/>
                  <a:pt x="208" y="228"/>
                </a:cubicBezTo>
                <a:cubicBezTo>
                  <a:pt x="174" y="263"/>
                  <a:pt x="138" y="280"/>
                  <a:pt x="98" y="280"/>
                </a:cubicBezTo>
                <a:moveTo>
                  <a:pt x="209" y="97"/>
                </a:moveTo>
                <a:cubicBezTo>
                  <a:pt x="209" y="64"/>
                  <a:pt x="192" y="47"/>
                  <a:pt x="156" y="47"/>
                </a:cubicBezTo>
                <a:cubicBezTo>
                  <a:pt x="103" y="47"/>
                  <a:pt x="70" y="84"/>
                  <a:pt x="54" y="157"/>
                </a:cubicBezTo>
                <a:cubicBezTo>
                  <a:pt x="54" y="159"/>
                  <a:pt x="53" y="160"/>
                  <a:pt x="53" y="161"/>
                </a:cubicBezTo>
                <a:cubicBezTo>
                  <a:pt x="50" y="176"/>
                  <a:pt x="48" y="189"/>
                  <a:pt x="48" y="199"/>
                </a:cubicBezTo>
                <a:cubicBezTo>
                  <a:pt x="48" y="220"/>
                  <a:pt x="54" y="235"/>
                  <a:pt x="64" y="243"/>
                </a:cubicBezTo>
                <a:cubicBezTo>
                  <a:pt x="75" y="252"/>
                  <a:pt x="87" y="256"/>
                  <a:pt x="100" y="257"/>
                </a:cubicBezTo>
                <a:cubicBezTo>
                  <a:pt x="123" y="257"/>
                  <a:pt x="144" y="247"/>
                  <a:pt x="163" y="227"/>
                </a:cubicBezTo>
                <a:cubicBezTo>
                  <a:pt x="175" y="214"/>
                  <a:pt x="185" y="198"/>
                  <a:pt x="192" y="176"/>
                </a:cubicBezTo>
                <a:cubicBezTo>
                  <a:pt x="200" y="155"/>
                  <a:pt x="205" y="139"/>
                  <a:pt x="206" y="126"/>
                </a:cubicBezTo>
                <a:cubicBezTo>
                  <a:pt x="208" y="113"/>
                  <a:pt x="209" y="104"/>
                  <a:pt x="209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5739480" y="43833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6"/>
                  <a:pt x="20" y="167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4" y="35"/>
                </a:cubicBezTo>
                <a:cubicBezTo>
                  <a:pt x="106" y="23"/>
                  <a:pt x="113" y="16"/>
                  <a:pt x="115" y="13"/>
                </a:cubicBezTo>
                <a:cubicBezTo>
                  <a:pt x="117" y="11"/>
                  <a:pt x="123" y="6"/>
                  <a:pt x="131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3" y="27"/>
                  <a:pt x="124" y="38"/>
                  <a:pt x="114" y="52"/>
                </a:cubicBezTo>
                <a:cubicBezTo>
                  <a:pt x="104" y="67"/>
                  <a:pt x="94" y="85"/>
                  <a:pt x="83" y="107"/>
                </a:cubicBezTo>
                <a:cubicBezTo>
                  <a:pt x="73" y="128"/>
                  <a:pt x="64" y="158"/>
                  <a:pt x="57" y="195"/>
                </a:cubicBezTo>
                <a:cubicBezTo>
                  <a:pt x="49" y="232"/>
                  <a:pt x="46" y="272"/>
                  <a:pt x="46" y="317"/>
                </a:cubicBezTo>
                <a:cubicBezTo>
                  <a:pt x="46" y="362"/>
                  <a:pt x="49" y="402"/>
                  <a:pt x="57" y="439"/>
                </a:cubicBezTo>
                <a:cubicBezTo>
                  <a:pt x="64" y="475"/>
                  <a:pt x="72" y="504"/>
                  <a:pt x="82" y="526"/>
                </a:cubicBezTo>
                <a:cubicBezTo>
                  <a:pt x="93" y="549"/>
                  <a:pt x="103" y="567"/>
                  <a:pt x="113" y="581"/>
                </a:cubicBezTo>
                <a:cubicBezTo>
                  <a:pt x="124" y="595"/>
                  <a:pt x="133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1" y="633"/>
                </a:lnTo>
                <a:lnTo>
                  <a:pt x="113" y="618"/>
                </a:lnTo>
                <a:cubicBezTo>
                  <a:pt x="74" y="582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5814360" y="4453560"/>
            <a:ext cx="99000" cy="103320"/>
          </a:xfrm>
          <a:custGeom>
            <a:avLst/>
            <a:gdLst/>
            <a:ahLst/>
            <a:rect l="0" t="0" r="r" b="b"/>
            <a:pathLst>
              <a:path w="275" h="287">
                <a:moveTo>
                  <a:pt x="199" y="65"/>
                </a:moveTo>
                <a:cubicBezTo>
                  <a:pt x="194" y="65"/>
                  <a:pt x="183" y="63"/>
                  <a:pt x="165" y="59"/>
                </a:cubicBezTo>
                <a:cubicBezTo>
                  <a:pt x="147" y="54"/>
                  <a:pt x="134" y="52"/>
                  <a:pt x="125" y="52"/>
                </a:cubicBezTo>
                <a:cubicBezTo>
                  <a:pt x="117" y="52"/>
                  <a:pt x="110" y="52"/>
                  <a:pt x="104" y="54"/>
                </a:cubicBezTo>
                <a:cubicBezTo>
                  <a:pt x="98" y="56"/>
                  <a:pt x="92" y="58"/>
                  <a:pt x="88" y="60"/>
                </a:cubicBezTo>
                <a:cubicBezTo>
                  <a:pt x="84" y="63"/>
                  <a:pt x="82" y="65"/>
                  <a:pt x="81" y="67"/>
                </a:cubicBezTo>
                <a:cubicBezTo>
                  <a:pt x="79" y="69"/>
                  <a:pt x="78" y="73"/>
                  <a:pt x="76" y="75"/>
                </a:cubicBezTo>
                <a:lnTo>
                  <a:pt x="75" y="78"/>
                </a:lnTo>
                <a:cubicBezTo>
                  <a:pt x="74" y="79"/>
                  <a:pt x="70" y="80"/>
                  <a:pt x="65" y="80"/>
                </a:cubicBezTo>
                <a:cubicBezTo>
                  <a:pt x="57" y="80"/>
                  <a:pt x="52" y="78"/>
                  <a:pt x="52" y="75"/>
                </a:cubicBezTo>
                <a:cubicBezTo>
                  <a:pt x="52" y="73"/>
                  <a:pt x="53" y="69"/>
                  <a:pt x="54" y="65"/>
                </a:cubicBezTo>
                <a:cubicBezTo>
                  <a:pt x="59" y="48"/>
                  <a:pt x="69" y="34"/>
                  <a:pt x="81" y="23"/>
                </a:cubicBezTo>
                <a:cubicBezTo>
                  <a:pt x="95" y="11"/>
                  <a:pt x="109" y="4"/>
                  <a:pt x="124" y="1"/>
                </a:cubicBezTo>
                <a:cubicBezTo>
                  <a:pt x="129" y="0"/>
                  <a:pt x="133" y="0"/>
                  <a:pt x="135" y="0"/>
                </a:cubicBezTo>
                <a:cubicBezTo>
                  <a:pt x="145" y="0"/>
                  <a:pt x="155" y="3"/>
                  <a:pt x="163" y="10"/>
                </a:cubicBezTo>
                <a:cubicBezTo>
                  <a:pt x="172" y="18"/>
                  <a:pt x="180" y="25"/>
                  <a:pt x="187" y="31"/>
                </a:cubicBezTo>
                <a:cubicBezTo>
                  <a:pt x="195" y="38"/>
                  <a:pt x="203" y="42"/>
                  <a:pt x="211" y="42"/>
                </a:cubicBezTo>
                <a:cubicBezTo>
                  <a:pt x="220" y="42"/>
                  <a:pt x="230" y="35"/>
                  <a:pt x="239" y="21"/>
                </a:cubicBezTo>
                <a:cubicBezTo>
                  <a:pt x="248" y="7"/>
                  <a:pt x="253" y="0"/>
                  <a:pt x="254" y="0"/>
                </a:cubicBezTo>
                <a:cubicBezTo>
                  <a:pt x="254" y="0"/>
                  <a:pt x="257" y="0"/>
                  <a:pt x="263" y="0"/>
                </a:cubicBezTo>
                <a:lnTo>
                  <a:pt x="271" y="0"/>
                </a:lnTo>
                <a:cubicBezTo>
                  <a:pt x="274" y="2"/>
                  <a:pt x="275" y="4"/>
                  <a:pt x="275" y="5"/>
                </a:cubicBezTo>
                <a:cubicBezTo>
                  <a:pt x="275" y="6"/>
                  <a:pt x="274" y="9"/>
                  <a:pt x="272" y="14"/>
                </a:cubicBezTo>
                <a:cubicBezTo>
                  <a:pt x="270" y="18"/>
                  <a:pt x="267" y="22"/>
                  <a:pt x="263" y="27"/>
                </a:cubicBezTo>
                <a:cubicBezTo>
                  <a:pt x="259" y="32"/>
                  <a:pt x="256" y="36"/>
                  <a:pt x="252" y="41"/>
                </a:cubicBezTo>
                <a:cubicBezTo>
                  <a:pt x="249" y="45"/>
                  <a:pt x="246" y="49"/>
                  <a:pt x="243" y="53"/>
                </a:cubicBezTo>
                <a:lnTo>
                  <a:pt x="239" y="59"/>
                </a:lnTo>
                <a:cubicBezTo>
                  <a:pt x="221" y="81"/>
                  <a:pt x="192" y="109"/>
                  <a:pt x="153" y="145"/>
                </a:cubicBezTo>
                <a:cubicBezTo>
                  <a:pt x="114" y="180"/>
                  <a:pt x="89" y="203"/>
                  <a:pt x="79" y="213"/>
                </a:cubicBezTo>
                <a:lnTo>
                  <a:pt x="72" y="221"/>
                </a:lnTo>
                <a:lnTo>
                  <a:pt x="81" y="221"/>
                </a:lnTo>
                <a:cubicBezTo>
                  <a:pt x="90" y="221"/>
                  <a:pt x="105" y="224"/>
                  <a:pt x="123" y="228"/>
                </a:cubicBezTo>
                <a:cubicBezTo>
                  <a:pt x="140" y="233"/>
                  <a:pt x="154" y="235"/>
                  <a:pt x="162" y="235"/>
                </a:cubicBezTo>
                <a:cubicBezTo>
                  <a:pt x="178" y="235"/>
                  <a:pt x="193" y="231"/>
                  <a:pt x="207" y="223"/>
                </a:cubicBezTo>
                <a:cubicBezTo>
                  <a:pt x="220" y="215"/>
                  <a:pt x="229" y="205"/>
                  <a:pt x="233" y="192"/>
                </a:cubicBezTo>
                <a:cubicBezTo>
                  <a:pt x="235" y="188"/>
                  <a:pt x="236" y="186"/>
                  <a:pt x="238" y="185"/>
                </a:cubicBezTo>
                <a:cubicBezTo>
                  <a:pt x="239" y="184"/>
                  <a:pt x="242" y="183"/>
                  <a:pt x="247" y="183"/>
                </a:cubicBezTo>
                <a:cubicBezTo>
                  <a:pt x="255" y="183"/>
                  <a:pt x="259" y="186"/>
                  <a:pt x="259" y="190"/>
                </a:cubicBezTo>
                <a:cubicBezTo>
                  <a:pt x="259" y="192"/>
                  <a:pt x="259" y="194"/>
                  <a:pt x="259" y="195"/>
                </a:cubicBezTo>
                <a:cubicBezTo>
                  <a:pt x="251" y="222"/>
                  <a:pt x="237" y="243"/>
                  <a:pt x="217" y="261"/>
                </a:cubicBezTo>
                <a:cubicBezTo>
                  <a:pt x="196" y="278"/>
                  <a:pt x="176" y="287"/>
                  <a:pt x="155" y="287"/>
                </a:cubicBezTo>
                <a:cubicBezTo>
                  <a:pt x="144" y="287"/>
                  <a:pt x="134" y="284"/>
                  <a:pt x="126" y="276"/>
                </a:cubicBezTo>
                <a:cubicBezTo>
                  <a:pt x="117" y="269"/>
                  <a:pt x="109" y="262"/>
                  <a:pt x="101" y="255"/>
                </a:cubicBezTo>
                <a:cubicBezTo>
                  <a:pt x="92" y="248"/>
                  <a:pt x="84" y="244"/>
                  <a:pt x="76" y="244"/>
                </a:cubicBezTo>
                <a:cubicBezTo>
                  <a:pt x="58" y="244"/>
                  <a:pt x="41" y="257"/>
                  <a:pt x="26" y="282"/>
                </a:cubicBezTo>
                <a:cubicBezTo>
                  <a:pt x="24" y="285"/>
                  <a:pt x="20" y="287"/>
                  <a:pt x="15" y="287"/>
                </a:cubicBezTo>
                <a:lnTo>
                  <a:pt x="12" y="287"/>
                </a:lnTo>
                <a:lnTo>
                  <a:pt x="4" y="287"/>
                </a:lnTo>
                <a:cubicBezTo>
                  <a:pt x="2" y="285"/>
                  <a:pt x="0" y="283"/>
                  <a:pt x="0" y="281"/>
                </a:cubicBezTo>
                <a:cubicBezTo>
                  <a:pt x="0" y="275"/>
                  <a:pt x="12" y="257"/>
                  <a:pt x="37" y="227"/>
                </a:cubicBezTo>
                <a:cubicBezTo>
                  <a:pt x="53" y="208"/>
                  <a:pt x="81" y="181"/>
                  <a:pt x="121" y="145"/>
                </a:cubicBezTo>
                <a:cubicBezTo>
                  <a:pt x="161" y="109"/>
                  <a:pt x="185" y="86"/>
                  <a:pt x="194" y="77"/>
                </a:cubicBezTo>
                <a:cubicBezTo>
                  <a:pt x="199" y="69"/>
                  <a:pt x="201" y="65"/>
                  <a:pt x="199" y="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5924880" y="43833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4"/>
                  <a:pt x="152" y="259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1" y="426"/>
                  <a:pt x="137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68" y="586"/>
                  <a:pt x="57" y="598"/>
                </a:cubicBezTo>
                <a:cubicBezTo>
                  <a:pt x="45" y="610"/>
                  <a:pt x="39" y="617"/>
                  <a:pt x="37" y="619"/>
                </a:cubicBezTo>
                <a:cubicBezTo>
                  <a:pt x="34" y="621"/>
                  <a:pt x="30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2"/>
                  <a:pt x="7" y="617"/>
                </a:cubicBezTo>
                <a:cubicBezTo>
                  <a:pt x="72" y="550"/>
                  <a:pt x="106" y="449"/>
                  <a:pt x="106" y="317"/>
                </a:cubicBezTo>
                <a:cubicBezTo>
                  <a:pt x="106" y="185"/>
                  <a:pt x="72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6013440" y="43833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6" y="96"/>
                  <a:pt x="124" y="150"/>
                </a:cubicBezTo>
                <a:cubicBezTo>
                  <a:pt x="143" y="204"/>
                  <a:pt x="152" y="259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1" y="426"/>
                  <a:pt x="137" y="449"/>
                  <a:pt x="130" y="468"/>
                </a:cubicBezTo>
                <a:cubicBezTo>
                  <a:pt x="125" y="486"/>
                  <a:pt x="117" y="505"/>
                  <a:pt x="107" y="523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5" y="610"/>
                  <a:pt x="39" y="617"/>
                  <a:pt x="36" y="619"/>
                </a:cubicBezTo>
                <a:cubicBezTo>
                  <a:pt x="34" y="621"/>
                  <a:pt x="30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2"/>
                  <a:pt x="7" y="617"/>
                </a:cubicBezTo>
                <a:cubicBezTo>
                  <a:pt x="72" y="550"/>
                  <a:pt x="105" y="449"/>
                  <a:pt x="105" y="317"/>
                </a:cubicBezTo>
                <a:cubicBezTo>
                  <a:pt x="105" y="185"/>
                  <a:pt x="72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1128600" y="4380480"/>
            <a:ext cx="2794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Имеет красивые производные: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6086160" y="43804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747720" y="1791720"/>
            <a:ext cx="43869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Почему не MSE? Функция кросс-энтропии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952200" y="3019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747720" y="2286360"/>
            <a:ext cx="41079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Функция потерь (Log Loss)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952200" y="3352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1128600" y="2932920"/>
            <a:ext cx="6501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MSE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для вероятностей невыпуклая, имеет много локальных минимумов.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3627720" y="3867120"/>
            <a:ext cx="140400" cy="156240"/>
          </a:xfrm>
          <a:custGeom>
            <a:avLst/>
            <a:gdLst/>
            <a:ahLst/>
            <a:rect l="0" t="0" r="r" b="b"/>
            <a:pathLst>
              <a:path w="390" h="434">
                <a:moveTo>
                  <a:pt x="124" y="29"/>
                </a:moveTo>
                <a:cubicBezTo>
                  <a:pt x="109" y="29"/>
                  <a:pt x="102" y="28"/>
                  <a:pt x="101" y="27"/>
                </a:cubicBezTo>
                <a:cubicBezTo>
                  <a:pt x="101" y="26"/>
                  <a:pt x="100" y="24"/>
                  <a:pt x="100" y="22"/>
                </a:cubicBezTo>
                <a:cubicBezTo>
                  <a:pt x="100" y="12"/>
                  <a:pt x="103" y="5"/>
                  <a:pt x="107" y="1"/>
                </a:cubicBezTo>
                <a:cubicBezTo>
                  <a:pt x="108" y="0"/>
                  <a:pt x="111" y="0"/>
                  <a:pt x="117" y="0"/>
                </a:cubicBezTo>
                <a:cubicBezTo>
                  <a:pt x="140" y="1"/>
                  <a:pt x="166" y="2"/>
                  <a:pt x="197" y="2"/>
                </a:cubicBezTo>
                <a:cubicBezTo>
                  <a:pt x="258" y="2"/>
                  <a:pt x="292" y="1"/>
                  <a:pt x="301" y="0"/>
                </a:cubicBezTo>
                <a:lnTo>
                  <a:pt x="308" y="0"/>
                </a:lnTo>
                <a:cubicBezTo>
                  <a:pt x="311" y="3"/>
                  <a:pt x="312" y="5"/>
                  <a:pt x="312" y="6"/>
                </a:cubicBezTo>
                <a:cubicBezTo>
                  <a:pt x="312" y="7"/>
                  <a:pt x="312" y="11"/>
                  <a:pt x="311" y="17"/>
                </a:cubicBezTo>
                <a:cubicBezTo>
                  <a:pt x="309" y="24"/>
                  <a:pt x="307" y="28"/>
                  <a:pt x="305" y="29"/>
                </a:cubicBezTo>
                <a:lnTo>
                  <a:pt x="281" y="29"/>
                </a:lnTo>
                <a:cubicBezTo>
                  <a:pt x="252" y="30"/>
                  <a:pt x="235" y="32"/>
                  <a:pt x="230" y="35"/>
                </a:cubicBezTo>
                <a:cubicBezTo>
                  <a:pt x="227" y="37"/>
                  <a:pt x="224" y="42"/>
                  <a:pt x="221" y="53"/>
                </a:cubicBezTo>
                <a:cubicBezTo>
                  <a:pt x="218" y="63"/>
                  <a:pt x="203" y="118"/>
                  <a:pt x="178" y="220"/>
                </a:cubicBezTo>
                <a:cubicBezTo>
                  <a:pt x="171" y="247"/>
                  <a:pt x="164" y="277"/>
                  <a:pt x="156" y="308"/>
                </a:cubicBezTo>
                <a:cubicBezTo>
                  <a:pt x="148" y="339"/>
                  <a:pt x="143" y="362"/>
                  <a:pt x="139" y="377"/>
                </a:cubicBezTo>
                <a:lnTo>
                  <a:pt x="133" y="400"/>
                </a:lnTo>
                <a:cubicBezTo>
                  <a:pt x="133" y="402"/>
                  <a:pt x="135" y="403"/>
                  <a:pt x="139" y="403"/>
                </a:cubicBezTo>
                <a:cubicBezTo>
                  <a:pt x="143" y="403"/>
                  <a:pt x="155" y="403"/>
                  <a:pt x="176" y="404"/>
                </a:cubicBezTo>
                <a:lnTo>
                  <a:pt x="187" y="404"/>
                </a:lnTo>
                <a:cubicBezTo>
                  <a:pt x="201" y="404"/>
                  <a:pt x="212" y="404"/>
                  <a:pt x="220" y="403"/>
                </a:cubicBezTo>
                <a:cubicBezTo>
                  <a:pt x="228" y="403"/>
                  <a:pt x="239" y="401"/>
                  <a:pt x="251" y="399"/>
                </a:cubicBezTo>
                <a:cubicBezTo>
                  <a:pt x="264" y="396"/>
                  <a:pt x="274" y="393"/>
                  <a:pt x="283" y="388"/>
                </a:cubicBezTo>
                <a:cubicBezTo>
                  <a:pt x="291" y="382"/>
                  <a:pt x="301" y="375"/>
                  <a:pt x="311" y="366"/>
                </a:cubicBezTo>
                <a:cubicBezTo>
                  <a:pt x="321" y="357"/>
                  <a:pt x="330" y="345"/>
                  <a:pt x="337" y="331"/>
                </a:cubicBezTo>
                <a:cubicBezTo>
                  <a:pt x="344" y="319"/>
                  <a:pt x="350" y="304"/>
                  <a:pt x="356" y="289"/>
                </a:cubicBezTo>
                <a:cubicBezTo>
                  <a:pt x="362" y="272"/>
                  <a:pt x="366" y="263"/>
                  <a:pt x="367" y="261"/>
                </a:cubicBezTo>
                <a:cubicBezTo>
                  <a:pt x="369" y="260"/>
                  <a:pt x="373" y="259"/>
                  <a:pt x="378" y="259"/>
                </a:cubicBezTo>
                <a:lnTo>
                  <a:pt x="386" y="259"/>
                </a:lnTo>
                <a:cubicBezTo>
                  <a:pt x="388" y="263"/>
                  <a:pt x="390" y="266"/>
                  <a:pt x="390" y="266"/>
                </a:cubicBezTo>
                <a:cubicBezTo>
                  <a:pt x="390" y="267"/>
                  <a:pt x="386" y="281"/>
                  <a:pt x="377" y="305"/>
                </a:cubicBezTo>
                <a:cubicBezTo>
                  <a:pt x="369" y="329"/>
                  <a:pt x="359" y="354"/>
                  <a:pt x="349" y="381"/>
                </a:cubicBezTo>
                <a:cubicBezTo>
                  <a:pt x="339" y="407"/>
                  <a:pt x="334" y="423"/>
                  <a:pt x="333" y="427"/>
                </a:cubicBezTo>
                <a:cubicBezTo>
                  <a:pt x="332" y="429"/>
                  <a:pt x="331" y="431"/>
                  <a:pt x="330" y="431"/>
                </a:cubicBezTo>
                <a:cubicBezTo>
                  <a:pt x="329" y="432"/>
                  <a:pt x="326" y="432"/>
                  <a:pt x="320" y="433"/>
                </a:cubicBezTo>
                <a:cubicBezTo>
                  <a:pt x="314" y="434"/>
                  <a:pt x="305" y="434"/>
                  <a:pt x="293" y="434"/>
                </a:cubicBezTo>
                <a:cubicBezTo>
                  <a:pt x="288" y="434"/>
                  <a:pt x="272" y="434"/>
                  <a:pt x="245" y="434"/>
                </a:cubicBezTo>
                <a:cubicBezTo>
                  <a:pt x="218" y="434"/>
                  <a:pt x="190" y="433"/>
                  <a:pt x="166" y="433"/>
                </a:cubicBezTo>
                <a:lnTo>
                  <a:pt x="53" y="433"/>
                </a:lnTo>
                <a:cubicBezTo>
                  <a:pt x="18" y="433"/>
                  <a:pt x="0" y="431"/>
                  <a:pt x="0" y="427"/>
                </a:cubicBezTo>
                <a:cubicBezTo>
                  <a:pt x="0" y="424"/>
                  <a:pt x="0" y="421"/>
                  <a:pt x="1" y="418"/>
                </a:cubicBezTo>
                <a:cubicBezTo>
                  <a:pt x="3" y="410"/>
                  <a:pt x="5" y="405"/>
                  <a:pt x="7" y="405"/>
                </a:cubicBezTo>
                <a:cubicBezTo>
                  <a:pt x="9" y="404"/>
                  <a:pt x="12" y="404"/>
                  <a:pt x="17" y="404"/>
                </a:cubicBezTo>
                <a:lnTo>
                  <a:pt x="21" y="404"/>
                </a:lnTo>
                <a:cubicBezTo>
                  <a:pt x="32" y="404"/>
                  <a:pt x="45" y="403"/>
                  <a:pt x="59" y="402"/>
                </a:cubicBezTo>
                <a:cubicBezTo>
                  <a:pt x="65" y="401"/>
                  <a:pt x="69" y="398"/>
                  <a:pt x="71" y="394"/>
                </a:cubicBezTo>
                <a:cubicBezTo>
                  <a:pt x="72" y="393"/>
                  <a:pt x="87" y="334"/>
                  <a:pt x="116" y="218"/>
                </a:cubicBezTo>
                <a:cubicBezTo>
                  <a:pt x="145" y="102"/>
                  <a:pt x="160" y="41"/>
                  <a:pt x="160" y="35"/>
                </a:cubicBezTo>
                <a:cubicBezTo>
                  <a:pt x="160" y="32"/>
                  <a:pt x="148" y="30"/>
                  <a:pt x="124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3796920" y="38520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4"/>
                  <a:pt x="21" y="165"/>
                </a:cubicBezTo>
                <a:cubicBezTo>
                  <a:pt x="26" y="146"/>
                  <a:pt x="34" y="128"/>
                  <a:pt x="44" y="110"/>
                </a:cubicBezTo>
                <a:cubicBezTo>
                  <a:pt x="54" y="92"/>
                  <a:pt x="62" y="78"/>
                  <a:pt x="68" y="67"/>
                </a:cubicBezTo>
                <a:cubicBezTo>
                  <a:pt x="74" y="57"/>
                  <a:pt x="83" y="46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7"/>
                  <a:pt x="115" y="52"/>
                </a:cubicBezTo>
                <a:cubicBezTo>
                  <a:pt x="105" y="67"/>
                  <a:pt x="94" y="85"/>
                  <a:pt x="83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49" y="231"/>
                  <a:pt x="46" y="271"/>
                  <a:pt x="46" y="316"/>
                </a:cubicBezTo>
                <a:cubicBezTo>
                  <a:pt x="46" y="362"/>
                  <a:pt x="49" y="402"/>
                  <a:pt x="57" y="438"/>
                </a:cubicBezTo>
                <a:cubicBezTo>
                  <a:pt x="64" y="475"/>
                  <a:pt x="72" y="504"/>
                  <a:pt x="83" y="526"/>
                </a:cubicBezTo>
                <a:cubicBezTo>
                  <a:pt x="93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4" y="582"/>
                  <a:pt x="45" y="537"/>
                  <a:pt x="27" y="484"/>
                </a:cubicBezTo>
                <a:cubicBezTo>
                  <a:pt x="9" y="430"/>
                  <a:pt x="0" y="375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3868920" y="392184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4"/>
                  <a:pt x="383" y="0"/>
                  <a:pt x="393" y="0"/>
                </a:cubicBezTo>
                <a:cubicBezTo>
                  <a:pt x="400" y="0"/>
                  <a:pt x="407" y="4"/>
                  <a:pt x="413" y="11"/>
                </a:cubicBezTo>
                <a:cubicBezTo>
                  <a:pt x="420" y="19"/>
                  <a:pt x="423" y="31"/>
                  <a:pt x="424" y="47"/>
                </a:cubicBezTo>
                <a:cubicBezTo>
                  <a:pt x="424" y="60"/>
                  <a:pt x="420" y="84"/>
                  <a:pt x="412" y="120"/>
                </a:cubicBezTo>
                <a:cubicBezTo>
                  <a:pt x="405" y="144"/>
                  <a:pt x="400" y="164"/>
                  <a:pt x="394" y="179"/>
                </a:cubicBezTo>
                <a:cubicBezTo>
                  <a:pt x="389" y="194"/>
                  <a:pt x="382" y="211"/>
                  <a:pt x="372" y="230"/>
                </a:cubicBezTo>
                <a:cubicBezTo>
                  <a:pt x="363" y="249"/>
                  <a:pt x="351" y="264"/>
                  <a:pt x="338" y="273"/>
                </a:cubicBezTo>
                <a:cubicBezTo>
                  <a:pt x="324" y="283"/>
                  <a:pt x="309" y="288"/>
                  <a:pt x="292" y="288"/>
                </a:cubicBezTo>
                <a:cubicBezTo>
                  <a:pt x="273" y="288"/>
                  <a:pt x="257" y="285"/>
                  <a:pt x="243" y="278"/>
                </a:cubicBezTo>
                <a:cubicBezTo>
                  <a:pt x="228" y="271"/>
                  <a:pt x="218" y="262"/>
                  <a:pt x="212" y="251"/>
                </a:cubicBezTo>
                <a:cubicBezTo>
                  <a:pt x="211" y="251"/>
                  <a:pt x="211" y="252"/>
                  <a:pt x="210" y="253"/>
                </a:cubicBezTo>
                <a:cubicBezTo>
                  <a:pt x="193" y="276"/>
                  <a:pt x="171" y="288"/>
                  <a:pt x="147" y="288"/>
                </a:cubicBezTo>
                <a:cubicBezTo>
                  <a:pt x="136" y="288"/>
                  <a:pt x="125" y="287"/>
                  <a:pt x="115" y="284"/>
                </a:cubicBezTo>
                <a:cubicBezTo>
                  <a:pt x="105" y="282"/>
                  <a:pt x="95" y="278"/>
                  <a:pt x="85" y="272"/>
                </a:cubicBezTo>
                <a:cubicBezTo>
                  <a:pt x="76" y="267"/>
                  <a:pt x="68" y="258"/>
                  <a:pt x="62" y="248"/>
                </a:cubicBezTo>
                <a:cubicBezTo>
                  <a:pt x="56" y="237"/>
                  <a:pt x="53" y="223"/>
                  <a:pt x="53" y="208"/>
                </a:cubicBezTo>
                <a:cubicBezTo>
                  <a:pt x="53" y="185"/>
                  <a:pt x="60" y="153"/>
                  <a:pt x="74" y="114"/>
                </a:cubicBezTo>
                <a:cubicBezTo>
                  <a:pt x="89" y="76"/>
                  <a:pt x="96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3"/>
                  <a:pt x="97" y="32"/>
                </a:cubicBezTo>
                <a:cubicBezTo>
                  <a:pt x="97" y="30"/>
                  <a:pt x="96" y="29"/>
                  <a:pt x="94" y="27"/>
                </a:cubicBezTo>
                <a:cubicBezTo>
                  <a:pt x="92" y="25"/>
                  <a:pt x="90" y="25"/>
                  <a:pt x="87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4" y="53"/>
                  <a:pt x="38" y="63"/>
                </a:cubicBezTo>
                <a:cubicBezTo>
                  <a:pt x="33" y="72"/>
                  <a:pt x="30" y="81"/>
                  <a:pt x="27" y="89"/>
                </a:cubicBezTo>
                <a:cubicBezTo>
                  <a:pt x="25" y="97"/>
                  <a:pt x="23" y="102"/>
                  <a:pt x="22" y="103"/>
                </a:cubicBezTo>
                <a:cubicBezTo>
                  <a:pt x="21" y="104"/>
                  <a:pt x="18" y="104"/>
                  <a:pt x="12" y="104"/>
                </a:cubicBezTo>
                <a:lnTo>
                  <a:pt x="3" y="104"/>
                </a:lnTo>
                <a:cubicBezTo>
                  <a:pt x="1" y="102"/>
                  <a:pt x="0" y="100"/>
                  <a:pt x="0" y="99"/>
                </a:cubicBezTo>
                <a:cubicBezTo>
                  <a:pt x="0" y="96"/>
                  <a:pt x="1" y="90"/>
                  <a:pt x="5" y="81"/>
                </a:cubicBezTo>
                <a:cubicBezTo>
                  <a:pt x="8" y="72"/>
                  <a:pt x="13" y="61"/>
                  <a:pt x="19" y="49"/>
                </a:cubicBezTo>
                <a:cubicBezTo>
                  <a:pt x="25" y="36"/>
                  <a:pt x="35" y="25"/>
                  <a:pt x="48" y="16"/>
                </a:cubicBezTo>
                <a:cubicBezTo>
                  <a:pt x="60" y="6"/>
                  <a:pt x="74" y="1"/>
                  <a:pt x="89" y="1"/>
                </a:cubicBezTo>
                <a:cubicBezTo>
                  <a:pt x="107" y="1"/>
                  <a:pt x="121" y="6"/>
                  <a:pt x="131" y="17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1"/>
                  <a:pt x="138" y="84"/>
                  <a:pt x="124" y="122"/>
                </a:cubicBezTo>
                <a:cubicBezTo>
                  <a:pt x="111" y="161"/>
                  <a:pt x="104" y="190"/>
                  <a:pt x="104" y="211"/>
                </a:cubicBezTo>
                <a:cubicBezTo>
                  <a:pt x="104" y="230"/>
                  <a:pt x="108" y="244"/>
                  <a:pt x="117" y="252"/>
                </a:cubicBezTo>
                <a:cubicBezTo>
                  <a:pt x="126" y="260"/>
                  <a:pt x="137" y="264"/>
                  <a:pt x="150" y="265"/>
                </a:cubicBezTo>
                <a:cubicBezTo>
                  <a:pt x="169" y="265"/>
                  <a:pt x="185" y="252"/>
                  <a:pt x="198" y="226"/>
                </a:cubicBezTo>
                <a:lnTo>
                  <a:pt x="202" y="220"/>
                </a:lnTo>
                <a:lnTo>
                  <a:pt x="202" y="206"/>
                </a:lnTo>
                <a:cubicBezTo>
                  <a:pt x="202" y="205"/>
                  <a:pt x="202" y="203"/>
                  <a:pt x="202" y="200"/>
                </a:cubicBezTo>
                <a:cubicBezTo>
                  <a:pt x="202" y="198"/>
                  <a:pt x="202" y="196"/>
                  <a:pt x="202" y="195"/>
                </a:cubicBezTo>
                <a:cubicBezTo>
                  <a:pt x="203" y="194"/>
                  <a:pt x="203" y="193"/>
                  <a:pt x="203" y="191"/>
                </a:cubicBezTo>
                <a:cubicBezTo>
                  <a:pt x="203" y="189"/>
                  <a:pt x="203" y="187"/>
                  <a:pt x="204" y="185"/>
                </a:cubicBezTo>
                <a:cubicBezTo>
                  <a:pt x="204" y="183"/>
                  <a:pt x="205" y="180"/>
                  <a:pt x="205" y="177"/>
                </a:cubicBezTo>
                <a:cubicBezTo>
                  <a:pt x="206" y="173"/>
                  <a:pt x="207" y="169"/>
                  <a:pt x="207" y="166"/>
                </a:cubicBezTo>
                <a:cubicBezTo>
                  <a:pt x="208" y="163"/>
                  <a:pt x="209" y="158"/>
                  <a:pt x="211" y="150"/>
                </a:cubicBezTo>
                <a:cubicBezTo>
                  <a:pt x="213" y="143"/>
                  <a:pt x="215" y="136"/>
                  <a:pt x="216" y="130"/>
                </a:cubicBezTo>
                <a:cubicBezTo>
                  <a:pt x="217" y="123"/>
                  <a:pt x="220" y="114"/>
                  <a:pt x="223" y="102"/>
                </a:cubicBezTo>
                <a:cubicBezTo>
                  <a:pt x="235" y="54"/>
                  <a:pt x="242" y="28"/>
                  <a:pt x="244" y="25"/>
                </a:cubicBezTo>
                <a:cubicBezTo>
                  <a:pt x="249" y="13"/>
                  <a:pt x="259" y="7"/>
                  <a:pt x="271" y="7"/>
                </a:cubicBezTo>
                <a:cubicBezTo>
                  <a:pt x="279" y="7"/>
                  <a:pt x="285" y="10"/>
                  <a:pt x="288" y="14"/>
                </a:cubicBezTo>
                <a:cubicBezTo>
                  <a:pt x="291" y="18"/>
                  <a:pt x="292" y="22"/>
                  <a:pt x="293" y="26"/>
                </a:cubicBezTo>
                <a:cubicBezTo>
                  <a:pt x="293" y="31"/>
                  <a:pt x="287" y="58"/>
                  <a:pt x="274" y="107"/>
                </a:cubicBezTo>
                <a:cubicBezTo>
                  <a:pt x="262" y="155"/>
                  <a:pt x="255" y="184"/>
                  <a:pt x="254" y="191"/>
                </a:cubicBezTo>
                <a:cubicBezTo>
                  <a:pt x="253" y="196"/>
                  <a:pt x="253" y="203"/>
                  <a:pt x="253" y="213"/>
                </a:cubicBezTo>
                <a:lnTo>
                  <a:pt x="253" y="218"/>
                </a:lnTo>
                <a:cubicBezTo>
                  <a:pt x="253" y="224"/>
                  <a:pt x="253" y="230"/>
                  <a:pt x="255" y="236"/>
                </a:cubicBezTo>
                <a:cubicBezTo>
                  <a:pt x="256" y="242"/>
                  <a:pt x="260" y="248"/>
                  <a:pt x="267" y="254"/>
                </a:cubicBezTo>
                <a:cubicBezTo>
                  <a:pt x="273" y="261"/>
                  <a:pt x="283" y="264"/>
                  <a:pt x="295" y="265"/>
                </a:cubicBezTo>
                <a:cubicBezTo>
                  <a:pt x="325" y="265"/>
                  <a:pt x="349" y="239"/>
                  <a:pt x="367" y="187"/>
                </a:cubicBezTo>
                <a:cubicBezTo>
                  <a:pt x="370" y="178"/>
                  <a:pt x="375" y="164"/>
                  <a:pt x="379" y="145"/>
                </a:cubicBezTo>
                <a:cubicBezTo>
                  <a:pt x="384" y="128"/>
                  <a:pt x="386" y="115"/>
                  <a:pt x="387" y="107"/>
                </a:cubicBezTo>
                <a:cubicBezTo>
                  <a:pt x="387" y="93"/>
                  <a:pt x="384" y="83"/>
                  <a:pt x="379" y="75"/>
                </a:cubicBezTo>
                <a:cubicBezTo>
                  <a:pt x="373" y="67"/>
                  <a:pt x="368" y="60"/>
                  <a:pt x="362" y="54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4039560" y="38520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8" y="15"/>
                </a:lnTo>
                <a:cubicBezTo>
                  <a:pt x="78" y="51"/>
                  <a:pt x="107" y="95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3"/>
                  <a:pt x="146" y="400"/>
                </a:cubicBezTo>
                <a:cubicBezTo>
                  <a:pt x="141" y="426"/>
                  <a:pt x="137" y="449"/>
                  <a:pt x="131" y="467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5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6" y="610"/>
                  <a:pt x="40" y="616"/>
                  <a:pt x="37" y="619"/>
                </a:cubicBezTo>
                <a:cubicBezTo>
                  <a:pt x="35" y="621"/>
                  <a:pt x="31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2"/>
                  <a:pt x="7" y="617"/>
                </a:cubicBezTo>
                <a:cubicBezTo>
                  <a:pt x="73" y="549"/>
                  <a:pt x="106" y="449"/>
                  <a:pt x="106" y="316"/>
                </a:cubicBezTo>
                <a:cubicBezTo>
                  <a:pt x="106" y="184"/>
                  <a:pt x="73" y="83"/>
                  <a:pt x="7" y="16"/>
                </a:cubicBezTo>
                <a:cubicBezTo>
                  <a:pt x="3" y="11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4191480" y="39391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4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8"/>
                  <a:pt x="422" y="14"/>
                </a:cubicBezTo>
                <a:cubicBezTo>
                  <a:pt x="422" y="18"/>
                  <a:pt x="419" y="22"/>
                  <a:pt x="413" y="26"/>
                </a:cubicBezTo>
                <a:lnTo>
                  <a:pt x="211" y="26"/>
                </a:lnTo>
                <a:lnTo>
                  <a:pt x="10" y="26"/>
                </a:lnTo>
                <a:cubicBezTo>
                  <a:pt x="3" y="24"/>
                  <a:pt x="0" y="20"/>
                  <a:pt x="0" y="14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4438080" y="3961080"/>
            <a:ext cx="139320" cy="9720"/>
          </a:xfrm>
          <a:custGeom>
            <a:avLst/>
            <a:gdLst/>
            <a:ahLst/>
            <a:rect l="0" t="0" r="r" b="b"/>
            <a:pathLst>
              <a:path w="387" h="27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3" y="3"/>
                  <a:pt x="9" y="0"/>
                </a:cubicBezTo>
                <a:lnTo>
                  <a:pt x="378" y="0"/>
                </a:lnTo>
                <a:cubicBezTo>
                  <a:pt x="384" y="4"/>
                  <a:pt x="387" y="8"/>
                  <a:pt x="387" y="14"/>
                </a:cubicBezTo>
                <a:cubicBezTo>
                  <a:pt x="387" y="19"/>
                  <a:pt x="384" y="23"/>
                  <a:pt x="378" y="27"/>
                </a:cubicBezTo>
                <a:lnTo>
                  <a:pt x="9" y="27"/>
                </a:lnTo>
                <a:cubicBezTo>
                  <a:pt x="3" y="24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4676760" y="3717000"/>
            <a:ext cx="78480" cy="152280"/>
          </a:xfrm>
          <a:custGeom>
            <a:avLst/>
            <a:gdLst/>
            <a:ahLst/>
            <a:rect l="0" t="0" r="r" b="b"/>
            <a:pathLst>
              <a:path w="218" h="423">
                <a:moveTo>
                  <a:pt x="82" y="56"/>
                </a:moveTo>
                <a:lnTo>
                  <a:pt x="74" y="59"/>
                </a:lnTo>
                <a:cubicBezTo>
                  <a:pt x="68" y="61"/>
                  <a:pt x="59" y="63"/>
                  <a:pt x="48" y="66"/>
                </a:cubicBezTo>
                <a:cubicBezTo>
                  <a:pt x="37" y="68"/>
                  <a:pt x="25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1" y="40"/>
                  <a:pt x="50" y="37"/>
                  <a:pt x="67" y="31"/>
                </a:cubicBezTo>
                <a:cubicBezTo>
                  <a:pt x="83" y="26"/>
                  <a:pt x="95" y="21"/>
                  <a:pt x="102" y="16"/>
                </a:cubicBezTo>
                <a:cubicBezTo>
                  <a:pt x="109" y="12"/>
                  <a:pt x="115" y="7"/>
                  <a:pt x="120" y="2"/>
                </a:cubicBezTo>
                <a:cubicBezTo>
                  <a:pt x="121" y="1"/>
                  <a:pt x="123" y="0"/>
                  <a:pt x="127" y="0"/>
                </a:cubicBezTo>
                <a:cubicBezTo>
                  <a:pt x="131" y="0"/>
                  <a:pt x="135" y="2"/>
                  <a:pt x="139" y="4"/>
                </a:cubicBezTo>
                <a:lnTo>
                  <a:pt x="139" y="193"/>
                </a:lnTo>
                <a:lnTo>
                  <a:pt x="140" y="383"/>
                </a:lnTo>
                <a:cubicBezTo>
                  <a:pt x="143" y="386"/>
                  <a:pt x="145" y="388"/>
                  <a:pt x="147" y="389"/>
                </a:cubicBezTo>
                <a:cubicBezTo>
                  <a:pt x="149" y="390"/>
                  <a:pt x="154" y="390"/>
                  <a:pt x="162" y="391"/>
                </a:cubicBezTo>
                <a:cubicBezTo>
                  <a:pt x="170" y="392"/>
                  <a:pt x="184" y="392"/>
                  <a:pt x="202" y="392"/>
                </a:cubicBezTo>
                <a:lnTo>
                  <a:pt x="218" y="392"/>
                </a:lnTo>
                <a:lnTo>
                  <a:pt x="218" y="423"/>
                </a:lnTo>
                <a:lnTo>
                  <a:pt x="211" y="423"/>
                </a:lnTo>
                <a:cubicBezTo>
                  <a:pt x="202" y="421"/>
                  <a:pt x="169" y="421"/>
                  <a:pt x="110" y="421"/>
                </a:cubicBezTo>
                <a:cubicBezTo>
                  <a:pt x="52" y="421"/>
                  <a:pt x="19" y="421"/>
                  <a:pt x="10" y="423"/>
                </a:cubicBezTo>
                <a:lnTo>
                  <a:pt x="3" y="423"/>
                </a:lnTo>
                <a:lnTo>
                  <a:pt x="3" y="392"/>
                </a:lnTo>
                <a:lnTo>
                  <a:pt x="19" y="392"/>
                </a:lnTo>
                <a:cubicBezTo>
                  <a:pt x="28" y="392"/>
                  <a:pt x="36" y="392"/>
                  <a:pt x="43" y="392"/>
                </a:cubicBezTo>
                <a:cubicBezTo>
                  <a:pt x="50" y="392"/>
                  <a:pt x="55" y="392"/>
                  <a:pt x="59" y="392"/>
                </a:cubicBezTo>
                <a:cubicBezTo>
                  <a:pt x="63" y="391"/>
                  <a:pt x="66" y="391"/>
                  <a:pt x="69" y="390"/>
                </a:cubicBezTo>
                <a:cubicBezTo>
                  <a:pt x="72" y="389"/>
                  <a:pt x="74" y="389"/>
                  <a:pt x="74" y="389"/>
                </a:cubicBezTo>
                <a:cubicBezTo>
                  <a:pt x="75" y="389"/>
                  <a:pt x="76" y="388"/>
                  <a:pt x="78" y="386"/>
                </a:cubicBezTo>
                <a:cubicBezTo>
                  <a:pt x="80" y="383"/>
                  <a:pt x="81" y="383"/>
                  <a:pt x="82" y="383"/>
                </a:cubicBezTo>
                <a:lnTo>
                  <a:pt x="82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4651200" y="4078080"/>
            <a:ext cx="127440" cy="103680"/>
          </a:xfrm>
          <a:custGeom>
            <a:avLst/>
            <a:gdLst/>
            <a:ahLst/>
            <a:rect l="0" t="0" r="r" b="b"/>
            <a:pathLst>
              <a:path w="354" h="288">
                <a:moveTo>
                  <a:pt x="0" y="98"/>
                </a:moveTo>
                <a:cubicBezTo>
                  <a:pt x="0" y="96"/>
                  <a:pt x="1" y="92"/>
                  <a:pt x="2" y="88"/>
                </a:cubicBezTo>
                <a:cubicBezTo>
                  <a:pt x="2" y="84"/>
                  <a:pt x="5" y="76"/>
                  <a:pt x="9" y="64"/>
                </a:cubicBezTo>
                <a:cubicBezTo>
                  <a:pt x="13" y="52"/>
                  <a:pt x="18" y="42"/>
                  <a:pt x="22" y="34"/>
                </a:cubicBezTo>
                <a:cubicBezTo>
                  <a:pt x="26" y="26"/>
                  <a:pt x="33" y="19"/>
                  <a:pt x="43" y="11"/>
                </a:cubicBezTo>
                <a:cubicBezTo>
                  <a:pt x="52" y="3"/>
                  <a:pt x="62" y="0"/>
                  <a:pt x="72" y="0"/>
                </a:cubicBezTo>
                <a:cubicBezTo>
                  <a:pt x="87" y="0"/>
                  <a:pt x="100" y="4"/>
                  <a:pt x="110" y="12"/>
                </a:cubicBezTo>
                <a:cubicBezTo>
                  <a:pt x="120" y="19"/>
                  <a:pt x="126" y="26"/>
                  <a:pt x="129" y="33"/>
                </a:cubicBezTo>
                <a:cubicBezTo>
                  <a:pt x="131" y="40"/>
                  <a:pt x="133" y="44"/>
                  <a:pt x="133" y="47"/>
                </a:cubicBezTo>
                <a:lnTo>
                  <a:pt x="133" y="48"/>
                </a:lnTo>
                <a:lnTo>
                  <a:pt x="140" y="41"/>
                </a:lnTo>
                <a:cubicBezTo>
                  <a:pt x="166" y="14"/>
                  <a:pt x="195" y="0"/>
                  <a:pt x="228" y="0"/>
                </a:cubicBezTo>
                <a:cubicBezTo>
                  <a:pt x="251" y="0"/>
                  <a:pt x="269" y="6"/>
                  <a:pt x="283" y="17"/>
                </a:cubicBezTo>
                <a:cubicBezTo>
                  <a:pt x="297" y="29"/>
                  <a:pt x="304" y="45"/>
                  <a:pt x="305" y="67"/>
                </a:cubicBezTo>
                <a:cubicBezTo>
                  <a:pt x="305" y="89"/>
                  <a:pt x="297" y="122"/>
                  <a:pt x="280" y="167"/>
                </a:cubicBezTo>
                <a:cubicBezTo>
                  <a:pt x="264" y="211"/>
                  <a:pt x="256" y="238"/>
                  <a:pt x="256" y="247"/>
                </a:cubicBezTo>
                <a:cubicBezTo>
                  <a:pt x="256" y="259"/>
                  <a:pt x="260" y="264"/>
                  <a:pt x="267" y="264"/>
                </a:cubicBezTo>
                <a:cubicBezTo>
                  <a:pt x="270" y="264"/>
                  <a:pt x="272" y="264"/>
                  <a:pt x="273" y="264"/>
                </a:cubicBezTo>
                <a:cubicBezTo>
                  <a:pt x="285" y="262"/>
                  <a:pt x="296" y="253"/>
                  <a:pt x="306" y="239"/>
                </a:cubicBezTo>
                <a:cubicBezTo>
                  <a:pt x="315" y="225"/>
                  <a:pt x="324" y="208"/>
                  <a:pt x="329" y="188"/>
                </a:cubicBezTo>
                <a:cubicBezTo>
                  <a:pt x="330" y="185"/>
                  <a:pt x="334" y="183"/>
                  <a:pt x="342" y="183"/>
                </a:cubicBezTo>
                <a:cubicBezTo>
                  <a:pt x="350" y="183"/>
                  <a:pt x="354" y="185"/>
                  <a:pt x="354" y="188"/>
                </a:cubicBezTo>
                <a:cubicBezTo>
                  <a:pt x="354" y="189"/>
                  <a:pt x="353" y="192"/>
                  <a:pt x="352" y="198"/>
                </a:cubicBezTo>
                <a:cubicBezTo>
                  <a:pt x="348" y="210"/>
                  <a:pt x="344" y="222"/>
                  <a:pt x="338" y="234"/>
                </a:cubicBezTo>
                <a:cubicBezTo>
                  <a:pt x="332" y="245"/>
                  <a:pt x="322" y="258"/>
                  <a:pt x="308" y="270"/>
                </a:cubicBezTo>
                <a:cubicBezTo>
                  <a:pt x="294" y="282"/>
                  <a:pt x="280" y="288"/>
                  <a:pt x="264" y="287"/>
                </a:cubicBezTo>
                <a:cubicBezTo>
                  <a:pt x="244" y="287"/>
                  <a:pt x="230" y="281"/>
                  <a:pt x="221" y="270"/>
                </a:cubicBezTo>
                <a:cubicBezTo>
                  <a:pt x="212" y="259"/>
                  <a:pt x="208" y="246"/>
                  <a:pt x="208" y="234"/>
                </a:cubicBezTo>
                <a:cubicBezTo>
                  <a:pt x="208" y="226"/>
                  <a:pt x="215" y="200"/>
                  <a:pt x="231" y="158"/>
                </a:cubicBezTo>
                <a:cubicBezTo>
                  <a:pt x="246" y="115"/>
                  <a:pt x="254" y="83"/>
                  <a:pt x="254" y="62"/>
                </a:cubicBezTo>
                <a:cubicBezTo>
                  <a:pt x="254" y="37"/>
                  <a:pt x="245" y="24"/>
                  <a:pt x="226" y="24"/>
                </a:cubicBezTo>
                <a:lnTo>
                  <a:pt x="223" y="24"/>
                </a:lnTo>
                <a:cubicBezTo>
                  <a:pt x="187" y="24"/>
                  <a:pt x="156" y="46"/>
                  <a:pt x="131" y="88"/>
                </a:cubicBezTo>
                <a:lnTo>
                  <a:pt x="127" y="96"/>
                </a:lnTo>
                <a:lnTo>
                  <a:pt x="106" y="181"/>
                </a:lnTo>
                <a:cubicBezTo>
                  <a:pt x="92" y="236"/>
                  <a:pt x="84" y="267"/>
                  <a:pt x="82" y="271"/>
                </a:cubicBezTo>
                <a:cubicBezTo>
                  <a:pt x="76" y="282"/>
                  <a:pt x="67" y="288"/>
                  <a:pt x="55" y="288"/>
                </a:cubicBezTo>
                <a:cubicBezTo>
                  <a:pt x="49" y="288"/>
                  <a:pt x="45" y="287"/>
                  <a:pt x="41" y="284"/>
                </a:cubicBezTo>
                <a:cubicBezTo>
                  <a:pt x="38" y="281"/>
                  <a:pt x="36" y="279"/>
                  <a:pt x="35" y="276"/>
                </a:cubicBezTo>
                <a:cubicBezTo>
                  <a:pt x="33" y="274"/>
                  <a:pt x="33" y="272"/>
                  <a:pt x="33" y="270"/>
                </a:cubicBezTo>
                <a:cubicBezTo>
                  <a:pt x="33" y="265"/>
                  <a:pt x="41" y="229"/>
                  <a:pt x="57" y="166"/>
                </a:cubicBezTo>
                <a:cubicBezTo>
                  <a:pt x="73" y="103"/>
                  <a:pt x="82" y="68"/>
                  <a:pt x="83" y="63"/>
                </a:cubicBezTo>
                <a:cubicBezTo>
                  <a:pt x="83" y="61"/>
                  <a:pt x="83" y="56"/>
                  <a:pt x="83" y="48"/>
                </a:cubicBezTo>
                <a:cubicBezTo>
                  <a:pt x="83" y="32"/>
                  <a:pt x="78" y="24"/>
                  <a:pt x="68" y="24"/>
                </a:cubicBezTo>
                <a:cubicBezTo>
                  <a:pt x="52" y="24"/>
                  <a:pt x="39" y="45"/>
                  <a:pt x="28" y="87"/>
                </a:cubicBezTo>
                <a:cubicBezTo>
                  <a:pt x="26" y="95"/>
                  <a:pt x="24" y="100"/>
                  <a:pt x="24" y="100"/>
                </a:cubicBezTo>
                <a:cubicBezTo>
                  <a:pt x="24" y="103"/>
                  <a:pt x="20" y="104"/>
                  <a:pt x="12" y="104"/>
                </a:cubicBezTo>
                <a:lnTo>
                  <a:pt x="4" y="104"/>
                </a:lnTo>
                <a:cubicBezTo>
                  <a:pt x="1" y="102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4623480" y="3958920"/>
            <a:ext cx="182520" cy="14040"/>
          </a:xfrm>
          <a:custGeom>
            <a:avLst/>
            <a:gdLst/>
            <a:ahLst/>
            <a:rect l="0" t="0" r="r" b="b"/>
            <a:pathLst>
              <a:path w="507" h="39">
                <a:moveTo>
                  <a:pt x="0" y="39"/>
                </a:moveTo>
                <a:lnTo>
                  <a:pt x="507" y="39"/>
                </a:lnTo>
                <a:lnTo>
                  <a:pt x="507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4883400" y="3806280"/>
            <a:ext cx="303840" cy="319320"/>
          </a:xfrm>
          <a:custGeom>
            <a:avLst/>
            <a:gdLst/>
            <a:ahLst/>
            <a:rect l="0" t="0" r="r" b="b"/>
            <a:pathLst>
              <a:path w="844" h="887">
                <a:moveTo>
                  <a:pt x="3" y="2"/>
                </a:moveTo>
                <a:cubicBezTo>
                  <a:pt x="5" y="1"/>
                  <a:pt x="132" y="0"/>
                  <a:pt x="387" y="0"/>
                </a:cubicBezTo>
                <a:lnTo>
                  <a:pt x="768" y="0"/>
                </a:lnTo>
                <a:lnTo>
                  <a:pt x="804" y="86"/>
                </a:lnTo>
                <a:cubicBezTo>
                  <a:pt x="829" y="144"/>
                  <a:pt x="842" y="175"/>
                  <a:pt x="844" y="178"/>
                </a:cubicBezTo>
                <a:lnTo>
                  <a:pt x="819" y="178"/>
                </a:lnTo>
                <a:lnTo>
                  <a:pt x="814" y="169"/>
                </a:lnTo>
                <a:cubicBezTo>
                  <a:pt x="805" y="152"/>
                  <a:pt x="794" y="135"/>
                  <a:pt x="779" y="120"/>
                </a:cubicBezTo>
                <a:cubicBezTo>
                  <a:pt x="758" y="100"/>
                  <a:pt x="734" y="83"/>
                  <a:pt x="709" y="71"/>
                </a:cubicBezTo>
                <a:cubicBezTo>
                  <a:pt x="683" y="59"/>
                  <a:pt x="653" y="50"/>
                  <a:pt x="620" y="44"/>
                </a:cubicBezTo>
                <a:cubicBezTo>
                  <a:pt x="586" y="38"/>
                  <a:pt x="554" y="34"/>
                  <a:pt x="524" y="33"/>
                </a:cubicBezTo>
                <a:cubicBezTo>
                  <a:pt x="494" y="32"/>
                  <a:pt x="456" y="31"/>
                  <a:pt x="408" y="31"/>
                </a:cubicBezTo>
                <a:lnTo>
                  <a:pt x="328" y="31"/>
                </a:lnTo>
                <a:lnTo>
                  <a:pt x="309" y="31"/>
                </a:lnTo>
                <a:lnTo>
                  <a:pt x="124" y="31"/>
                </a:lnTo>
                <a:lnTo>
                  <a:pt x="129" y="38"/>
                </a:lnTo>
                <a:cubicBezTo>
                  <a:pt x="324" y="304"/>
                  <a:pt x="423" y="439"/>
                  <a:pt x="424" y="442"/>
                </a:cubicBezTo>
                <a:cubicBezTo>
                  <a:pt x="425" y="443"/>
                  <a:pt x="425" y="444"/>
                  <a:pt x="424" y="445"/>
                </a:cubicBezTo>
                <a:cubicBezTo>
                  <a:pt x="423" y="447"/>
                  <a:pt x="367" y="511"/>
                  <a:pt x="256" y="637"/>
                </a:cubicBezTo>
                <a:lnTo>
                  <a:pt x="89" y="827"/>
                </a:lnTo>
                <a:cubicBezTo>
                  <a:pt x="89" y="828"/>
                  <a:pt x="134" y="828"/>
                  <a:pt x="223" y="828"/>
                </a:cubicBezTo>
                <a:cubicBezTo>
                  <a:pt x="245" y="828"/>
                  <a:pt x="274" y="828"/>
                  <a:pt x="312" y="828"/>
                </a:cubicBezTo>
                <a:cubicBezTo>
                  <a:pt x="350" y="828"/>
                  <a:pt x="377" y="828"/>
                  <a:pt x="394" y="828"/>
                </a:cubicBezTo>
                <a:cubicBezTo>
                  <a:pt x="451" y="828"/>
                  <a:pt x="498" y="827"/>
                  <a:pt x="533" y="825"/>
                </a:cubicBezTo>
                <a:cubicBezTo>
                  <a:pt x="568" y="823"/>
                  <a:pt x="604" y="819"/>
                  <a:pt x="639" y="812"/>
                </a:cubicBezTo>
                <a:cubicBezTo>
                  <a:pt x="674" y="805"/>
                  <a:pt x="703" y="795"/>
                  <a:pt x="728" y="781"/>
                </a:cubicBezTo>
                <a:cubicBezTo>
                  <a:pt x="752" y="767"/>
                  <a:pt x="774" y="749"/>
                  <a:pt x="793" y="726"/>
                </a:cubicBezTo>
                <a:cubicBezTo>
                  <a:pt x="802" y="715"/>
                  <a:pt x="810" y="700"/>
                  <a:pt x="819" y="680"/>
                </a:cubicBezTo>
                <a:lnTo>
                  <a:pt x="844" y="680"/>
                </a:lnTo>
                <a:cubicBezTo>
                  <a:pt x="844" y="681"/>
                  <a:pt x="843" y="685"/>
                  <a:pt x="840" y="694"/>
                </a:cubicBezTo>
                <a:cubicBezTo>
                  <a:pt x="837" y="702"/>
                  <a:pt x="831" y="716"/>
                  <a:pt x="824" y="735"/>
                </a:cubicBezTo>
                <a:cubicBezTo>
                  <a:pt x="816" y="754"/>
                  <a:pt x="810" y="772"/>
                  <a:pt x="804" y="788"/>
                </a:cubicBezTo>
                <a:lnTo>
                  <a:pt x="768" y="886"/>
                </a:lnTo>
                <a:lnTo>
                  <a:pt x="387" y="887"/>
                </a:lnTo>
                <a:cubicBezTo>
                  <a:pt x="133" y="887"/>
                  <a:pt x="5" y="886"/>
                  <a:pt x="4" y="885"/>
                </a:cubicBezTo>
                <a:cubicBezTo>
                  <a:pt x="1" y="884"/>
                  <a:pt x="0" y="883"/>
                  <a:pt x="0" y="880"/>
                </a:cubicBezTo>
                <a:cubicBezTo>
                  <a:pt x="0" y="879"/>
                  <a:pt x="1" y="878"/>
                  <a:pt x="1" y="876"/>
                </a:cubicBezTo>
                <a:lnTo>
                  <a:pt x="339" y="489"/>
                </a:lnTo>
                <a:cubicBezTo>
                  <a:pt x="339" y="489"/>
                  <a:pt x="332" y="479"/>
                  <a:pt x="318" y="461"/>
                </a:cubicBezTo>
                <a:cubicBezTo>
                  <a:pt x="304" y="442"/>
                  <a:pt x="282" y="412"/>
                  <a:pt x="251" y="370"/>
                </a:cubicBezTo>
                <a:cubicBezTo>
                  <a:pt x="221" y="327"/>
                  <a:pt x="193" y="290"/>
                  <a:pt x="169" y="257"/>
                </a:cubicBezTo>
                <a:lnTo>
                  <a:pt x="1" y="26"/>
                </a:lnTo>
                <a:lnTo>
                  <a:pt x="0" y="17"/>
                </a:lnTo>
                <a:cubicBezTo>
                  <a:pt x="0" y="8"/>
                  <a:pt x="1" y="3"/>
                  <a:pt x="3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4907880" y="416376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8"/>
                </a:moveTo>
                <a:cubicBezTo>
                  <a:pt x="74" y="21"/>
                  <a:pt x="77" y="14"/>
                  <a:pt x="83" y="9"/>
                </a:cubicBezTo>
                <a:cubicBezTo>
                  <a:pt x="88" y="4"/>
                  <a:pt x="95" y="1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4"/>
                  <a:pt x="100" y="47"/>
                  <a:pt x="93" y="47"/>
                </a:cubicBezTo>
                <a:cubicBezTo>
                  <a:pt x="89" y="47"/>
                  <a:pt x="84" y="45"/>
                  <a:pt x="81" y="42"/>
                </a:cubicBezTo>
                <a:cubicBezTo>
                  <a:pt x="77" y="40"/>
                  <a:pt x="75" y="35"/>
                  <a:pt x="74" y="28"/>
                </a:cubicBezTo>
                <a:moveTo>
                  <a:pt x="0" y="168"/>
                </a:moveTo>
                <a:cubicBezTo>
                  <a:pt x="0" y="165"/>
                  <a:pt x="2" y="161"/>
                  <a:pt x="4" y="154"/>
                </a:cubicBezTo>
                <a:cubicBezTo>
                  <a:pt x="7" y="147"/>
                  <a:pt x="11" y="139"/>
                  <a:pt x="15" y="131"/>
                </a:cubicBezTo>
                <a:cubicBezTo>
                  <a:pt x="20" y="123"/>
                  <a:pt x="26" y="115"/>
                  <a:pt x="35" y="108"/>
                </a:cubicBezTo>
                <a:cubicBezTo>
                  <a:pt x="44" y="101"/>
                  <a:pt x="52" y="98"/>
                  <a:pt x="63" y="98"/>
                </a:cubicBezTo>
                <a:cubicBezTo>
                  <a:pt x="74" y="98"/>
                  <a:pt x="84" y="102"/>
                  <a:pt x="92" y="109"/>
                </a:cubicBezTo>
                <a:cubicBezTo>
                  <a:pt x="100" y="116"/>
                  <a:pt x="104" y="125"/>
                  <a:pt x="104" y="136"/>
                </a:cubicBezTo>
                <a:cubicBezTo>
                  <a:pt x="104" y="141"/>
                  <a:pt x="102" y="150"/>
                  <a:pt x="98" y="161"/>
                </a:cubicBezTo>
                <a:cubicBezTo>
                  <a:pt x="93" y="173"/>
                  <a:pt x="87" y="189"/>
                  <a:pt x="80" y="208"/>
                </a:cubicBezTo>
                <a:cubicBezTo>
                  <a:pt x="72" y="228"/>
                  <a:pt x="66" y="245"/>
                  <a:pt x="61" y="259"/>
                </a:cubicBezTo>
                <a:cubicBezTo>
                  <a:pt x="59" y="265"/>
                  <a:pt x="59" y="270"/>
                  <a:pt x="59" y="273"/>
                </a:cubicBezTo>
                <a:cubicBezTo>
                  <a:pt x="59" y="281"/>
                  <a:pt x="61" y="285"/>
                  <a:pt x="66" y="285"/>
                </a:cubicBezTo>
                <a:cubicBezTo>
                  <a:pt x="69" y="285"/>
                  <a:pt x="72" y="285"/>
                  <a:pt x="75" y="283"/>
                </a:cubicBezTo>
                <a:cubicBezTo>
                  <a:pt x="78" y="282"/>
                  <a:pt x="81" y="280"/>
                  <a:pt x="85" y="277"/>
                </a:cubicBezTo>
                <a:cubicBezTo>
                  <a:pt x="89" y="273"/>
                  <a:pt x="93" y="268"/>
                  <a:pt x="97" y="261"/>
                </a:cubicBezTo>
                <a:cubicBezTo>
                  <a:pt x="101" y="254"/>
                  <a:pt x="105" y="245"/>
                  <a:pt x="108" y="235"/>
                </a:cubicBezTo>
                <a:cubicBezTo>
                  <a:pt x="109" y="231"/>
                  <a:pt x="110" y="229"/>
                  <a:pt x="111" y="228"/>
                </a:cubicBezTo>
                <a:cubicBezTo>
                  <a:pt x="111" y="228"/>
                  <a:pt x="114" y="228"/>
                  <a:pt x="118" y="228"/>
                </a:cubicBezTo>
                <a:cubicBezTo>
                  <a:pt x="124" y="228"/>
                  <a:pt x="127" y="229"/>
                  <a:pt x="127" y="232"/>
                </a:cubicBezTo>
                <a:cubicBezTo>
                  <a:pt x="127" y="234"/>
                  <a:pt x="126" y="239"/>
                  <a:pt x="123" y="246"/>
                </a:cubicBezTo>
                <a:cubicBezTo>
                  <a:pt x="120" y="253"/>
                  <a:pt x="117" y="260"/>
                  <a:pt x="112" y="269"/>
                </a:cubicBezTo>
                <a:cubicBezTo>
                  <a:pt x="107" y="277"/>
                  <a:pt x="100" y="286"/>
                  <a:pt x="92" y="292"/>
                </a:cubicBezTo>
                <a:cubicBezTo>
                  <a:pt x="83" y="299"/>
                  <a:pt x="74" y="302"/>
                  <a:pt x="64" y="302"/>
                </a:cubicBezTo>
                <a:cubicBezTo>
                  <a:pt x="53" y="302"/>
                  <a:pt x="45" y="299"/>
                  <a:pt x="37" y="293"/>
                </a:cubicBezTo>
                <a:cubicBezTo>
                  <a:pt x="29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4"/>
                  <a:pt x="34" y="227"/>
                  <a:pt x="46" y="198"/>
                </a:cubicBezTo>
                <a:cubicBezTo>
                  <a:pt x="58" y="168"/>
                  <a:pt x="64" y="150"/>
                  <a:pt x="66" y="144"/>
                </a:cubicBezTo>
                <a:cubicBezTo>
                  <a:pt x="68" y="138"/>
                  <a:pt x="69" y="132"/>
                  <a:pt x="69" y="126"/>
                </a:cubicBezTo>
                <a:cubicBezTo>
                  <a:pt x="69" y="119"/>
                  <a:pt x="67" y="115"/>
                  <a:pt x="62" y="115"/>
                </a:cubicBezTo>
                <a:lnTo>
                  <a:pt x="61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40"/>
                  <a:pt x="22" y="152"/>
                  <a:pt x="18" y="168"/>
                </a:cubicBezTo>
                <a:lnTo>
                  <a:pt x="17" y="169"/>
                </a:lnTo>
                <a:cubicBezTo>
                  <a:pt x="17" y="170"/>
                  <a:pt x="17" y="170"/>
                  <a:pt x="17" y="170"/>
                </a:cubicBezTo>
                <a:cubicBezTo>
                  <a:pt x="17" y="171"/>
                  <a:pt x="17" y="171"/>
                  <a:pt x="16" y="171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4969080" y="4211280"/>
            <a:ext cx="107640" cy="38160"/>
          </a:xfrm>
          <a:custGeom>
            <a:avLst/>
            <a:gdLst/>
            <a:ahLst/>
            <a:rect l="0" t="0" r="r" b="b"/>
            <a:pathLst>
              <a:path w="299" h="106">
                <a:moveTo>
                  <a:pt x="0" y="10"/>
                </a:moveTo>
                <a:cubicBezTo>
                  <a:pt x="0" y="6"/>
                  <a:pt x="2" y="3"/>
                  <a:pt x="7" y="0"/>
                </a:cubicBezTo>
                <a:lnTo>
                  <a:pt x="292" y="0"/>
                </a:lnTo>
                <a:cubicBezTo>
                  <a:pt x="297" y="3"/>
                  <a:pt x="299" y="6"/>
                  <a:pt x="299" y="10"/>
                </a:cubicBezTo>
                <a:cubicBezTo>
                  <a:pt x="299" y="13"/>
                  <a:pt x="297" y="16"/>
                  <a:pt x="293" y="18"/>
                </a:cubicBezTo>
                <a:lnTo>
                  <a:pt x="151" y="19"/>
                </a:lnTo>
                <a:lnTo>
                  <a:pt x="7" y="19"/>
                </a:lnTo>
                <a:cubicBezTo>
                  <a:pt x="3" y="17"/>
                  <a:pt x="0" y="14"/>
                  <a:pt x="0" y="10"/>
                </a:cubicBezTo>
                <a:moveTo>
                  <a:pt x="0" y="97"/>
                </a:moveTo>
                <a:cubicBezTo>
                  <a:pt x="0" y="92"/>
                  <a:pt x="3" y="89"/>
                  <a:pt x="7" y="88"/>
                </a:cubicBezTo>
                <a:lnTo>
                  <a:pt x="293" y="88"/>
                </a:lnTo>
                <a:cubicBezTo>
                  <a:pt x="297" y="91"/>
                  <a:pt x="299" y="94"/>
                  <a:pt x="299" y="97"/>
                </a:cubicBezTo>
                <a:cubicBezTo>
                  <a:pt x="299" y="100"/>
                  <a:pt x="297" y="103"/>
                  <a:pt x="292" y="106"/>
                </a:cubicBezTo>
                <a:lnTo>
                  <a:pt x="7" y="106"/>
                </a:lnTo>
                <a:cubicBezTo>
                  <a:pt x="2" y="103"/>
                  <a:pt x="0" y="100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5098680" y="416304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8" y="40"/>
                </a:moveTo>
                <a:lnTo>
                  <a:pt x="53" y="42"/>
                </a:lnTo>
                <a:cubicBezTo>
                  <a:pt x="48" y="43"/>
                  <a:pt x="42" y="45"/>
                  <a:pt x="35" y="46"/>
                </a:cubicBezTo>
                <a:cubicBezTo>
                  <a:pt x="27" y="48"/>
                  <a:pt x="18" y="49"/>
                  <a:pt x="9" y="49"/>
                </a:cubicBezTo>
                <a:lnTo>
                  <a:pt x="0" y="49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8" y="15"/>
                  <a:pt x="73" y="11"/>
                </a:cubicBezTo>
                <a:cubicBezTo>
                  <a:pt x="77" y="8"/>
                  <a:pt x="82" y="5"/>
                  <a:pt x="85" y="2"/>
                </a:cubicBezTo>
                <a:cubicBezTo>
                  <a:pt x="86" y="1"/>
                  <a:pt x="88" y="0"/>
                  <a:pt x="91" y="0"/>
                </a:cubicBezTo>
                <a:cubicBezTo>
                  <a:pt x="93" y="0"/>
                  <a:pt x="96" y="1"/>
                  <a:pt x="98" y="3"/>
                </a:cubicBezTo>
                <a:lnTo>
                  <a:pt x="98" y="137"/>
                </a:lnTo>
                <a:lnTo>
                  <a:pt x="99" y="272"/>
                </a:lnTo>
                <a:cubicBezTo>
                  <a:pt x="101" y="274"/>
                  <a:pt x="102" y="275"/>
                  <a:pt x="104" y="276"/>
                </a:cubicBezTo>
                <a:cubicBezTo>
                  <a:pt x="105" y="276"/>
                  <a:pt x="109" y="277"/>
                  <a:pt x="115" y="278"/>
                </a:cubicBezTo>
                <a:cubicBezTo>
                  <a:pt x="120" y="278"/>
                  <a:pt x="130" y="278"/>
                  <a:pt x="142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19" y="298"/>
                  <a:pt x="78" y="298"/>
                </a:cubicBezTo>
                <a:cubicBezTo>
                  <a:pt x="37" y="298"/>
                  <a:pt x="14" y="298"/>
                  <a:pt x="8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1" y="278"/>
                  <a:pt x="26" y="278"/>
                  <a:pt x="31" y="278"/>
                </a:cubicBezTo>
                <a:cubicBezTo>
                  <a:pt x="36" y="278"/>
                  <a:pt x="40" y="278"/>
                  <a:pt x="42" y="278"/>
                </a:cubicBezTo>
                <a:cubicBezTo>
                  <a:pt x="45" y="278"/>
                  <a:pt x="47" y="277"/>
                  <a:pt x="49" y="277"/>
                </a:cubicBezTo>
                <a:cubicBezTo>
                  <a:pt x="52" y="276"/>
                  <a:pt x="53" y="276"/>
                  <a:pt x="53" y="276"/>
                </a:cubicBezTo>
                <a:cubicBezTo>
                  <a:pt x="53" y="276"/>
                  <a:pt x="54" y="275"/>
                  <a:pt x="56" y="274"/>
                </a:cubicBezTo>
                <a:cubicBezTo>
                  <a:pt x="57" y="272"/>
                  <a:pt x="58" y="271"/>
                  <a:pt x="58" y="272"/>
                </a:cubicBezTo>
                <a:lnTo>
                  <a:pt x="58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4990320" y="3689640"/>
            <a:ext cx="90360" cy="73440"/>
          </a:xfrm>
          <a:custGeom>
            <a:avLst/>
            <a:gdLst/>
            <a:ahLst/>
            <a:rect l="0" t="0" r="r" b="b"/>
            <a:pathLst>
              <a:path w="251" h="204">
                <a:moveTo>
                  <a:pt x="0" y="69"/>
                </a:moveTo>
                <a:cubicBezTo>
                  <a:pt x="0" y="68"/>
                  <a:pt x="1" y="65"/>
                  <a:pt x="2" y="62"/>
                </a:cubicBezTo>
                <a:cubicBezTo>
                  <a:pt x="2" y="59"/>
                  <a:pt x="4" y="54"/>
                  <a:pt x="7" y="45"/>
                </a:cubicBezTo>
                <a:cubicBezTo>
                  <a:pt x="10" y="37"/>
                  <a:pt x="13" y="30"/>
                  <a:pt x="16" y="24"/>
                </a:cubicBezTo>
                <a:cubicBezTo>
                  <a:pt x="19" y="19"/>
                  <a:pt x="24" y="13"/>
                  <a:pt x="31" y="8"/>
                </a:cubicBezTo>
                <a:cubicBezTo>
                  <a:pt x="37" y="2"/>
                  <a:pt x="44" y="0"/>
                  <a:pt x="51" y="0"/>
                </a:cubicBezTo>
                <a:cubicBezTo>
                  <a:pt x="62" y="0"/>
                  <a:pt x="71" y="3"/>
                  <a:pt x="78" y="8"/>
                </a:cubicBezTo>
                <a:cubicBezTo>
                  <a:pt x="85" y="14"/>
                  <a:pt x="90" y="19"/>
                  <a:pt x="91" y="23"/>
                </a:cubicBezTo>
                <a:cubicBezTo>
                  <a:pt x="93" y="28"/>
                  <a:pt x="94" y="31"/>
                  <a:pt x="94" y="33"/>
                </a:cubicBezTo>
                <a:cubicBezTo>
                  <a:pt x="94" y="33"/>
                  <a:pt x="94" y="34"/>
                  <a:pt x="95" y="34"/>
                </a:cubicBezTo>
                <a:lnTo>
                  <a:pt x="99" y="29"/>
                </a:lnTo>
                <a:cubicBezTo>
                  <a:pt x="118" y="10"/>
                  <a:pt x="138" y="0"/>
                  <a:pt x="162" y="0"/>
                </a:cubicBezTo>
                <a:cubicBezTo>
                  <a:pt x="178" y="0"/>
                  <a:pt x="191" y="4"/>
                  <a:pt x="200" y="12"/>
                </a:cubicBezTo>
                <a:cubicBezTo>
                  <a:pt x="211" y="20"/>
                  <a:pt x="216" y="32"/>
                  <a:pt x="217" y="48"/>
                </a:cubicBezTo>
                <a:cubicBezTo>
                  <a:pt x="217" y="63"/>
                  <a:pt x="211" y="86"/>
                  <a:pt x="199" y="118"/>
                </a:cubicBezTo>
                <a:cubicBezTo>
                  <a:pt x="187" y="149"/>
                  <a:pt x="181" y="169"/>
                  <a:pt x="182" y="176"/>
                </a:cubicBezTo>
                <a:cubicBezTo>
                  <a:pt x="182" y="183"/>
                  <a:pt x="184" y="187"/>
                  <a:pt x="189" y="187"/>
                </a:cubicBezTo>
                <a:cubicBezTo>
                  <a:pt x="191" y="187"/>
                  <a:pt x="192" y="187"/>
                  <a:pt x="193" y="187"/>
                </a:cubicBezTo>
                <a:cubicBezTo>
                  <a:pt x="202" y="185"/>
                  <a:pt x="211" y="180"/>
                  <a:pt x="218" y="170"/>
                </a:cubicBezTo>
                <a:cubicBezTo>
                  <a:pt x="224" y="160"/>
                  <a:pt x="230" y="147"/>
                  <a:pt x="233" y="133"/>
                </a:cubicBezTo>
                <a:cubicBezTo>
                  <a:pt x="234" y="131"/>
                  <a:pt x="237" y="129"/>
                  <a:pt x="242" y="129"/>
                </a:cubicBezTo>
                <a:cubicBezTo>
                  <a:pt x="248" y="129"/>
                  <a:pt x="251" y="131"/>
                  <a:pt x="251" y="133"/>
                </a:cubicBezTo>
                <a:cubicBezTo>
                  <a:pt x="251" y="133"/>
                  <a:pt x="250" y="136"/>
                  <a:pt x="249" y="140"/>
                </a:cubicBezTo>
                <a:cubicBezTo>
                  <a:pt x="247" y="148"/>
                  <a:pt x="244" y="158"/>
                  <a:pt x="239" y="166"/>
                </a:cubicBezTo>
                <a:cubicBezTo>
                  <a:pt x="235" y="175"/>
                  <a:pt x="228" y="183"/>
                  <a:pt x="219" y="191"/>
                </a:cubicBezTo>
                <a:cubicBezTo>
                  <a:pt x="209" y="200"/>
                  <a:pt x="198" y="204"/>
                  <a:pt x="187" y="203"/>
                </a:cubicBezTo>
                <a:cubicBezTo>
                  <a:pt x="173" y="203"/>
                  <a:pt x="163" y="199"/>
                  <a:pt x="157" y="191"/>
                </a:cubicBezTo>
                <a:cubicBezTo>
                  <a:pt x="150" y="183"/>
                  <a:pt x="147" y="175"/>
                  <a:pt x="147" y="166"/>
                </a:cubicBezTo>
                <a:cubicBezTo>
                  <a:pt x="147" y="161"/>
                  <a:pt x="153" y="142"/>
                  <a:pt x="163" y="112"/>
                </a:cubicBezTo>
                <a:cubicBezTo>
                  <a:pt x="174" y="81"/>
                  <a:pt x="180" y="59"/>
                  <a:pt x="180" y="44"/>
                </a:cubicBezTo>
                <a:cubicBezTo>
                  <a:pt x="180" y="26"/>
                  <a:pt x="173" y="17"/>
                  <a:pt x="160" y="17"/>
                </a:cubicBezTo>
                <a:lnTo>
                  <a:pt x="158" y="17"/>
                </a:lnTo>
                <a:cubicBezTo>
                  <a:pt x="132" y="17"/>
                  <a:pt x="111" y="32"/>
                  <a:pt x="93" y="62"/>
                </a:cubicBezTo>
                <a:lnTo>
                  <a:pt x="90" y="68"/>
                </a:lnTo>
                <a:lnTo>
                  <a:pt x="75" y="128"/>
                </a:lnTo>
                <a:cubicBezTo>
                  <a:pt x="65" y="168"/>
                  <a:pt x="60" y="189"/>
                  <a:pt x="58" y="192"/>
                </a:cubicBezTo>
                <a:cubicBezTo>
                  <a:pt x="54" y="200"/>
                  <a:pt x="48" y="204"/>
                  <a:pt x="39" y="204"/>
                </a:cubicBezTo>
                <a:cubicBezTo>
                  <a:pt x="35" y="204"/>
                  <a:pt x="32" y="203"/>
                  <a:pt x="30" y="201"/>
                </a:cubicBezTo>
                <a:cubicBezTo>
                  <a:pt x="27" y="199"/>
                  <a:pt x="26" y="197"/>
                  <a:pt x="25" y="196"/>
                </a:cubicBezTo>
                <a:cubicBezTo>
                  <a:pt x="24" y="194"/>
                  <a:pt x="24" y="192"/>
                  <a:pt x="24" y="191"/>
                </a:cubicBezTo>
                <a:cubicBezTo>
                  <a:pt x="24" y="187"/>
                  <a:pt x="30" y="163"/>
                  <a:pt x="41" y="117"/>
                </a:cubicBezTo>
                <a:cubicBezTo>
                  <a:pt x="52" y="73"/>
                  <a:pt x="58" y="48"/>
                  <a:pt x="59" y="44"/>
                </a:cubicBezTo>
                <a:cubicBezTo>
                  <a:pt x="59" y="43"/>
                  <a:pt x="59" y="40"/>
                  <a:pt x="59" y="34"/>
                </a:cubicBezTo>
                <a:cubicBezTo>
                  <a:pt x="59" y="23"/>
                  <a:pt x="56" y="17"/>
                  <a:pt x="48" y="17"/>
                </a:cubicBezTo>
                <a:cubicBezTo>
                  <a:pt x="37" y="17"/>
                  <a:pt x="28" y="32"/>
                  <a:pt x="20" y="61"/>
                </a:cubicBezTo>
                <a:cubicBezTo>
                  <a:pt x="19" y="67"/>
                  <a:pt x="18" y="71"/>
                  <a:pt x="18" y="71"/>
                </a:cubicBezTo>
                <a:cubicBezTo>
                  <a:pt x="17" y="73"/>
                  <a:pt x="14" y="74"/>
                  <a:pt x="9" y="74"/>
                </a:cubicBezTo>
                <a:lnTo>
                  <a:pt x="3" y="74"/>
                </a:lnTo>
                <a:cubicBezTo>
                  <a:pt x="1" y="72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5226480" y="3852000"/>
            <a:ext cx="31680" cy="227880"/>
          </a:xfrm>
          <a:custGeom>
            <a:avLst/>
            <a:gdLst/>
            <a:ahLst/>
            <a:rect l="0" t="0" r="r" b="b"/>
            <a:pathLst>
              <a:path w="88" h="633">
                <a:moveTo>
                  <a:pt x="0" y="633"/>
                </a:moveTo>
                <a:lnTo>
                  <a:pt x="0" y="0"/>
                </a:lnTo>
                <a:lnTo>
                  <a:pt x="88" y="0"/>
                </a:lnTo>
                <a:lnTo>
                  <a:pt x="88" y="25"/>
                </a:lnTo>
                <a:lnTo>
                  <a:pt x="25" y="25"/>
                </a:lnTo>
                <a:lnTo>
                  <a:pt x="25" y="608"/>
                </a:lnTo>
                <a:lnTo>
                  <a:pt x="88" y="608"/>
                </a:lnTo>
                <a:lnTo>
                  <a:pt x="88" y="633"/>
                </a:lnTo>
                <a:lnTo>
                  <a:pt x="0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5267880" y="392220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7"/>
                </a:cubicBezTo>
                <a:cubicBezTo>
                  <a:pt x="15" y="53"/>
                  <a:pt x="25" y="38"/>
                  <a:pt x="39" y="22"/>
                </a:cubicBezTo>
                <a:cubicBezTo>
                  <a:pt x="53" y="7"/>
                  <a:pt x="69" y="-1"/>
                  <a:pt x="86" y="0"/>
                </a:cubicBezTo>
                <a:cubicBezTo>
                  <a:pt x="103" y="0"/>
                  <a:pt x="117" y="4"/>
                  <a:pt x="128" y="14"/>
                </a:cubicBezTo>
                <a:cubicBezTo>
                  <a:pt x="138" y="24"/>
                  <a:pt x="144" y="37"/>
                  <a:pt x="144" y="55"/>
                </a:cubicBezTo>
                <a:cubicBezTo>
                  <a:pt x="144" y="63"/>
                  <a:pt x="143" y="67"/>
                  <a:pt x="142" y="68"/>
                </a:cubicBezTo>
                <a:cubicBezTo>
                  <a:pt x="142" y="69"/>
                  <a:pt x="139" y="79"/>
                  <a:pt x="132" y="97"/>
                </a:cubicBezTo>
                <a:cubicBezTo>
                  <a:pt x="126" y="115"/>
                  <a:pt x="119" y="135"/>
                  <a:pt x="111" y="158"/>
                </a:cubicBezTo>
                <a:cubicBezTo>
                  <a:pt x="104" y="181"/>
                  <a:pt x="101" y="199"/>
                  <a:pt x="101" y="213"/>
                </a:cubicBezTo>
                <a:cubicBezTo>
                  <a:pt x="101" y="231"/>
                  <a:pt x="104" y="243"/>
                  <a:pt x="110" y="251"/>
                </a:cubicBezTo>
                <a:cubicBezTo>
                  <a:pt x="116" y="258"/>
                  <a:pt x="125" y="262"/>
                  <a:pt x="137" y="262"/>
                </a:cubicBezTo>
                <a:cubicBezTo>
                  <a:pt x="146" y="262"/>
                  <a:pt x="156" y="260"/>
                  <a:pt x="164" y="255"/>
                </a:cubicBezTo>
                <a:cubicBezTo>
                  <a:pt x="172" y="250"/>
                  <a:pt x="179" y="246"/>
                  <a:pt x="184" y="240"/>
                </a:cubicBezTo>
                <a:cubicBezTo>
                  <a:pt x="188" y="235"/>
                  <a:pt x="194" y="228"/>
                  <a:pt x="201" y="220"/>
                </a:cubicBezTo>
                <a:cubicBezTo>
                  <a:pt x="201" y="219"/>
                  <a:pt x="202" y="215"/>
                  <a:pt x="204" y="207"/>
                </a:cubicBezTo>
                <a:cubicBezTo>
                  <a:pt x="206" y="199"/>
                  <a:pt x="209" y="187"/>
                  <a:pt x="213" y="170"/>
                </a:cubicBezTo>
                <a:cubicBezTo>
                  <a:pt x="216" y="153"/>
                  <a:pt x="221" y="137"/>
                  <a:pt x="226" y="123"/>
                </a:cubicBezTo>
                <a:cubicBezTo>
                  <a:pt x="242" y="60"/>
                  <a:pt x="251" y="27"/>
                  <a:pt x="252" y="24"/>
                </a:cubicBezTo>
                <a:cubicBezTo>
                  <a:pt x="258" y="12"/>
                  <a:pt x="267" y="6"/>
                  <a:pt x="279" y="6"/>
                </a:cubicBezTo>
                <a:cubicBezTo>
                  <a:pt x="285" y="6"/>
                  <a:pt x="289" y="8"/>
                  <a:pt x="293" y="11"/>
                </a:cubicBezTo>
                <a:cubicBezTo>
                  <a:pt x="296" y="14"/>
                  <a:pt x="298" y="16"/>
                  <a:pt x="300" y="19"/>
                </a:cubicBezTo>
                <a:cubicBezTo>
                  <a:pt x="301" y="21"/>
                  <a:pt x="301" y="23"/>
                  <a:pt x="301" y="24"/>
                </a:cubicBezTo>
                <a:cubicBezTo>
                  <a:pt x="301" y="30"/>
                  <a:pt x="291" y="74"/>
                  <a:pt x="270" y="157"/>
                </a:cubicBezTo>
                <a:cubicBezTo>
                  <a:pt x="249" y="240"/>
                  <a:pt x="237" y="286"/>
                  <a:pt x="235" y="294"/>
                </a:cubicBezTo>
                <a:cubicBezTo>
                  <a:pt x="223" y="329"/>
                  <a:pt x="201" y="357"/>
                  <a:pt x="172" y="378"/>
                </a:cubicBezTo>
                <a:cubicBezTo>
                  <a:pt x="143" y="399"/>
                  <a:pt x="114" y="409"/>
                  <a:pt x="85" y="410"/>
                </a:cubicBezTo>
                <a:cubicBezTo>
                  <a:pt x="66" y="410"/>
                  <a:pt x="49" y="405"/>
                  <a:pt x="35" y="396"/>
                </a:cubicBezTo>
                <a:cubicBezTo>
                  <a:pt x="21" y="386"/>
                  <a:pt x="13" y="373"/>
                  <a:pt x="13" y="354"/>
                </a:cubicBezTo>
                <a:cubicBezTo>
                  <a:pt x="13" y="344"/>
                  <a:pt x="15" y="336"/>
                  <a:pt x="18" y="330"/>
                </a:cubicBezTo>
                <a:cubicBezTo>
                  <a:pt x="21" y="323"/>
                  <a:pt x="25" y="319"/>
                  <a:pt x="30" y="316"/>
                </a:cubicBezTo>
                <a:cubicBezTo>
                  <a:pt x="35" y="313"/>
                  <a:pt x="39" y="311"/>
                  <a:pt x="43" y="309"/>
                </a:cubicBezTo>
                <a:cubicBezTo>
                  <a:pt x="46" y="308"/>
                  <a:pt x="50" y="307"/>
                  <a:pt x="53" y="307"/>
                </a:cubicBezTo>
                <a:cubicBezTo>
                  <a:pt x="72" y="307"/>
                  <a:pt x="81" y="316"/>
                  <a:pt x="81" y="334"/>
                </a:cubicBezTo>
                <a:cubicBezTo>
                  <a:pt x="81" y="342"/>
                  <a:pt x="79" y="350"/>
                  <a:pt x="74" y="357"/>
                </a:cubicBezTo>
                <a:cubicBezTo>
                  <a:pt x="68" y="364"/>
                  <a:pt x="64" y="368"/>
                  <a:pt x="59" y="370"/>
                </a:cubicBezTo>
                <a:cubicBezTo>
                  <a:pt x="54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8"/>
                  <a:pt x="61" y="381"/>
                </a:cubicBezTo>
                <a:cubicBezTo>
                  <a:pt x="68" y="384"/>
                  <a:pt x="75" y="386"/>
                  <a:pt x="82" y="386"/>
                </a:cubicBezTo>
                <a:lnTo>
                  <a:pt x="87" y="386"/>
                </a:lnTo>
                <a:cubicBezTo>
                  <a:pt x="95" y="386"/>
                  <a:pt x="100" y="385"/>
                  <a:pt x="104" y="384"/>
                </a:cubicBezTo>
                <a:cubicBezTo>
                  <a:pt x="118" y="381"/>
                  <a:pt x="131" y="373"/>
                  <a:pt x="142" y="360"/>
                </a:cubicBezTo>
                <a:cubicBezTo>
                  <a:pt x="154" y="347"/>
                  <a:pt x="163" y="334"/>
                  <a:pt x="170" y="320"/>
                </a:cubicBezTo>
                <a:cubicBezTo>
                  <a:pt x="176" y="306"/>
                  <a:pt x="181" y="294"/>
                  <a:pt x="184" y="285"/>
                </a:cubicBezTo>
                <a:cubicBezTo>
                  <a:pt x="188" y="275"/>
                  <a:pt x="189" y="269"/>
                  <a:pt x="189" y="266"/>
                </a:cubicBezTo>
                <a:lnTo>
                  <a:pt x="185" y="268"/>
                </a:lnTo>
                <a:cubicBezTo>
                  <a:pt x="183" y="270"/>
                  <a:pt x="179" y="272"/>
                  <a:pt x="173" y="275"/>
                </a:cubicBezTo>
                <a:cubicBezTo>
                  <a:pt x="168" y="278"/>
                  <a:pt x="163" y="281"/>
                  <a:pt x="157" y="283"/>
                </a:cubicBezTo>
                <a:cubicBezTo>
                  <a:pt x="149" y="285"/>
                  <a:pt x="140" y="286"/>
                  <a:pt x="132" y="286"/>
                </a:cubicBezTo>
                <a:cubicBezTo>
                  <a:pt x="113" y="286"/>
                  <a:pt x="96" y="281"/>
                  <a:pt x="81" y="272"/>
                </a:cubicBezTo>
                <a:cubicBezTo>
                  <a:pt x="66" y="263"/>
                  <a:pt x="57" y="248"/>
                  <a:pt x="52" y="227"/>
                </a:cubicBezTo>
                <a:cubicBezTo>
                  <a:pt x="52" y="224"/>
                  <a:pt x="51" y="218"/>
                  <a:pt x="51" y="208"/>
                </a:cubicBezTo>
                <a:cubicBezTo>
                  <a:pt x="51" y="184"/>
                  <a:pt x="59" y="152"/>
                  <a:pt x="74" y="113"/>
                </a:cubicBezTo>
                <a:cubicBezTo>
                  <a:pt x="88" y="75"/>
                  <a:pt x="96" y="50"/>
                  <a:pt x="96" y="39"/>
                </a:cubicBezTo>
                <a:lnTo>
                  <a:pt x="96" y="38"/>
                </a:lnTo>
                <a:cubicBezTo>
                  <a:pt x="96" y="34"/>
                  <a:pt x="96" y="32"/>
                  <a:pt x="96" y="31"/>
                </a:cubicBezTo>
                <a:cubicBezTo>
                  <a:pt x="96" y="29"/>
                  <a:pt x="95" y="28"/>
                  <a:pt x="93" y="26"/>
                </a:cubicBezTo>
                <a:cubicBezTo>
                  <a:pt x="91" y="24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2"/>
                  <a:pt x="38" y="62"/>
                </a:cubicBezTo>
                <a:cubicBezTo>
                  <a:pt x="33" y="71"/>
                  <a:pt x="30" y="80"/>
                  <a:pt x="27" y="88"/>
                </a:cubicBezTo>
                <a:cubicBezTo>
                  <a:pt x="25" y="96"/>
                  <a:pt x="23" y="101"/>
                  <a:pt x="22" y="102"/>
                </a:cubicBezTo>
                <a:cubicBezTo>
                  <a:pt x="21" y="103"/>
                  <a:pt x="18" y="103"/>
                  <a:pt x="12" y="103"/>
                </a:cubicBezTo>
                <a:lnTo>
                  <a:pt x="3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5385240" y="395028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3" y="28"/>
                </a:moveTo>
                <a:cubicBezTo>
                  <a:pt x="73" y="20"/>
                  <a:pt x="76" y="14"/>
                  <a:pt x="82" y="9"/>
                </a:cubicBezTo>
                <a:cubicBezTo>
                  <a:pt x="87" y="3"/>
                  <a:pt x="94" y="1"/>
                  <a:pt x="101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4"/>
                  <a:pt x="99" y="47"/>
                  <a:pt x="92" y="47"/>
                </a:cubicBezTo>
                <a:cubicBezTo>
                  <a:pt x="88" y="47"/>
                  <a:pt x="83" y="45"/>
                  <a:pt x="80" y="42"/>
                </a:cubicBezTo>
                <a:cubicBezTo>
                  <a:pt x="76" y="39"/>
                  <a:pt x="74" y="34"/>
                  <a:pt x="73" y="28"/>
                </a:cubicBezTo>
                <a:moveTo>
                  <a:pt x="0" y="168"/>
                </a:moveTo>
                <a:cubicBezTo>
                  <a:pt x="0" y="165"/>
                  <a:pt x="2" y="161"/>
                  <a:pt x="4" y="154"/>
                </a:cubicBezTo>
                <a:cubicBezTo>
                  <a:pt x="7" y="147"/>
                  <a:pt x="11" y="139"/>
                  <a:pt x="15" y="131"/>
                </a:cubicBezTo>
                <a:cubicBezTo>
                  <a:pt x="20" y="123"/>
                  <a:pt x="26" y="115"/>
                  <a:pt x="35" y="108"/>
                </a:cubicBezTo>
                <a:cubicBezTo>
                  <a:pt x="43" y="101"/>
                  <a:pt x="52" y="98"/>
                  <a:pt x="62" y="98"/>
                </a:cubicBezTo>
                <a:cubicBezTo>
                  <a:pt x="73" y="98"/>
                  <a:pt x="83" y="102"/>
                  <a:pt x="91" y="109"/>
                </a:cubicBezTo>
                <a:cubicBezTo>
                  <a:pt x="98" y="115"/>
                  <a:pt x="102" y="125"/>
                  <a:pt x="103" y="136"/>
                </a:cubicBezTo>
                <a:cubicBezTo>
                  <a:pt x="103" y="141"/>
                  <a:pt x="101" y="150"/>
                  <a:pt x="97" y="161"/>
                </a:cubicBezTo>
                <a:cubicBezTo>
                  <a:pt x="92" y="173"/>
                  <a:pt x="86" y="189"/>
                  <a:pt x="79" y="208"/>
                </a:cubicBezTo>
                <a:cubicBezTo>
                  <a:pt x="71" y="228"/>
                  <a:pt x="65" y="245"/>
                  <a:pt x="60" y="259"/>
                </a:cubicBezTo>
                <a:cubicBezTo>
                  <a:pt x="58" y="265"/>
                  <a:pt x="58" y="270"/>
                  <a:pt x="58" y="273"/>
                </a:cubicBezTo>
                <a:cubicBezTo>
                  <a:pt x="58" y="282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0" y="281"/>
                  <a:pt x="84" y="278"/>
                </a:cubicBezTo>
                <a:cubicBezTo>
                  <a:pt x="88" y="273"/>
                  <a:pt x="92" y="268"/>
                  <a:pt x="96" y="261"/>
                </a:cubicBezTo>
                <a:cubicBezTo>
                  <a:pt x="100" y="254"/>
                  <a:pt x="105" y="245"/>
                  <a:pt x="108" y="235"/>
                </a:cubicBezTo>
                <a:cubicBezTo>
                  <a:pt x="109" y="231"/>
                  <a:pt x="110" y="229"/>
                  <a:pt x="110" y="228"/>
                </a:cubicBezTo>
                <a:cubicBezTo>
                  <a:pt x="111" y="228"/>
                  <a:pt x="114" y="227"/>
                  <a:pt x="118" y="227"/>
                </a:cubicBezTo>
                <a:cubicBezTo>
                  <a:pt x="124" y="227"/>
                  <a:pt x="127" y="229"/>
                  <a:pt x="127" y="232"/>
                </a:cubicBezTo>
                <a:cubicBezTo>
                  <a:pt x="127" y="234"/>
                  <a:pt x="126" y="239"/>
                  <a:pt x="123" y="246"/>
                </a:cubicBezTo>
                <a:cubicBezTo>
                  <a:pt x="120" y="253"/>
                  <a:pt x="117" y="260"/>
                  <a:pt x="112" y="269"/>
                </a:cubicBezTo>
                <a:cubicBezTo>
                  <a:pt x="107" y="278"/>
                  <a:pt x="99" y="285"/>
                  <a:pt x="91" y="292"/>
                </a:cubicBezTo>
                <a:cubicBezTo>
                  <a:pt x="82" y="299"/>
                  <a:pt x="73" y="302"/>
                  <a:pt x="63" y="302"/>
                </a:cubicBezTo>
                <a:cubicBezTo>
                  <a:pt x="53" y="302"/>
                  <a:pt x="45" y="299"/>
                  <a:pt x="37" y="292"/>
                </a:cubicBezTo>
                <a:cubicBezTo>
                  <a:pt x="29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4"/>
                  <a:pt x="34" y="227"/>
                  <a:pt x="46" y="198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2"/>
                  <a:pt x="68" y="126"/>
                </a:cubicBezTo>
                <a:cubicBezTo>
                  <a:pt x="68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40"/>
                  <a:pt x="22" y="152"/>
                  <a:pt x="18" y="168"/>
                </a:cubicBezTo>
                <a:lnTo>
                  <a:pt x="17" y="169"/>
                </a:lnTo>
                <a:cubicBezTo>
                  <a:pt x="17" y="170"/>
                  <a:pt x="17" y="170"/>
                  <a:pt x="17" y="170"/>
                </a:cubicBezTo>
                <a:cubicBezTo>
                  <a:pt x="17" y="171"/>
                  <a:pt x="17" y="171"/>
                  <a:pt x="16" y="171"/>
                </a:cubicBezTo>
                <a:cubicBezTo>
                  <a:pt x="15" y="171"/>
                  <a:pt x="15" y="172"/>
                  <a:pt x="15" y="172"/>
                </a:cubicBez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8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5517360" y="395208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9"/>
                  <a:pt x="3" y="20"/>
                  <a:pt x="11" y="12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7" y="3"/>
                  <a:pt x="64" y="11"/>
                </a:cubicBezTo>
                <a:cubicBezTo>
                  <a:pt x="73" y="18"/>
                  <a:pt x="77" y="27"/>
                  <a:pt x="77" y="38"/>
                </a:cubicBezTo>
                <a:cubicBezTo>
                  <a:pt x="77" y="49"/>
                  <a:pt x="74" y="58"/>
                  <a:pt x="67" y="66"/>
                </a:cubicBezTo>
                <a:cubicBezTo>
                  <a:pt x="58" y="73"/>
                  <a:pt x="49" y="77"/>
                  <a:pt x="38" y="77"/>
                </a:cubicBezTo>
                <a:cubicBezTo>
                  <a:pt x="27" y="77"/>
                  <a:pt x="18" y="73"/>
                  <a:pt x="11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5619240" y="386460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0" y="411"/>
                </a:moveTo>
                <a:lnTo>
                  <a:pt x="19" y="411"/>
                </a:lnTo>
                <a:cubicBezTo>
                  <a:pt x="36" y="411"/>
                  <a:pt x="46" y="408"/>
                  <a:pt x="49" y="402"/>
                </a:cubicBezTo>
                <a:lnTo>
                  <a:pt x="49" y="397"/>
                </a:lnTo>
                <a:cubicBezTo>
                  <a:pt x="49" y="393"/>
                  <a:pt x="49" y="388"/>
                  <a:pt x="49" y="382"/>
                </a:cubicBezTo>
                <a:cubicBezTo>
                  <a:pt x="49" y="377"/>
                  <a:pt x="49" y="370"/>
                  <a:pt x="49" y="362"/>
                </a:cubicBezTo>
                <a:cubicBezTo>
                  <a:pt x="49" y="354"/>
                  <a:pt x="49" y="345"/>
                  <a:pt x="50" y="334"/>
                </a:cubicBezTo>
                <a:cubicBezTo>
                  <a:pt x="50" y="324"/>
                  <a:pt x="50" y="314"/>
                  <a:pt x="50" y="303"/>
                </a:cubicBezTo>
                <a:cubicBezTo>
                  <a:pt x="49" y="292"/>
                  <a:pt x="49" y="280"/>
                  <a:pt x="50" y="268"/>
                </a:cubicBezTo>
                <a:cubicBezTo>
                  <a:pt x="50" y="256"/>
                  <a:pt x="50" y="244"/>
                  <a:pt x="50" y="232"/>
                </a:cubicBezTo>
                <a:cubicBezTo>
                  <a:pt x="50" y="216"/>
                  <a:pt x="50" y="200"/>
                  <a:pt x="50" y="183"/>
                </a:cubicBezTo>
                <a:cubicBezTo>
                  <a:pt x="50" y="165"/>
                  <a:pt x="50" y="150"/>
                  <a:pt x="50" y="135"/>
                </a:cubicBezTo>
                <a:cubicBezTo>
                  <a:pt x="50" y="121"/>
                  <a:pt x="50" y="108"/>
                  <a:pt x="50" y="97"/>
                </a:cubicBezTo>
                <a:cubicBezTo>
                  <a:pt x="50" y="86"/>
                  <a:pt x="49" y="77"/>
                  <a:pt x="49" y="69"/>
                </a:cubicBezTo>
                <a:cubicBezTo>
                  <a:pt x="48" y="62"/>
                  <a:pt x="48" y="58"/>
                  <a:pt x="49" y="59"/>
                </a:cubicBezTo>
                <a:cubicBezTo>
                  <a:pt x="48" y="51"/>
                  <a:pt x="45" y="45"/>
                  <a:pt x="40" y="43"/>
                </a:cubicBezTo>
                <a:cubicBezTo>
                  <a:pt x="35" y="40"/>
                  <a:pt x="26" y="38"/>
                  <a:pt x="12" y="37"/>
                </a:cubicBezTo>
                <a:lnTo>
                  <a:pt x="0" y="37"/>
                </a:lnTo>
                <a:lnTo>
                  <a:pt x="0" y="23"/>
                </a:lnTo>
                <a:cubicBezTo>
                  <a:pt x="0" y="12"/>
                  <a:pt x="1" y="7"/>
                  <a:pt x="1" y="7"/>
                </a:cubicBezTo>
                <a:lnTo>
                  <a:pt x="8" y="6"/>
                </a:lnTo>
                <a:cubicBezTo>
                  <a:pt x="12" y="6"/>
                  <a:pt x="18" y="6"/>
                  <a:pt x="26" y="5"/>
                </a:cubicBezTo>
                <a:cubicBezTo>
                  <a:pt x="34" y="5"/>
                  <a:pt x="42" y="4"/>
                  <a:pt x="50" y="4"/>
                </a:cubicBezTo>
                <a:cubicBezTo>
                  <a:pt x="57" y="4"/>
                  <a:pt x="64" y="3"/>
                  <a:pt x="73" y="3"/>
                </a:cubicBezTo>
                <a:cubicBezTo>
                  <a:pt x="81" y="2"/>
                  <a:pt x="88" y="2"/>
                  <a:pt x="92" y="1"/>
                </a:cubicBezTo>
                <a:cubicBezTo>
                  <a:pt x="96" y="0"/>
                  <a:pt x="98" y="0"/>
                  <a:pt x="99" y="0"/>
                </a:cubicBezTo>
                <a:lnTo>
                  <a:pt x="101" y="0"/>
                </a:lnTo>
                <a:lnTo>
                  <a:pt x="101" y="200"/>
                </a:lnTo>
                <a:cubicBezTo>
                  <a:pt x="101" y="334"/>
                  <a:pt x="101" y="401"/>
                  <a:pt x="101" y="402"/>
                </a:cubicBezTo>
                <a:cubicBezTo>
                  <a:pt x="103" y="405"/>
                  <a:pt x="106" y="408"/>
                  <a:pt x="109" y="409"/>
                </a:cubicBezTo>
                <a:cubicBezTo>
                  <a:pt x="119" y="410"/>
                  <a:pt x="129" y="411"/>
                  <a:pt x="141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1" y="439"/>
                </a:lnTo>
                <a:cubicBezTo>
                  <a:pt x="122" y="439"/>
                  <a:pt x="110" y="439"/>
                  <a:pt x="99" y="439"/>
                </a:cubicBezTo>
                <a:cubicBezTo>
                  <a:pt x="89" y="439"/>
                  <a:pt x="81" y="439"/>
                  <a:pt x="75" y="438"/>
                </a:cubicBezTo>
                <a:cubicBezTo>
                  <a:pt x="70" y="438"/>
                  <a:pt x="62" y="438"/>
                  <a:pt x="51" y="438"/>
                </a:cubicBezTo>
                <a:cubicBezTo>
                  <a:pt x="40" y="439"/>
                  <a:pt x="30" y="439"/>
                  <a:pt x="20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5682960" y="3920760"/>
            <a:ext cx="101160" cy="104400"/>
          </a:xfrm>
          <a:custGeom>
            <a:avLst/>
            <a:gdLst/>
            <a:ahLst/>
            <a:rect l="0" t="0" r="r" b="b"/>
            <a:pathLst>
              <a:path w="281" h="290">
                <a:moveTo>
                  <a:pt x="0" y="148"/>
                </a:moveTo>
                <a:cubicBezTo>
                  <a:pt x="0" y="108"/>
                  <a:pt x="14" y="73"/>
                  <a:pt x="42" y="44"/>
                </a:cubicBezTo>
                <a:cubicBezTo>
                  <a:pt x="70" y="15"/>
                  <a:pt x="103" y="0"/>
                  <a:pt x="142" y="0"/>
                </a:cubicBezTo>
                <a:cubicBezTo>
                  <a:pt x="180" y="0"/>
                  <a:pt x="212" y="14"/>
                  <a:pt x="240" y="43"/>
                </a:cubicBezTo>
                <a:cubicBezTo>
                  <a:pt x="267" y="71"/>
                  <a:pt x="281" y="106"/>
                  <a:pt x="281" y="147"/>
                </a:cubicBezTo>
                <a:cubicBezTo>
                  <a:pt x="281" y="187"/>
                  <a:pt x="268" y="221"/>
                  <a:pt x="241" y="249"/>
                </a:cubicBezTo>
                <a:cubicBezTo>
                  <a:pt x="214" y="277"/>
                  <a:pt x="181" y="290"/>
                  <a:pt x="142" y="290"/>
                </a:cubicBezTo>
                <a:cubicBezTo>
                  <a:pt x="101" y="290"/>
                  <a:pt x="67" y="276"/>
                  <a:pt x="41" y="248"/>
                </a:cubicBezTo>
                <a:cubicBezTo>
                  <a:pt x="14" y="219"/>
                  <a:pt x="1" y="186"/>
                  <a:pt x="0" y="148"/>
                </a:cubicBezTo>
                <a:moveTo>
                  <a:pt x="142" y="265"/>
                </a:moveTo>
                <a:cubicBezTo>
                  <a:pt x="193" y="265"/>
                  <a:pt x="219" y="230"/>
                  <a:pt x="219" y="161"/>
                </a:cubicBezTo>
                <a:lnTo>
                  <a:pt x="219" y="141"/>
                </a:lnTo>
                <a:lnTo>
                  <a:pt x="219" y="125"/>
                </a:lnTo>
                <a:cubicBezTo>
                  <a:pt x="219" y="116"/>
                  <a:pt x="219" y="108"/>
                  <a:pt x="218" y="101"/>
                </a:cubicBezTo>
                <a:cubicBezTo>
                  <a:pt x="218" y="94"/>
                  <a:pt x="216" y="86"/>
                  <a:pt x="214" y="77"/>
                </a:cubicBezTo>
                <a:cubicBezTo>
                  <a:pt x="211" y="68"/>
                  <a:pt x="208" y="60"/>
                  <a:pt x="204" y="54"/>
                </a:cubicBezTo>
                <a:cubicBezTo>
                  <a:pt x="199" y="48"/>
                  <a:pt x="193" y="42"/>
                  <a:pt x="184" y="36"/>
                </a:cubicBezTo>
                <a:cubicBezTo>
                  <a:pt x="175" y="31"/>
                  <a:pt x="165" y="26"/>
                  <a:pt x="153" y="24"/>
                </a:cubicBezTo>
                <a:cubicBezTo>
                  <a:pt x="151" y="23"/>
                  <a:pt x="148" y="23"/>
                  <a:pt x="143" y="23"/>
                </a:cubicBezTo>
                <a:cubicBezTo>
                  <a:pt x="130" y="23"/>
                  <a:pt x="118" y="26"/>
                  <a:pt x="107" y="31"/>
                </a:cubicBezTo>
                <a:cubicBezTo>
                  <a:pt x="89" y="40"/>
                  <a:pt x="77" y="53"/>
                  <a:pt x="71" y="69"/>
                </a:cubicBezTo>
                <a:cubicBezTo>
                  <a:pt x="66" y="86"/>
                  <a:pt x="63" y="105"/>
                  <a:pt x="63" y="127"/>
                </a:cubicBezTo>
                <a:lnTo>
                  <a:pt x="63" y="140"/>
                </a:lnTo>
                <a:cubicBezTo>
                  <a:pt x="63" y="181"/>
                  <a:pt x="67" y="209"/>
                  <a:pt x="75" y="225"/>
                </a:cubicBezTo>
                <a:cubicBezTo>
                  <a:pt x="89" y="252"/>
                  <a:pt x="111" y="265"/>
                  <a:pt x="142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5797080" y="3919680"/>
            <a:ext cx="104040" cy="150120"/>
          </a:xfrm>
          <a:custGeom>
            <a:avLst/>
            <a:gdLst/>
            <a:ahLst/>
            <a:rect l="0" t="0" r="r" b="b"/>
            <a:pathLst>
              <a:path w="289" h="417">
                <a:moveTo>
                  <a:pt x="191" y="27"/>
                </a:moveTo>
                <a:cubicBezTo>
                  <a:pt x="209" y="9"/>
                  <a:pt x="230" y="0"/>
                  <a:pt x="254" y="0"/>
                </a:cubicBezTo>
                <a:cubicBezTo>
                  <a:pt x="267" y="0"/>
                  <a:pt x="276" y="4"/>
                  <a:pt x="281" y="12"/>
                </a:cubicBezTo>
                <a:cubicBezTo>
                  <a:pt x="287" y="20"/>
                  <a:pt x="289" y="28"/>
                  <a:pt x="289" y="36"/>
                </a:cubicBezTo>
                <a:cubicBezTo>
                  <a:pt x="289" y="42"/>
                  <a:pt x="288" y="47"/>
                  <a:pt x="284" y="51"/>
                </a:cubicBezTo>
                <a:cubicBezTo>
                  <a:pt x="280" y="56"/>
                  <a:pt x="274" y="58"/>
                  <a:pt x="267" y="58"/>
                </a:cubicBezTo>
                <a:cubicBezTo>
                  <a:pt x="253" y="58"/>
                  <a:pt x="245" y="52"/>
                  <a:pt x="243" y="39"/>
                </a:cubicBezTo>
                <a:cubicBezTo>
                  <a:pt x="242" y="34"/>
                  <a:pt x="243" y="29"/>
                  <a:pt x="245" y="26"/>
                </a:cubicBezTo>
                <a:cubicBezTo>
                  <a:pt x="245" y="26"/>
                  <a:pt x="245" y="25"/>
                  <a:pt x="246" y="24"/>
                </a:cubicBezTo>
                <a:cubicBezTo>
                  <a:pt x="234" y="25"/>
                  <a:pt x="223" y="30"/>
                  <a:pt x="212" y="38"/>
                </a:cubicBezTo>
                <a:cubicBezTo>
                  <a:pt x="209" y="40"/>
                  <a:pt x="207" y="41"/>
                  <a:pt x="207" y="42"/>
                </a:cubicBezTo>
                <a:cubicBezTo>
                  <a:pt x="207" y="42"/>
                  <a:pt x="208" y="43"/>
                  <a:pt x="210" y="45"/>
                </a:cubicBezTo>
                <a:cubicBezTo>
                  <a:pt x="211" y="47"/>
                  <a:pt x="213" y="49"/>
                  <a:pt x="215" y="53"/>
                </a:cubicBezTo>
                <a:cubicBezTo>
                  <a:pt x="218" y="56"/>
                  <a:pt x="220" y="60"/>
                  <a:pt x="222" y="64"/>
                </a:cubicBezTo>
                <a:cubicBezTo>
                  <a:pt x="225" y="68"/>
                  <a:pt x="227" y="74"/>
                  <a:pt x="228" y="81"/>
                </a:cubicBezTo>
                <a:cubicBezTo>
                  <a:pt x="229" y="87"/>
                  <a:pt x="230" y="94"/>
                  <a:pt x="231" y="101"/>
                </a:cubicBezTo>
                <a:cubicBezTo>
                  <a:pt x="231" y="128"/>
                  <a:pt x="220" y="151"/>
                  <a:pt x="200" y="169"/>
                </a:cubicBezTo>
                <a:cubicBezTo>
                  <a:pt x="179" y="187"/>
                  <a:pt x="152" y="196"/>
                  <a:pt x="122" y="197"/>
                </a:cubicBezTo>
                <a:cubicBezTo>
                  <a:pt x="101" y="197"/>
                  <a:pt x="80" y="191"/>
                  <a:pt x="60" y="179"/>
                </a:cubicBezTo>
                <a:cubicBezTo>
                  <a:pt x="55" y="186"/>
                  <a:pt x="53" y="195"/>
                  <a:pt x="53" y="203"/>
                </a:cubicBezTo>
                <a:cubicBezTo>
                  <a:pt x="53" y="218"/>
                  <a:pt x="58" y="229"/>
                  <a:pt x="69" y="236"/>
                </a:cubicBezTo>
                <a:cubicBezTo>
                  <a:pt x="73" y="238"/>
                  <a:pt x="76" y="240"/>
                  <a:pt x="80" y="240"/>
                </a:cubicBezTo>
                <a:cubicBezTo>
                  <a:pt x="83" y="240"/>
                  <a:pt x="98" y="240"/>
                  <a:pt x="125" y="241"/>
                </a:cubicBezTo>
                <a:cubicBezTo>
                  <a:pt x="161" y="241"/>
                  <a:pt x="184" y="243"/>
                  <a:pt x="195" y="245"/>
                </a:cubicBezTo>
                <a:cubicBezTo>
                  <a:pt x="220" y="248"/>
                  <a:pt x="241" y="257"/>
                  <a:pt x="255" y="271"/>
                </a:cubicBezTo>
                <a:cubicBezTo>
                  <a:pt x="272" y="287"/>
                  <a:pt x="280" y="308"/>
                  <a:pt x="280" y="333"/>
                </a:cubicBezTo>
                <a:cubicBezTo>
                  <a:pt x="280" y="361"/>
                  <a:pt x="264" y="383"/>
                  <a:pt x="231" y="398"/>
                </a:cubicBezTo>
                <a:cubicBezTo>
                  <a:pt x="205" y="411"/>
                  <a:pt x="175" y="417"/>
                  <a:pt x="140" y="417"/>
                </a:cubicBezTo>
                <a:cubicBezTo>
                  <a:pt x="105" y="417"/>
                  <a:pt x="75" y="411"/>
                  <a:pt x="49" y="398"/>
                </a:cubicBezTo>
                <a:cubicBezTo>
                  <a:pt x="17" y="383"/>
                  <a:pt x="0" y="362"/>
                  <a:pt x="0" y="334"/>
                </a:cubicBezTo>
                <a:cubicBezTo>
                  <a:pt x="0" y="319"/>
                  <a:pt x="5" y="307"/>
                  <a:pt x="13" y="297"/>
                </a:cubicBezTo>
                <a:cubicBezTo>
                  <a:pt x="22" y="286"/>
                  <a:pt x="31" y="279"/>
                  <a:pt x="40" y="276"/>
                </a:cubicBezTo>
                <a:lnTo>
                  <a:pt x="47" y="272"/>
                </a:lnTo>
                <a:cubicBezTo>
                  <a:pt x="32" y="259"/>
                  <a:pt x="24" y="241"/>
                  <a:pt x="24" y="219"/>
                </a:cubicBezTo>
                <a:cubicBezTo>
                  <a:pt x="24" y="199"/>
                  <a:pt x="30" y="181"/>
                  <a:pt x="42" y="165"/>
                </a:cubicBezTo>
                <a:cubicBezTo>
                  <a:pt x="24" y="146"/>
                  <a:pt x="15" y="125"/>
                  <a:pt x="15" y="101"/>
                </a:cubicBezTo>
                <a:cubicBezTo>
                  <a:pt x="15" y="75"/>
                  <a:pt x="25" y="52"/>
                  <a:pt x="46" y="34"/>
                </a:cubicBezTo>
                <a:cubicBezTo>
                  <a:pt x="67" y="16"/>
                  <a:pt x="93" y="7"/>
                  <a:pt x="123" y="7"/>
                </a:cubicBezTo>
                <a:cubicBezTo>
                  <a:pt x="144" y="7"/>
                  <a:pt x="164" y="12"/>
                  <a:pt x="184" y="23"/>
                </a:cubicBezTo>
                <a:lnTo>
                  <a:pt x="191" y="27"/>
                </a:lnTo>
                <a:moveTo>
                  <a:pt x="172" y="69"/>
                </a:moveTo>
                <a:cubicBezTo>
                  <a:pt x="170" y="57"/>
                  <a:pt x="163" y="48"/>
                  <a:pt x="154" y="41"/>
                </a:cubicBezTo>
                <a:cubicBezTo>
                  <a:pt x="146" y="35"/>
                  <a:pt x="135" y="31"/>
                  <a:pt x="121" y="31"/>
                </a:cubicBezTo>
                <a:cubicBezTo>
                  <a:pt x="109" y="31"/>
                  <a:pt x="99" y="34"/>
                  <a:pt x="90" y="41"/>
                </a:cubicBezTo>
                <a:cubicBezTo>
                  <a:pt x="81" y="47"/>
                  <a:pt x="76" y="57"/>
                  <a:pt x="73" y="69"/>
                </a:cubicBezTo>
                <a:cubicBezTo>
                  <a:pt x="72" y="76"/>
                  <a:pt x="72" y="87"/>
                  <a:pt x="72" y="101"/>
                </a:cubicBezTo>
                <a:cubicBezTo>
                  <a:pt x="72" y="120"/>
                  <a:pt x="73" y="134"/>
                  <a:pt x="76" y="143"/>
                </a:cubicBezTo>
                <a:cubicBezTo>
                  <a:pt x="79" y="152"/>
                  <a:pt x="85" y="160"/>
                  <a:pt x="95" y="166"/>
                </a:cubicBezTo>
                <a:cubicBezTo>
                  <a:pt x="102" y="170"/>
                  <a:pt x="111" y="172"/>
                  <a:pt x="122" y="172"/>
                </a:cubicBezTo>
                <a:cubicBezTo>
                  <a:pt x="131" y="172"/>
                  <a:pt x="139" y="170"/>
                  <a:pt x="146" y="168"/>
                </a:cubicBezTo>
                <a:cubicBezTo>
                  <a:pt x="153" y="165"/>
                  <a:pt x="158" y="161"/>
                  <a:pt x="161" y="156"/>
                </a:cubicBezTo>
                <a:cubicBezTo>
                  <a:pt x="164" y="152"/>
                  <a:pt x="166" y="147"/>
                  <a:pt x="168" y="143"/>
                </a:cubicBezTo>
                <a:cubicBezTo>
                  <a:pt x="170" y="140"/>
                  <a:pt x="171" y="137"/>
                  <a:pt x="172" y="133"/>
                </a:cubicBezTo>
                <a:cubicBezTo>
                  <a:pt x="173" y="126"/>
                  <a:pt x="174" y="116"/>
                  <a:pt x="174" y="101"/>
                </a:cubicBezTo>
                <a:cubicBezTo>
                  <a:pt x="174" y="87"/>
                  <a:pt x="173" y="76"/>
                  <a:pt x="172" y="69"/>
                </a:cubicBezTo>
                <a:moveTo>
                  <a:pt x="238" y="334"/>
                </a:moveTo>
                <a:cubicBezTo>
                  <a:pt x="238" y="324"/>
                  <a:pt x="235" y="315"/>
                  <a:pt x="229" y="309"/>
                </a:cubicBezTo>
                <a:cubicBezTo>
                  <a:pt x="223" y="302"/>
                  <a:pt x="214" y="297"/>
                  <a:pt x="203" y="294"/>
                </a:cubicBezTo>
                <a:cubicBezTo>
                  <a:pt x="191" y="291"/>
                  <a:pt x="181" y="289"/>
                  <a:pt x="172" y="288"/>
                </a:cubicBezTo>
                <a:cubicBezTo>
                  <a:pt x="162" y="287"/>
                  <a:pt x="150" y="287"/>
                  <a:pt x="137" y="287"/>
                </a:cubicBezTo>
                <a:lnTo>
                  <a:pt x="120" y="287"/>
                </a:lnTo>
                <a:cubicBezTo>
                  <a:pt x="91" y="287"/>
                  <a:pt x="74" y="288"/>
                  <a:pt x="69" y="291"/>
                </a:cubicBezTo>
                <a:cubicBezTo>
                  <a:pt x="61" y="295"/>
                  <a:pt x="54" y="301"/>
                  <a:pt x="49" y="309"/>
                </a:cubicBezTo>
                <a:cubicBezTo>
                  <a:pt x="45" y="317"/>
                  <a:pt x="42" y="325"/>
                  <a:pt x="42" y="334"/>
                </a:cubicBezTo>
                <a:cubicBezTo>
                  <a:pt x="42" y="338"/>
                  <a:pt x="43" y="343"/>
                  <a:pt x="46" y="348"/>
                </a:cubicBezTo>
                <a:cubicBezTo>
                  <a:pt x="48" y="354"/>
                  <a:pt x="53" y="360"/>
                  <a:pt x="59" y="367"/>
                </a:cubicBezTo>
                <a:cubicBezTo>
                  <a:pt x="65" y="375"/>
                  <a:pt x="75" y="380"/>
                  <a:pt x="89" y="385"/>
                </a:cubicBezTo>
                <a:cubicBezTo>
                  <a:pt x="103" y="390"/>
                  <a:pt x="120" y="392"/>
                  <a:pt x="140" y="393"/>
                </a:cubicBezTo>
                <a:cubicBezTo>
                  <a:pt x="170" y="393"/>
                  <a:pt x="193" y="387"/>
                  <a:pt x="211" y="375"/>
                </a:cubicBezTo>
                <a:cubicBezTo>
                  <a:pt x="229" y="363"/>
                  <a:pt x="238" y="350"/>
                  <a:pt x="238" y="3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5925600" y="385200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0" y="316"/>
                </a:moveTo>
                <a:cubicBezTo>
                  <a:pt x="0" y="287"/>
                  <a:pt x="2" y="259"/>
                  <a:pt x="7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7" y="146"/>
                  <a:pt x="35" y="128"/>
                  <a:pt x="45" y="110"/>
                </a:cubicBezTo>
                <a:cubicBezTo>
                  <a:pt x="55" y="92"/>
                  <a:pt x="63" y="78"/>
                  <a:pt x="69" y="67"/>
                </a:cubicBezTo>
                <a:cubicBezTo>
                  <a:pt x="76" y="57"/>
                  <a:pt x="84" y="46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2"/>
                  <a:pt x="153" y="5"/>
                </a:cubicBezTo>
                <a:cubicBezTo>
                  <a:pt x="153" y="7"/>
                  <a:pt x="149" y="11"/>
                  <a:pt x="142" y="19"/>
                </a:cubicBezTo>
                <a:cubicBezTo>
                  <a:pt x="135" y="26"/>
                  <a:pt x="126" y="37"/>
                  <a:pt x="116" y="52"/>
                </a:cubicBezTo>
                <a:cubicBezTo>
                  <a:pt x="106" y="67"/>
                  <a:pt x="95" y="85"/>
                  <a:pt x="85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1"/>
                  <a:pt x="47" y="271"/>
                  <a:pt x="47" y="316"/>
                </a:cubicBezTo>
                <a:cubicBezTo>
                  <a:pt x="47" y="362"/>
                  <a:pt x="50" y="402"/>
                  <a:pt x="57" y="438"/>
                </a:cubicBezTo>
                <a:cubicBezTo>
                  <a:pt x="64" y="475"/>
                  <a:pt x="73" y="504"/>
                  <a:pt x="84" y="526"/>
                </a:cubicBezTo>
                <a:cubicBezTo>
                  <a:pt x="94" y="549"/>
                  <a:pt x="105" y="567"/>
                  <a:pt x="115" y="581"/>
                </a:cubicBezTo>
                <a:cubicBezTo>
                  <a:pt x="126" y="595"/>
                  <a:pt x="135" y="606"/>
                  <a:pt x="142" y="614"/>
                </a:cubicBezTo>
                <a:cubicBezTo>
                  <a:pt x="149" y="623"/>
                  <a:pt x="153" y="627"/>
                  <a:pt x="153" y="627"/>
                </a:cubicBezTo>
                <a:cubicBezTo>
                  <a:pt x="153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6" y="582"/>
                  <a:pt x="46" y="537"/>
                  <a:pt x="28" y="484"/>
                </a:cubicBezTo>
                <a:cubicBezTo>
                  <a:pt x="9" y="430"/>
                  <a:pt x="0" y="375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5983920" y="392184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40" y="96"/>
                  <a:pt x="40" y="95"/>
                  <a:pt x="41" y="92"/>
                </a:cubicBezTo>
                <a:cubicBezTo>
                  <a:pt x="41" y="90"/>
                  <a:pt x="42" y="86"/>
                  <a:pt x="44" y="79"/>
                </a:cubicBezTo>
                <a:cubicBezTo>
                  <a:pt x="46" y="71"/>
                  <a:pt x="48" y="65"/>
                  <a:pt x="50" y="59"/>
                </a:cubicBezTo>
                <a:cubicBezTo>
                  <a:pt x="53" y="53"/>
                  <a:pt x="56" y="46"/>
                  <a:pt x="60" y="38"/>
                </a:cubicBezTo>
                <a:cubicBezTo>
                  <a:pt x="63" y="30"/>
                  <a:pt x="68" y="24"/>
                  <a:pt x="72" y="19"/>
                </a:cubicBezTo>
                <a:cubicBezTo>
                  <a:pt x="77" y="14"/>
                  <a:pt x="82" y="10"/>
                  <a:pt x="89" y="5"/>
                </a:cubicBezTo>
                <a:cubicBezTo>
                  <a:pt x="95" y="1"/>
                  <a:pt x="102" y="-1"/>
                  <a:pt x="111" y="0"/>
                </a:cubicBezTo>
                <a:cubicBezTo>
                  <a:pt x="142" y="0"/>
                  <a:pt x="163" y="13"/>
                  <a:pt x="171" y="40"/>
                </a:cubicBezTo>
                <a:lnTo>
                  <a:pt x="178" y="34"/>
                </a:lnTo>
                <a:cubicBezTo>
                  <a:pt x="204" y="11"/>
                  <a:pt x="229" y="0"/>
                  <a:pt x="252" y="0"/>
                </a:cubicBezTo>
                <a:cubicBezTo>
                  <a:pt x="280" y="0"/>
                  <a:pt x="301" y="9"/>
                  <a:pt x="317" y="29"/>
                </a:cubicBezTo>
                <a:cubicBezTo>
                  <a:pt x="332" y="49"/>
                  <a:pt x="340" y="73"/>
                  <a:pt x="340" y="101"/>
                </a:cubicBezTo>
                <a:cubicBezTo>
                  <a:pt x="340" y="147"/>
                  <a:pt x="324" y="190"/>
                  <a:pt x="292" y="228"/>
                </a:cubicBezTo>
                <a:cubicBezTo>
                  <a:pt x="260" y="267"/>
                  <a:pt x="224" y="286"/>
                  <a:pt x="183" y="286"/>
                </a:cubicBezTo>
                <a:cubicBezTo>
                  <a:pt x="174" y="286"/>
                  <a:pt x="166" y="285"/>
                  <a:pt x="159" y="283"/>
                </a:cubicBezTo>
                <a:cubicBezTo>
                  <a:pt x="154" y="280"/>
                  <a:pt x="149" y="277"/>
                  <a:pt x="144" y="273"/>
                </a:cubicBezTo>
                <a:cubicBezTo>
                  <a:pt x="139" y="269"/>
                  <a:pt x="135" y="265"/>
                  <a:pt x="132" y="262"/>
                </a:cubicBezTo>
                <a:lnTo>
                  <a:pt x="128" y="257"/>
                </a:lnTo>
                <a:cubicBezTo>
                  <a:pt x="127" y="258"/>
                  <a:pt x="123" y="276"/>
                  <a:pt x="114" y="312"/>
                </a:cubicBezTo>
                <a:cubicBezTo>
                  <a:pt x="104" y="349"/>
                  <a:pt x="100" y="367"/>
                  <a:pt x="100" y="367"/>
                </a:cubicBezTo>
                <a:cubicBezTo>
                  <a:pt x="100" y="370"/>
                  <a:pt x="101" y="371"/>
                  <a:pt x="105" y="372"/>
                </a:cubicBezTo>
                <a:cubicBezTo>
                  <a:pt x="108" y="372"/>
                  <a:pt x="117" y="373"/>
                  <a:pt x="129" y="374"/>
                </a:cubicBezTo>
                <a:lnTo>
                  <a:pt x="145" y="374"/>
                </a:lnTo>
                <a:cubicBezTo>
                  <a:pt x="147" y="377"/>
                  <a:pt x="149" y="378"/>
                  <a:pt x="149" y="379"/>
                </a:cubicBezTo>
                <a:cubicBezTo>
                  <a:pt x="149" y="380"/>
                  <a:pt x="148" y="384"/>
                  <a:pt x="147" y="391"/>
                </a:cubicBezTo>
                <a:cubicBezTo>
                  <a:pt x="145" y="396"/>
                  <a:pt x="144" y="399"/>
                  <a:pt x="143" y="400"/>
                </a:cubicBezTo>
                <a:cubicBezTo>
                  <a:pt x="142" y="401"/>
                  <a:pt x="139" y="402"/>
                  <a:pt x="135" y="403"/>
                </a:cubicBezTo>
                <a:cubicBezTo>
                  <a:pt x="134" y="403"/>
                  <a:pt x="132" y="403"/>
                  <a:pt x="128" y="403"/>
                </a:cubicBezTo>
                <a:cubicBezTo>
                  <a:pt x="124" y="403"/>
                  <a:pt x="117" y="403"/>
                  <a:pt x="105" y="402"/>
                </a:cubicBezTo>
                <a:cubicBezTo>
                  <a:pt x="95" y="402"/>
                  <a:pt x="82" y="401"/>
                  <a:pt x="66" y="401"/>
                </a:cubicBezTo>
                <a:cubicBezTo>
                  <a:pt x="37" y="401"/>
                  <a:pt x="18" y="402"/>
                  <a:pt x="10" y="403"/>
                </a:cubicBezTo>
                <a:lnTo>
                  <a:pt x="5" y="403"/>
                </a:lnTo>
                <a:cubicBezTo>
                  <a:pt x="2" y="400"/>
                  <a:pt x="0" y="397"/>
                  <a:pt x="0" y="396"/>
                </a:cubicBezTo>
                <a:cubicBezTo>
                  <a:pt x="1" y="384"/>
                  <a:pt x="4" y="377"/>
                  <a:pt x="8" y="374"/>
                </a:cubicBezTo>
                <a:lnTo>
                  <a:pt x="21" y="374"/>
                </a:lnTo>
                <a:cubicBezTo>
                  <a:pt x="35" y="373"/>
                  <a:pt x="44" y="371"/>
                  <a:pt x="46" y="366"/>
                </a:cubicBezTo>
                <a:cubicBezTo>
                  <a:pt x="47" y="364"/>
                  <a:pt x="60" y="313"/>
                  <a:pt x="84" y="215"/>
                </a:cubicBezTo>
                <a:cubicBezTo>
                  <a:pt x="110" y="116"/>
                  <a:pt x="123" y="64"/>
                  <a:pt x="124" y="58"/>
                </a:cubicBezTo>
                <a:cubicBezTo>
                  <a:pt x="124" y="56"/>
                  <a:pt x="125" y="53"/>
                  <a:pt x="125" y="49"/>
                </a:cubicBezTo>
                <a:cubicBezTo>
                  <a:pt x="125" y="32"/>
                  <a:pt x="119" y="23"/>
                  <a:pt x="108" y="23"/>
                </a:cubicBezTo>
                <a:cubicBezTo>
                  <a:pt x="98" y="23"/>
                  <a:pt x="91" y="29"/>
                  <a:pt x="84" y="41"/>
                </a:cubicBezTo>
                <a:cubicBezTo>
                  <a:pt x="78" y="52"/>
                  <a:pt x="73" y="65"/>
                  <a:pt x="70" y="79"/>
                </a:cubicBezTo>
                <a:cubicBezTo>
                  <a:pt x="66" y="93"/>
                  <a:pt x="64" y="101"/>
                  <a:pt x="62" y="102"/>
                </a:cubicBezTo>
                <a:cubicBezTo>
                  <a:pt x="61" y="103"/>
                  <a:pt x="58" y="103"/>
                  <a:pt x="52" y="103"/>
                </a:cubicBezTo>
                <a:lnTo>
                  <a:pt x="43" y="103"/>
                </a:lnTo>
                <a:cubicBezTo>
                  <a:pt x="41" y="101"/>
                  <a:pt x="39" y="99"/>
                  <a:pt x="39" y="98"/>
                </a:cubicBezTo>
                <a:moveTo>
                  <a:pt x="138" y="216"/>
                </a:moveTo>
                <a:cubicBezTo>
                  <a:pt x="148" y="248"/>
                  <a:pt x="163" y="264"/>
                  <a:pt x="185" y="264"/>
                </a:cubicBezTo>
                <a:cubicBezTo>
                  <a:pt x="198" y="264"/>
                  <a:pt x="210" y="259"/>
                  <a:pt x="222" y="249"/>
                </a:cubicBezTo>
                <a:cubicBezTo>
                  <a:pt x="234" y="239"/>
                  <a:pt x="243" y="227"/>
                  <a:pt x="251" y="212"/>
                </a:cubicBezTo>
                <a:cubicBezTo>
                  <a:pt x="259" y="198"/>
                  <a:pt x="266" y="175"/>
                  <a:pt x="274" y="143"/>
                </a:cubicBezTo>
                <a:cubicBezTo>
                  <a:pt x="281" y="112"/>
                  <a:pt x="285" y="89"/>
                  <a:pt x="286" y="74"/>
                </a:cubicBezTo>
                <a:lnTo>
                  <a:pt x="286" y="70"/>
                </a:lnTo>
                <a:cubicBezTo>
                  <a:pt x="286" y="39"/>
                  <a:pt x="273" y="23"/>
                  <a:pt x="247" y="23"/>
                </a:cubicBezTo>
                <a:cubicBezTo>
                  <a:pt x="243" y="23"/>
                  <a:pt x="238" y="24"/>
                  <a:pt x="233" y="25"/>
                </a:cubicBezTo>
                <a:cubicBezTo>
                  <a:pt x="229" y="26"/>
                  <a:pt x="224" y="28"/>
                  <a:pt x="219" y="31"/>
                </a:cubicBezTo>
                <a:cubicBezTo>
                  <a:pt x="215" y="33"/>
                  <a:pt x="211" y="36"/>
                  <a:pt x="207" y="39"/>
                </a:cubicBezTo>
                <a:cubicBezTo>
                  <a:pt x="203" y="42"/>
                  <a:pt x="199" y="45"/>
                  <a:pt x="196" y="48"/>
                </a:cubicBezTo>
                <a:cubicBezTo>
                  <a:pt x="193" y="52"/>
                  <a:pt x="189" y="55"/>
                  <a:pt x="187" y="58"/>
                </a:cubicBezTo>
                <a:cubicBezTo>
                  <a:pt x="184" y="61"/>
                  <a:pt x="181" y="64"/>
                  <a:pt x="180" y="67"/>
                </a:cubicBezTo>
                <a:cubicBezTo>
                  <a:pt x="178" y="70"/>
                  <a:pt x="176" y="72"/>
                  <a:pt x="175" y="73"/>
                </a:cubicBezTo>
                <a:lnTo>
                  <a:pt x="173" y="75"/>
                </a:lnTo>
                <a:cubicBezTo>
                  <a:pt x="173" y="76"/>
                  <a:pt x="172" y="79"/>
                  <a:pt x="171" y="84"/>
                </a:cubicBezTo>
                <a:cubicBezTo>
                  <a:pt x="169" y="90"/>
                  <a:pt x="167" y="99"/>
                  <a:pt x="164" y="112"/>
                </a:cubicBezTo>
                <a:cubicBezTo>
                  <a:pt x="160" y="125"/>
                  <a:pt x="157" y="136"/>
                  <a:pt x="155" y="145"/>
                </a:cubicBezTo>
                <a:cubicBezTo>
                  <a:pt x="144" y="191"/>
                  <a:pt x="138" y="214"/>
                  <a:pt x="138" y="2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6118200" y="395028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8"/>
                </a:moveTo>
                <a:cubicBezTo>
                  <a:pt x="74" y="20"/>
                  <a:pt x="77" y="14"/>
                  <a:pt x="83" y="9"/>
                </a:cubicBezTo>
                <a:cubicBezTo>
                  <a:pt x="88" y="3"/>
                  <a:pt x="95" y="1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4"/>
                  <a:pt x="100" y="47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7" y="39"/>
                  <a:pt x="74" y="34"/>
                  <a:pt x="74" y="28"/>
                </a:cubicBezTo>
                <a:moveTo>
                  <a:pt x="0" y="168"/>
                </a:moveTo>
                <a:cubicBezTo>
                  <a:pt x="0" y="165"/>
                  <a:pt x="2" y="161"/>
                  <a:pt x="4" y="154"/>
                </a:cubicBezTo>
                <a:cubicBezTo>
                  <a:pt x="7" y="147"/>
                  <a:pt x="11" y="139"/>
                  <a:pt x="15" y="131"/>
                </a:cubicBezTo>
                <a:cubicBezTo>
                  <a:pt x="19" y="123"/>
                  <a:pt x="26" y="115"/>
                  <a:pt x="35" y="108"/>
                </a:cubicBezTo>
                <a:cubicBezTo>
                  <a:pt x="43" y="101"/>
                  <a:pt x="52" y="98"/>
                  <a:pt x="62" y="98"/>
                </a:cubicBezTo>
                <a:cubicBezTo>
                  <a:pt x="74" y="98"/>
                  <a:pt x="84" y="102"/>
                  <a:pt x="92" y="109"/>
                </a:cubicBezTo>
                <a:cubicBezTo>
                  <a:pt x="99" y="115"/>
                  <a:pt x="103" y="125"/>
                  <a:pt x="104" y="136"/>
                </a:cubicBezTo>
                <a:cubicBezTo>
                  <a:pt x="104" y="141"/>
                  <a:pt x="102" y="150"/>
                  <a:pt x="97" y="161"/>
                </a:cubicBezTo>
                <a:cubicBezTo>
                  <a:pt x="93" y="173"/>
                  <a:pt x="87" y="189"/>
                  <a:pt x="79" y="208"/>
                </a:cubicBezTo>
                <a:cubicBezTo>
                  <a:pt x="72" y="228"/>
                  <a:pt x="64" y="245"/>
                  <a:pt x="60" y="259"/>
                </a:cubicBezTo>
                <a:cubicBezTo>
                  <a:pt x="58" y="265"/>
                  <a:pt x="57" y="270"/>
                  <a:pt x="57" y="273"/>
                </a:cubicBezTo>
                <a:cubicBezTo>
                  <a:pt x="57" y="282"/>
                  <a:pt x="60" y="285"/>
                  <a:pt x="65" y="285"/>
                </a:cubicBezTo>
                <a:cubicBezTo>
                  <a:pt x="69" y="285"/>
                  <a:pt x="72" y="285"/>
                  <a:pt x="75" y="284"/>
                </a:cubicBezTo>
                <a:cubicBezTo>
                  <a:pt x="78" y="283"/>
                  <a:pt x="81" y="281"/>
                  <a:pt x="85" y="278"/>
                </a:cubicBezTo>
                <a:cubicBezTo>
                  <a:pt x="89" y="273"/>
                  <a:pt x="93" y="268"/>
                  <a:pt x="97" y="261"/>
                </a:cubicBezTo>
                <a:cubicBezTo>
                  <a:pt x="101" y="254"/>
                  <a:pt x="105" y="245"/>
                  <a:pt x="108" y="235"/>
                </a:cubicBezTo>
                <a:cubicBezTo>
                  <a:pt x="109" y="231"/>
                  <a:pt x="110" y="229"/>
                  <a:pt x="110" y="228"/>
                </a:cubicBezTo>
                <a:cubicBezTo>
                  <a:pt x="111" y="228"/>
                  <a:pt x="113" y="227"/>
                  <a:pt x="118" y="227"/>
                </a:cubicBezTo>
                <a:cubicBezTo>
                  <a:pt x="124" y="227"/>
                  <a:pt x="127" y="229"/>
                  <a:pt x="127" y="232"/>
                </a:cubicBezTo>
                <a:cubicBezTo>
                  <a:pt x="127" y="234"/>
                  <a:pt x="126" y="239"/>
                  <a:pt x="123" y="246"/>
                </a:cubicBezTo>
                <a:cubicBezTo>
                  <a:pt x="120" y="253"/>
                  <a:pt x="116" y="260"/>
                  <a:pt x="112" y="269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3" y="299"/>
                  <a:pt x="74" y="302"/>
                  <a:pt x="63" y="302"/>
                </a:cubicBezTo>
                <a:cubicBezTo>
                  <a:pt x="53" y="302"/>
                  <a:pt x="45" y="299"/>
                  <a:pt x="36" y="292"/>
                </a:cubicBezTo>
                <a:cubicBezTo>
                  <a:pt x="28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4"/>
                  <a:pt x="34" y="227"/>
                  <a:pt x="45" y="198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9" y="132"/>
                  <a:pt x="69" y="126"/>
                </a:cubicBezTo>
                <a:cubicBezTo>
                  <a:pt x="69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40"/>
                  <a:pt x="22" y="152"/>
                  <a:pt x="18" y="168"/>
                </a:cubicBezTo>
                <a:lnTo>
                  <a:pt x="17" y="169"/>
                </a:lnTo>
                <a:cubicBezTo>
                  <a:pt x="17" y="170"/>
                  <a:pt x="17" y="170"/>
                  <a:pt x="17" y="170"/>
                </a:cubicBezTo>
                <a:cubicBezTo>
                  <a:pt x="17" y="171"/>
                  <a:pt x="17" y="171"/>
                  <a:pt x="16" y="171"/>
                </a:cubicBezTo>
                <a:cubicBezTo>
                  <a:pt x="15" y="171"/>
                  <a:pt x="15" y="172"/>
                  <a:pt x="15" y="172"/>
                </a:cubicBez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8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6055920" y="386100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6"/>
                </a:moveTo>
                <a:lnTo>
                  <a:pt x="88" y="0"/>
                </a:lnTo>
                <a:lnTo>
                  <a:pt x="93" y="5"/>
                </a:lnTo>
                <a:cubicBezTo>
                  <a:pt x="148" y="58"/>
                  <a:pt x="175" y="85"/>
                  <a:pt x="175" y="86"/>
                </a:cubicBezTo>
                <a:lnTo>
                  <a:pt x="159" y="104"/>
                </a:lnTo>
                <a:cubicBezTo>
                  <a:pt x="158" y="104"/>
                  <a:pt x="145" y="93"/>
                  <a:pt x="122" y="73"/>
                </a:cubicBezTo>
                <a:lnTo>
                  <a:pt x="88" y="43"/>
                </a:lnTo>
                <a:lnTo>
                  <a:pt x="54" y="73"/>
                </a:lnTo>
                <a:cubicBezTo>
                  <a:pt x="48" y="78"/>
                  <a:pt x="42" y="83"/>
                  <a:pt x="36" y="88"/>
                </a:cubicBezTo>
                <a:cubicBezTo>
                  <a:pt x="31" y="93"/>
                  <a:pt x="26" y="97"/>
                  <a:pt x="23" y="100"/>
                </a:cubicBezTo>
                <a:lnTo>
                  <a:pt x="18" y="103"/>
                </a:lnTo>
                <a:cubicBezTo>
                  <a:pt x="17" y="104"/>
                  <a:pt x="14" y="101"/>
                  <a:pt x="8" y="95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6194520" y="38520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6" y="95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3"/>
                  <a:pt x="145" y="400"/>
                </a:cubicBezTo>
                <a:cubicBezTo>
                  <a:pt x="141" y="426"/>
                  <a:pt x="136" y="449"/>
                  <a:pt x="131" y="467"/>
                </a:cubicBezTo>
                <a:cubicBezTo>
                  <a:pt x="125" y="486"/>
                  <a:pt x="118" y="505"/>
                  <a:pt x="107" y="523"/>
                </a:cubicBezTo>
                <a:cubicBezTo>
                  <a:pt x="97" y="542"/>
                  <a:pt x="89" y="556"/>
                  <a:pt x="82" y="565"/>
                </a:cubicBezTo>
                <a:cubicBezTo>
                  <a:pt x="77" y="575"/>
                  <a:pt x="68" y="586"/>
                  <a:pt x="56" y="598"/>
                </a:cubicBezTo>
                <a:cubicBezTo>
                  <a:pt x="45" y="610"/>
                  <a:pt x="38" y="616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0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2"/>
                  <a:pt x="1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2"/>
                  <a:pt x="7" y="617"/>
                </a:cubicBezTo>
                <a:cubicBezTo>
                  <a:pt x="72" y="549"/>
                  <a:pt x="106" y="449"/>
                  <a:pt x="106" y="316"/>
                </a:cubicBezTo>
                <a:cubicBezTo>
                  <a:pt x="106" y="184"/>
                  <a:pt x="72" y="83"/>
                  <a:pt x="7" y="16"/>
                </a:cubicBezTo>
                <a:cubicBezTo>
                  <a:pt x="2" y="11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6333840" y="3889800"/>
            <a:ext cx="151920" cy="151920"/>
          </a:xfrm>
          <a:custGeom>
            <a:avLst/>
            <a:gdLst/>
            <a:ahLst/>
            <a:rect l="0" t="0" r="r" b="b"/>
            <a:pathLst>
              <a:path w="422" h="422">
                <a:moveTo>
                  <a:pt x="0" y="219"/>
                </a:moveTo>
                <a:cubicBezTo>
                  <a:pt x="0" y="219"/>
                  <a:pt x="0" y="216"/>
                  <a:pt x="0" y="211"/>
                </a:cubicBezTo>
                <a:cubicBezTo>
                  <a:pt x="0" y="205"/>
                  <a:pt x="3" y="201"/>
                  <a:pt x="9" y="198"/>
                </a:cubicBezTo>
                <a:lnTo>
                  <a:pt x="198" y="198"/>
                </a:lnTo>
                <a:lnTo>
                  <a:pt x="198" y="103"/>
                </a:lnTo>
                <a:lnTo>
                  <a:pt x="198" y="9"/>
                </a:lnTo>
                <a:cubicBezTo>
                  <a:pt x="202" y="3"/>
                  <a:pt x="206" y="0"/>
                  <a:pt x="210" y="0"/>
                </a:cubicBezTo>
                <a:cubicBezTo>
                  <a:pt x="216" y="0"/>
                  <a:pt x="220" y="4"/>
                  <a:pt x="223" y="10"/>
                </a:cubicBezTo>
                <a:lnTo>
                  <a:pt x="223" y="198"/>
                </a:lnTo>
                <a:lnTo>
                  <a:pt x="412" y="198"/>
                </a:lnTo>
                <a:cubicBezTo>
                  <a:pt x="419" y="202"/>
                  <a:pt x="422" y="206"/>
                  <a:pt x="422" y="211"/>
                </a:cubicBezTo>
                <a:cubicBezTo>
                  <a:pt x="422" y="216"/>
                  <a:pt x="419" y="220"/>
                  <a:pt x="412" y="224"/>
                </a:cubicBezTo>
                <a:lnTo>
                  <a:pt x="223" y="224"/>
                </a:lnTo>
                <a:lnTo>
                  <a:pt x="223" y="413"/>
                </a:lnTo>
                <a:cubicBezTo>
                  <a:pt x="220" y="419"/>
                  <a:pt x="216" y="422"/>
                  <a:pt x="212" y="422"/>
                </a:cubicBezTo>
                <a:lnTo>
                  <a:pt x="210" y="422"/>
                </a:lnTo>
                <a:lnTo>
                  <a:pt x="209" y="422"/>
                </a:lnTo>
                <a:cubicBezTo>
                  <a:pt x="204" y="422"/>
                  <a:pt x="200" y="419"/>
                  <a:pt x="198" y="413"/>
                </a:cubicBezTo>
                <a:lnTo>
                  <a:pt x="198" y="224"/>
                </a:lnTo>
                <a:lnTo>
                  <a:pt x="9" y="224"/>
                </a:lnTo>
                <a:cubicBezTo>
                  <a:pt x="3" y="221"/>
                  <a:pt x="0" y="216"/>
                  <a:pt x="0" y="211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6570000" y="38520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7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7" y="146"/>
                  <a:pt x="34" y="128"/>
                  <a:pt x="44" y="110"/>
                </a:cubicBezTo>
                <a:cubicBezTo>
                  <a:pt x="55" y="92"/>
                  <a:pt x="63" y="78"/>
                  <a:pt x="69" y="67"/>
                </a:cubicBezTo>
                <a:cubicBezTo>
                  <a:pt x="74" y="57"/>
                  <a:pt x="83" y="46"/>
                  <a:pt x="95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9" y="11"/>
                  <a:pt x="142" y="19"/>
                </a:cubicBezTo>
                <a:cubicBezTo>
                  <a:pt x="134" y="26"/>
                  <a:pt x="126" y="37"/>
                  <a:pt x="116" y="52"/>
                </a:cubicBezTo>
                <a:cubicBezTo>
                  <a:pt x="106" y="67"/>
                  <a:pt x="94" y="85"/>
                  <a:pt x="84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1"/>
                  <a:pt x="46" y="271"/>
                  <a:pt x="46" y="316"/>
                </a:cubicBezTo>
                <a:cubicBezTo>
                  <a:pt x="46" y="362"/>
                  <a:pt x="50" y="402"/>
                  <a:pt x="57" y="438"/>
                </a:cubicBezTo>
                <a:cubicBezTo>
                  <a:pt x="64" y="475"/>
                  <a:pt x="73" y="504"/>
                  <a:pt x="83" y="526"/>
                </a:cubicBezTo>
                <a:cubicBezTo>
                  <a:pt x="93" y="549"/>
                  <a:pt x="105" y="567"/>
                  <a:pt x="115" y="581"/>
                </a:cubicBezTo>
                <a:cubicBezTo>
                  <a:pt x="126" y="595"/>
                  <a:pt x="134" y="606"/>
                  <a:pt x="142" y="614"/>
                </a:cubicBezTo>
                <a:cubicBezTo>
                  <a:pt x="149" y="623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4" y="582"/>
                  <a:pt x="46" y="537"/>
                  <a:pt x="27" y="484"/>
                </a:cubicBezTo>
                <a:cubicBezTo>
                  <a:pt x="9" y="430"/>
                  <a:pt x="0" y="375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6656040" y="3871080"/>
            <a:ext cx="78840" cy="151920"/>
          </a:xfrm>
          <a:custGeom>
            <a:avLst/>
            <a:gdLst/>
            <a:ahLst/>
            <a:rect l="0" t="0" r="r" b="b"/>
            <a:pathLst>
              <a:path w="219" h="422">
                <a:moveTo>
                  <a:pt x="83" y="56"/>
                </a:moveTo>
                <a:lnTo>
                  <a:pt x="75" y="59"/>
                </a:lnTo>
                <a:cubicBezTo>
                  <a:pt x="69" y="61"/>
                  <a:pt x="60" y="63"/>
                  <a:pt x="49" y="65"/>
                </a:cubicBezTo>
                <a:cubicBezTo>
                  <a:pt x="38" y="67"/>
                  <a:pt x="26" y="69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2" y="40"/>
                  <a:pt x="50" y="36"/>
                  <a:pt x="68" y="31"/>
                </a:cubicBezTo>
                <a:cubicBezTo>
                  <a:pt x="85" y="25"/>
                  <a:pt x="97" y="20"/>
                  <a:pt x="104" y="16"/>
                </a:cubicBezTo>
                <a:cubicBezTo>
                  <a:pt x="110" y="11"/>
                  <a:pt x="116" y="6"/>
                  <a:pt x="121" y="2"/>
                </a:cubicBezTo>
                <a:cubicBezTo>
                  <a:pt x="122" y="1"/>
                  <a:pt x="125" y="0"/>
                  <a:pt x="129" y="0"/>
                </a:cubicBezTo>
                <a:cubicBezTo>
                  <a:pt x="133" y="0"/>
                  <a:pt x="136" y="1"/>
                  <a:pt x="140" y="4"/>
                </a:cubicBezTo>
                <a:lnTo>
                  <a:pt x="140" y="193"/>
                </a:lnTo>
                <a:lnTo>
                  <a:pt x="140" y="382"/>
                </a:lnTo>
                <a:cubicBezTo>
                  <a:pt x="143" y="385"/>
                  <a:pt x="146" y="387"/>
                  <a:pt x="148" y="388"/>
                </a:cubicBezTo>
                <a:cubicBezTo>
                  <a:pt x="150" y="389"/>
                  <a:pt x="155" y="390"/>
                  <a:pt x="163" y="391"/>
                </a:cubicBezTo>
                <a:cubicBezTo>
                  <a:pt x="171" y="392"/>
                  <a:pt x="184" y="392"/>
                  <a:pt x="202" y="392"/>
                </a:cubicBezTo>
                <a:lnTo>
                  <a:pt x="219" y="392"/>
                </a:lnTo>
                <a:lnTo>
                  <a:pt x="219" y="422"/>
                </a:lnTo>
                <a:lnTo>
                  <a:pt x="212" y="422"/>
                </a:lnTo>
                <a:cubicBezTo>
                  <a:pt x="203" y="421"/>
                  <a:pt x="169" y="420"/>
                  <a:pt x="111" y="420"/>
                </a:cubicBezTo>
                <a:cubicBezTo>
                  <a:pt x="53" y="420"/>
                  <a:pt x="20" y="421"/>
                  <a:pt x="11" y="422"/>
                </a:cubicBezTo>
                <a:lnTo>
                  <a:pt x="3" y="422"/>
                </a:lnTo>
                <a:lnTo>
                  <a:pt x="3" y="392"/>
                </a:lnTo>
                <a:lnTo>
                  <a:pt x="20" y="392"/>
                </a:lnTo>
                <a:cubicBezTo>
                  <a:pt x="29" y="392"/>
                  <a:pt x="37" y="392"/>
                  <a:pt x="44" y="392"/>
                </a:cubicBezTo>
                <a:cubicBezTo>
                  <a:pt x="51" y="392"/>
                  <a:pt x="56" y="392"/>
                  <a:pt x="60" y="391"/>
                </a:cubicBezTo>
                <a:cubicBezTo>
                  <a:pt x="64" y="391"/>
                  <a:pt x="68" y="390"/>
                  <a:pt x="71" y="389"/>
                </a:cubicBezTo>
                <a:cubicBezTo>
                  <a:pt x="74" y="389"/>
                  <a:pt x="75" y="388"/>
                  <a:pt x="76" y="388"/>
                </a:cubicBezTo>
                <a:cubicBezTo>
                  <a:pt x="76" y="388"/>
                  <a:pt x="78" y="387"/>
                  <a:pt x="80" y="385"/>
                </a:cubicBezTo>
                <a:cubicBezTo>
                  <a:pt x="82" y="383"/>
                  <a:pt x="83" y="382"/>
                  <a:pt x="83" y="382"/>
                </a:cubicBezTo>
                <a:lnTo>
                  <a:pt x="83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6820920" y="3961080"/>
            <a:ext cx="138960" cy="9720"/>
          </a:xfrm>
          <a:custGeom>
            <a:avLst/>
            <a:gdLst/>
            <a:ahLst/>
            <a:rect l="0" t="0" r="r" b="b"/>
            <a:pathLst>
              <a:path w="386" h="27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3" y="3"/>
                  <a:pt x="8" y="0"/>
                </a:cubicBezTo>
                <a:lnTo>
                  <a:pt x="377" y="0"/>
                </a:lnTo>
                <a:cubicBezTo>
                  <a:pt x="383" y="4"/>
                  <a:pt x="386" y="8"/>
                  <a:pt x="386" y="14"/>
                </a:cubicBezTo>
                <a:cubicBezTo>
                  <a:pt x="386" y="19"/>
                  <a:pt x="383" y="23"/>
                  <a:pt x="377" y="27"/>
                </a:cubicBezTo>
                <a:lnTo>
                  <a:pt x="8" y="27"/>
                </a:lnTo>
                <a:cubicBezTo>
                  <a:pt x="3" y="24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7034040" y="392220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3" y="82"/>
                  <a:pt x="10" y="67"/>
                </a:cubicBezTo>
                <a:cubicBezTo>
                  <a:pt x="16" y="53"/>
                  <a:pt x="26" y="38"/>
                  <a:pt x="40" y="22"/>
                </a:cubicBezTo>
                <a:cubicBezTo>
                  <a:pt x="54" y="7"/>
                  <a:pt x="70" y="-1"/>
                  <a:pt x="87" y="0"/>
                </a:cubicBezTo>
                <a:cubicBezTo>
                  <a:pt x="104" y="0"/>
                  <a:pt x="119" y="4"/>
                  <a:pt x="130" y="14"/>
                </a:cubicBezTo>
                <a:cubicBezTo>
                  <a:pt x="140" y="24"/>
                  <a:pt x="146" y="37"/>
                  <a:pt x="146" y="55"/>
                </a:cubicBezTo>
                <a:cubicBezTo>
                  <a:pt x="145" y="63"/>
                  <a:pt x="145" y="67"/>
                  <a:pt x="144" y="68"/>
                </a:cubicBezTo>
                <a:cubicBezTo>
                  <a:pt x="144" y="69"/>
                  <a:pt x="141" y="79"/>
                  <a:pt x="134" y="97"/>
                </a:cubicBezTo>
                <a:cubicBezTo>
                  <a:pt x="127" y="115"/>
                  <a:pt x="120" y="135"/>
                  <a:pt x="113" y="158"/>
                </a:cubicBezTo>
                <a:cubicBezTo>
                  <a:pt x="105" y="181"/>
                  <a:pt x="102" y="199"/>
                  <a:pt x="102" y="213"/>
                </a:cubicBezTo>
                <a:cubicBezTo>
                  <a:pt x="102" y="231"/>
                  <a:pt x="105" y="243"/>
                  <a:pt x="112" y="251"/>
                </a:cubicBezTo>
                <a:cubicBezTo>
                  <a:pt x="118" y="258"/>
                  <a:pt x="127" y="262"/>
                  <a:pt x="139" y="262"/>
                </a:cubicBezTo>
                <a:cubicBezTo>
                  <a:pt x="148" y="262"/>
                  <a:pt x="157" y="260"/>
                  <a:pt x="166" y="255"/>
                </a:cubicBezTo>
                <a:cubicBezTo>
                  <a:pt x="174" y="250"/>
                  <a:pt x="181" y="246"/>
                  <a:pt x="185" y="240"/>
                </a:cubicBezTo>
                <a:cubicBezTo>
                  <a:pt x="190" y="235"/>
                  <a:pt x="196" y="228"/>
                  <a:pt x="202" y="220"/>
                </a:cubicBezTo>
                <a:cubicBezTo>
                  <a:pt x="202" y="219"/>
                  <a:pt x="203" y="215"/>
                  <a:pt x="206" y="207"/>
                </a:cubicBezTo>
                <a:cubicBezTo>
                  <a:pt x="208" y="199"/>
                  <a:pt x="211" y="187"/>
                  <a:pt x="214" y="170"/>
                </a:cubicBezTo>
                <a:cubicBezTo>
                  <a:pt x="218" y="153"/>
                  <a:pt x="222" y="137"/>
                  <a:pt x="226" y="123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2"/>
                  <a:pt x="268" y="6"/>
                  <a:pt x="280" y="6"/>
                </a:cubicBezTo>
                <a:cubicBezTo>
                  <a:pt x="286" y="6"/>
                  <a:pt x="290" y="8"/>
                  <a:pt x="293" y="11"/>
                </a:cubicBezTo>
                <a:cubicBezTo>
                  <a:pt x="297" y="14"/>
                  <a:pt x="299" y="16"/>
                  <a:pt x="300" y="19"/>
                </a:cubicBezTo>
                <a:cubicBezTo>
                  <a:pt x="302" y="21"/>
                  <a:pt x="302" y="23"/>
                  <a:pt x="302" y="24"/>
                </a:cubicBezTo>
                <a:cubicBezTo>
                  <a:pt x="302" y="30"/>
                  <a:pt x="291" y="74"/>
                  <a:pt x="271" y="157"/>
                </a:cubicBezTo>
                <a:cubicBezTo>
                  <a:pt x="250" y="240"/>
                  <a:pt x="238" y="286"/>
                  <a:pt x="235" y="294"/>
                </a:cubicBezTo>
                <a:cubicBezTo>
                  <a:pt x="223" y="329"/>
                  <a:pt x="203" y="357"/>
                  <a:pt x="174" y="378"/>
                </a:cubicBezTo>
                <a:cubicBezTo>
                  <a:pt x="145" y="399"/>
                  <a:pt x="116" y="409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1" y="386"/>
                  <a:pt x="14" y="373"/>
                  <a:pt x="14" y="354"/>
                </a:cubicBezTo>
                <a:cubicBezTo>
                  <a:pt x="14" y="344"/>
                  <a:pt x="16" y="336"/>
                  <a:pt x="19" y="330"/>
                </a:cubicBezTo>
                <a:cubicBezTo>
                  <a:pt x="22" y="323"/>
                  <a:pt x="26" y="319"/>
                  <a:pt x="31" y="316"/>
                </a:cubicBezTo>
                <a:cubicBezTo>
                  <a:pt x="36" y="313"/>
                  <a:pt x="40" y="311"/>
                  <a:pt x="43" y="309"/>
                </a:cubicBezTo>
                <a:cubicBezTo>
                  <a:pt x="47" y="308"/>
                  <a:pt x="50" y="307"/>
                  <a:pt x="54" y="307"/>
                </a:cubicBezTo>
                <a:cubicBezTo>
                  <a:pt x="73" y="307"/>
                  <a:pt x="82" y="316"/>
                  <a:pt x="82" y="334"/>
                </a:cubicBezTo>
                <a:cubicBezTo>
                  <a:pt x="82" y="342"/>
                  <a:pt x="79" y="350"/>
                  <a:pt x="74" y="357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2" y="373"/>
                </a:cubicBezTo>
                <a:lnTo>
                  <a:pt x="50" y="374"/>
                </a:lnTo>
                <a:cubicBezTo>
                  <a:pt x="50" y="376"/>
                  <a:pt x="54" y="378"/>
                  <a:pt x="62" y="381"/>
                </a:cubicBezTo>
                <a:cubicBezTo>
                  <a:pt x="69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5"/>
                  <a:pt x="105" y="384"/>
                </a:cubicBezTo>
                <a:cubicBezTo>
                  <a:pt x="120" y="381"/>
                  <a:pt x="132" y="373"/>
                  <a:pt x="144" y="360"/>
                </a:cubicBezTo>
                <a:cubicBezTo>
                  <a:pt x="156" y="347"/>
                  <a:pt x="165" y="334"/>
                  <a:pt x="171" y="320"/>
                </a:cubicBezTo>
                <a:cubicBezTo>
                  <a:pt x="178" y="306"/>
                  <a:pt x="183" y="294"/>
                  <a:pt x="186" y="285"/>
                </a:cubicBezTo>
                <a:cubicBezTo>
                  <a:pt x="189" y="275"/>
                  <a:pt x="191" y="269"/>
                  <a:pt x="191" y="266"/>
                </a:cubicBezTo>
                <a:lnTo>
                  <a:pt x="187" y="268"/>
                </a:lnTo>
                <a:cubicBezTo>
                  <a:pt x="185" y="270"/>
                  <a:pt x="181" y="272"/>
                  <a:pt x="175" y="275"/>
                </a:cubicBezTo>
                <a:cubicBezTo>
                  <a:pt x="170" y="278"/>
                  <a:pt x="164" y="281"/>
                  <a:pt x="159" y="283"/>
                </a:cubicBezTo>
                <a:cubicBezTo>
                  <a:pt x="150" y="285"/>
                  <a:pt x="142" y="286"/>
                  <a:pt x="134" y="286"/>
                </a:cubicBezTo>
                <a:cubicBezTo>
                  <a:pt x="115" y="286"/>
                  <a:pt x="97" y="281"/>
                  <a:pt x="82" y="272"/>
                </a:cubicBezTo>
                <a:cubicBezTo>
                  <a:pt x="67" y="263"/>
                  <a:pt x="57" y="248"/>
                  <a:pt x="53" y="227"/>
                </a:cubicBezTo>
                <a:cubicBezTo>
                  <a:pt x="52" y="224"/>
                  <a:pt x="52" y="218"/>
                  <a:pt x="52" y="208"/>
                </a:cubicBezTo>
                <a:cubicBezTo>
                  <a:pt x="52" y="184"/>
                  <a:pt x="60" y="152"/>
                  <a:pt x="74" y="113"/>
                </a:cubicBezTo>
                <a:cubicBezTo>
                  <a:pt x="89" y="75"/>
                  <a:pt x="96" y="50"/>
                  <a:pt x="96" y="39"/>
                </a:cubicBezTo>
                <a:lnTo>
                  <a:pt x="96" y="38"/>
                </a:lnTo>
                <a:cubicBezTo>
                  <a:pt x="96" y="34"/>
                  <a:pt x="96" y="32"/>
                  <a:pt x="96" y="31"/>
                </a:cubicBezTo>
                <a:cubicBezTo>
                  <a:pt x="96" y="29"/>
                  <a:pt x="96" y="28"/>
                  <a:pt x="94" y="26"/>
                </a:cubicBezTo>
                <a:cubicBezTo>
                  <a:pt x="92" y="24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2"/>
                  <a:pt x="39" y="62"/>
                </a:cubicBezTo>
                <a:cubicBezTo>
                  <a:pt x="34" y="71"/>
                  <a:pt x="31" y="80"/>
                  <a:pt x="28" y="88"/>
                </a:cubicBezTo>
                <a:cubicBezTo>
                  <a:pt x="26" y="96"/>
                  <a:pt x="24" y="101"/>
                  <a:pt x="23" y="102"/>
                </a:cubicBezTo>
                <a:cubicBezTo>
                  <a:pt x="22" y="103"/>
                  <a:pt x="19" y="103"/>
                  <a:pt x="13" y="103"/>
                </a:cubicBezTo>
                <a:lnTo>
                  <a:pt x="4" y="103"/>
                </a:lnTo>
                <a:cubicBezTo>
                  <a:pt x="2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7151760" y="395028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8"/>
                </a:moveTo>
                <a:cubicBezTo>
                  <a:pt x="74" y="20"/>
                  <a:pt x="77" y="14"/>
                  <a:pt x="83" y="9"/>
                </a:cubicBezTo>
                <a:cubicBezTo>
                  <a:pt x="88" y="3"/>
                  <a:pt x="95" y="1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7" y="44"/>
                  <a:pt x="100" y="47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4" y="28"/>
                </a:cubicBezTo>
                <a:moveTo>
                  <a:pt x="0" y="168"/>
                </a:moveTo>
                <a:cubicBezTo>
                  <a:pt x="0" y="165"/>
                  <a:pt x="2" y="161"/>
                  <a:pt x="4" y="154"/>
                </a:cubicBezTo>
                <a:cubicBezTo>
                  <a:pt x="7" y="147"/>
                  <a:pt x="10" y="139"/>
                  <a:pt x="15" y="131"/>
                </a:cubicBezTo>
                <a:cubicBezTo>
                  <a:pt x="19" y="123"/>
                  <a:pt x="26" y="115"/>
                  <a:pt x="35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4" y="98"/>
                  <a:pt x="84" y="102"/>
                  <a:pt x="91" y="109"/>
                </a:cubicBezTo>
                <a:cubicBezTo>
                  <a:pt x="99" y="115"/>
                  <a:pt x="103" y="125"/>
                  <a:pt x="104" y="136"/>
                </a:cubicBezTo>
                <a:cubicBezTo>
                  <a:pt x="104" y="141"/>
                  <a:pt x="101" y="150"/>
                  <a:pt x="97" y="161"/>
                </a:cubicBezTo>
                <a:cubicBezTo>
                  <a:pt x="93" y="173"/>
                  <a:pt x="87" y="189"/>
                  <a:pt x="79" y="208"/>
                </a:cubicBezTo>
                <a:cubicBezTo>
                  <a:pt x="71" y="228"/>
                  <a:pt x="64" y="245"/>
                  <a:pt x="60" y="259"/>
                </a:cubicBezTo>
                <a:cubicBezTo>
                  <a:pt x="58" y="265"/>
                  <a:pt x="57" y="270"/>
                  <a:pt x="57" y="273"/>
                </a:cubicBezTo>
                <a:cubicBezTo>
                  <a:pt x="57" y="282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1" y="281"/>
                  <a:pt x="85" y="278"/>
                </a:cubicBezTo>
                <a:cubicBezTo>
                  <a:pt x="89" y="273"/>
                  <a:pt x="93" y="268"/>
                  <a:pt x="97" y="261"/>
                </a:cubicBezTo>
                <a:cubicBezTo>
                  <a:pt x="101" y="254"/>
                  <a:pt x="105" y="245"/>
                  <a:pt x="108" y="235"/>
                </a:cubicBezTo>
                <a:cubicBezTo>
                  <a:pt x="109" y="231"/>
                  <a:pt x="110" y="229"/>
                  <a:pt x="110" y="228"/>
                </a:cubicBezTo>
                <a:cubicBezTo>
                  <a:pt x="111" y="228"/>
                  <a:pt x="113" y="227"/>
                  <a:pt x="118" y="227"/>
                </a:cubicBezTo>
                <a:cubicBezTo>
                  <a:pt x="124" y="227"/>
                  <a:pt x="127" y="229"/>
                  <a:pt x="127" y="232"/>
                </a:cubicBezTo>
                <a:cubicBezTo>
                  <a:pt x="127" y="234"/>
                  <a:pt x="125" y="239"/>
                  <a:pt x="123" y="246"/>
                </a:cubicBezTo>
                <a:cubicBezTo>
                  <a:pt x="120" y="253"/>
                  <a:pt x="116" y="260"/>
                  <a:pt x="112" y="269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9"/>
                  <a:pt x="74" y="302"/>
                  <a:pt x="63" y="302"/>
                </a:cubicBezTo>
                <a:cubicBezTo>
                  <a:pt x="53" y="302"/>
                  <a:pt x="44" y="299"/>
                  <a:pt x="36" y="292"/>
                </a:cubicBezTo>
                <a:cubicBezTo>
                  <a:pt x="28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4"/>
                  <a:pt x="34" y="227"/>
                  <a:pt x="45" y="198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2"/>
                  <a:pt x="68" y="126"/>
                </a:cubicBezTo>
                <a:cubicBezTo>
                  <a:pt x="68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2" y="120"/>
                  <a:pt x="35" y="130"/>
                </a:cubicBezTo>
                <a:cubicBezTo>
                  <a:pt x="28" y="140"/>
                  <a:pt x="22" y="152"/>
                  <a:pt x="18" y="168"/>
                </a:cubicBezTo>
                <a:cubicBezTo>
                  <a:pt x="18" y="168"/>
                  <a:pt x="17" y="168"/>
                  <a:pt x="17" y="169"/>
                </a:cubicBezTo>
                <a:cubicBezTo>
                  <a:pt x="17" y="170"/>
                  <a:pt x="17" y="170"/>
                  <a:pt x="17" y="170"/>
                </a:cubicBezTo>
                <a:cubicBezTo>
                  <a:pt x="17" y="171"/>
                  <a:pt x="16" y="171"/>
                  <a:pt x="16" y="171"/>
                </a:cubicBezTo>
                <a:cubicBezTo>
                  <a:pt x="15" y="171"/>
                  <a:pt x="15" y="172"/>
                  <a:pt x="14" y="172"/>
                </a:cubicBezTo>
                <a:lnTo>
                  <a:pt x="13" y="172"/>
                </a:ln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8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7227720" y="385200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4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7" y="95"/>
                  <a:pt x="125" y="149"/>
                </a:cubicBezTo>
                <a:cubicBezTo>
                  <a:pt x="143" y="203"/>
                  <a:pt x="153" y="258"/>
                  <a:pt x="153" y="316"/>
                </a:cubicBezTo>
                <a:cubicBezTo>
                  <a:pt x="153" y="345"/>
                  <a:pt x="150" y="373"/>
                  <a:pt x="146" y="400"/>
                </a:cubicBezTo>
                <a:cubicBezTo>
                  <a:pt x="142" y="426"/>
                  <a:pt x="137" y="449"/>
                  <a:pt x="132" y="467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5"/>
                </a:cubicBezTo>
                <a:cubicBezTo>
                  <a:pt x="77" y="575"/>
                  <a:pt x="69" y="586"/>
                  <a:pt x="57" y="598"/>
                </a:cubicBezTo>
                <a:cubicBezTo>
                  <a:pt x="46" y="610"/>
                  <a:pt x="39" y="616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49"/>
                  <a:pt x="106" y="449"/>
                  <a:pt x="106" y="316"/>
                </a:cubicBezTo>
                <a:cubicBezTo>
                  <a:pt x="106" y="184"/>
                  <a:pt x="73" y="83"/>
                  <a:pt x="7" y="16"/>
                </a:cubicBezTo>
                <a:cubicBezTo>
                  <a:pt x="3" y="11"/>
                  <a:pt x="1" y="8"/>
                  <a:pt x="0" y="7"/>
                </a:cubicBezTo>
                <a:cubicBezTo>
                  <a:pt x="0" y="4"/>
                  <a:pt x="1" y="2"/>
                  <a:pt x="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7372080" y="395208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9"/>
                </a:moveTo>
                <a:cubicBezTo>
                  <a:pt x="0" y="29"/>
                  <a:pt x="5" y="20"/>
                  <a:pt x="12" y="12"/>
                </a:cubicBezTo>
                <a:cubicBezTo>
                  <a:pt x="19" y="4"/>
                  <a:pt x="28" y="0"/>
                  <a:pt x="39" y="0"/>
                </a:cubicBezTo>
                <a:cubicBezTo>
                  <a:pt x="50" y="0"/>
                  <a:pt x="58" y="3"/>
                  <a:pt x="66" y="11"/>
                </a:cubicBezTo>
                <a:cubicBezTo>
                  <a:pt x="74" y="18"/>
                  <a:pt x="78" y="27"/>
                  <a:pt x="78" y="38"/>
                </a:cubicBezTo>
                <a:cubicBezTo>
                  <a:pt x="78" y="49"/>
                  <a:pt x="74" y="58"/>
                  <a:pt x="67" y="66"/>
                </a:cubicBezTo>
                <a:cubicBezTo>
                  <a:pt x="60" y="73"/>
                  <a:pt x="51" y="77"/>
                  <a:pt x="40" y="77"/>
                </a:cubicBezTo>
                <a:cubicBezTo>
                  <a:pt x="29" y="77"/>
                  <a:pt x="20" y="73"/>
                  <a:pt x="13" y="66"/>
                </a:cubicBezTo>
                <a:cubicBezTo>
                  <a:pt x="6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7474320" y="386460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0" y="411"/>
                </a:moveTo>
                <a:lnTo>
                  <a:pt x="19" y="411"/>
                </a:lnTo>
                <a:cubicBezTo>
                  <a:pt x="36" y="411"/>
                  <a:pt x="46" y="408"/>
                  <a:pt x="50" y="402"/>
                </a:cubicBezTo>
                <a:lnTo>
                  <a:pt x="50" y="397"/>
                </a:lnTo>
                <a:cubicBezTo>
                  <a:pt x="50" y="393"/>
                  <a:pt x="50" y="388"/>
                  <a:pt x="50" y="382"/>
                </a:cubicBezTo>
                <a:cubicBezTo>
                  <a:pt x="50" y="377"/>
                  <a:pt x="50" y="370"/>
                  <a:pt x="50" y="362"/>
                </a:cubicBezTo>
                <a:cubicBezTo>
                  <a:pt x="50" y="354"/>
                  <a:pt x="50" y="345"/>
                  <a:pt x="50" y="334"/>
                </a:cubicBezTo>
                <a:cubicBezTo>
                  <a:pt x="51" y="324"/>
                  <a:pt x="51" y="314"/>
                  <a:pt x="50" y="303"/>
                </a:cubicBezTo>
                <a:cubicBezTo>
                  <a:pt x="50" y="292"/>
                  <a:pt x="50" y="280"/>
                  <a:pt x="50" y="268"/>
                </a:cubicBezTo>
                <a:cubicBezTo>
                  <a:pt x="51" y="256"/>
                  <a:pt x="51" y="244"/>
                  <a:pt x="50" y="232"/>
                </a:cubicBezTo>
                <a:cubicBezTo>
                  <a:pt x="50" y="216"/>
                  <a:pt x="50" y="200"/>
                  <a:pt x="50" y="183"/>
                </a:cubicBezTo>
                <a:cubicBezTo>
                  <a:pt x="50" y="165"/>
                  <a:pt x="50" y="150"/>
                  <a:pt x="50" y="135"/>
                </a:cubicBezTo>
                <a:cubicBezTo>
                  <a:pt x="50" y="121"/>
                  <a:pt x="50" y="108"/>
                  <a:pt x="50" y="97"/>
                </a:cubicBezTo>
                <a:cubicBezTo>
                  <a:pt x="50" y="86"/>
                  <a:pt x="50" y="77"/>
                  <a:pt x="50" y="69"/>
                </a:cubicBezTo>
                <a:cubicBezTo>
                  <a:pt x="49" y="62"/>
                  <a:pt x="49" y="58"/>
                  <a:pt x="50" y="59"/>
                </a:cubicBezTo>
                <a:cubicBezTo>
                  <a:pt x="48" y="51"/>
                  <a:pt x="45" y="45"/>
                  <a:pt x="41" y="43"/>
                </a:cubicBezTo>
                <a:cubicBezTo>
                  <a:pt x="36" y="40"/>
                  <a:pt x="27" y="38"/>
                  <a:pt x="11" y="37"/>
                </a:cubicBezTo>
                <a:lnTo>
                  <a:pt x="0" y="37"/>
                </a:lnTo>
                <a:lnTo>
                  <a:pt x="0" y="23"/>
                </a:lnTo>
                <a:cubicBezTo>
                  <a:pt x="0" y="12"/>
                  <a:pt x="0" y="7"/>
                  <a:pt x="1" y="7"/>
                </a:cubicBezTo>
                <a:lnTo>
                  <a:pt x="8" y="6"/>
                </a:lnTo>
                <a:cubicBezTo>
                  <a:pt x="12" y="6"/>
                  <a:pt x="18" y="6"/>
                  <a:pt x="27" y="5"/>
                </a:cubicBezTo>
                <a:cubicBezTo>
                  <a:pt x="35" y="5"/>
                  <a:pt x="43" y="4"/>
                  <a:pt x="50" y="4"/>
                </a:cubicBezTo>
                <a:cubicBezTo>
                  <a:pt x="57" y="4"/>
                  <a:pt x="65" y="3"/>
                  <a:pt x="74" y="3"/>
                </a:cubicBezTo>
                <a:cubicBezTo>
                  <a:pt x="82" y="2"/>
                  <a:pt x="88" y="2"/>
                  <a:pt x="93" y="1"/>
                </a:cubicBezTo>
                <a:cubicBezTo>
                  <a:pt x="97" y="0"/>
                  <a:pt x="99" y="0"/>
                  <a:pt x="100" y="0"/>
                </a:cubicBezTo>
                <a:lnTo>
                  <a:pt x="101" y="0"/>
                </a:lnTo>
                <a:lnTo>
                  <a:pt x="101" y="200"/>
                </a:lnTo>
                <a:cubicBezTo>
                  <a:pt x="101" y="334"/>
                  <a:pt x="102" y="401"/>
                  <a:pt x="102" y="402"/>
                </a:cubicBezTo>
                <a:cubicBezTo>
                  <a:pt x="104" y="405"/>
                  <a:pt x="106" y="408"/>
                  <a:pt x="110" y="409"/>
                </a:cubicBezTo>
                <a:cubicBezTo>
                  <a:pt x="119" y="410"/>
                  <a:pt x="129" y="411"/>
                  <a:pt x="141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1" y="439"/>
                </a:lnTo>
                <a:cubicBezTo>
                  <a:pt x="122" y="439"/>
                  <a:pt x="111" y="439"/>
                  <a:pt x="100" y="439"/>
                </a:cubicBezTo>
                <a:cubicBezTo>
                  <a:pt x="89" y="439"/>
                  <a:pt x="81" y="439"/>
                  <a:pt x="76" y="438"/>
                </a:cubicBezTo>
                <a:cubicBezTo>
                  <a:pt x="71" y="438"/>
                  <a:pt x="63" y="438"/>
                  <a:pt x="52" y="438"/>
                </a:cubicBezTo>
                <a:cubicBezTo>
                  <a:pt x="41" y="439"/>
                  <a:pt x="31" y="439"/>
                  <a:pt x="20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7538040" y="3920760"/>
            <a:ext cx="101160" cy="104400"/>
          </a:xfrm>
          <a:custGeom>
            <a:avLst/>
            <a:gdLst/>
            <a:ahLst/>
            <a:rect l="0" t="0" r="r" b="b"/>
            <a:pathLst>
              <a:path w="281" h="290">
                <a:moveTo>
                  <a:pt x="0" y="148"/>
                </a:moveTo>
                <a:cubicBezTo>
                  <a:pt x="0" y="108"/>
                  <a:pt x="14" y="73"/>
                  <a:pt x="41" y="44"/>
                </a:cubicBezTo>
                <a:cubicBezTo>
                  <a:pt x="69" y="15"/>
                  <a:pt x="102" y="0"/>
                  <a:pt x="140" y="0"/>
                </a:cubicBezTo>
                <a:cubicBezTo>
                  <a:pt x="178" y="0"/>
                  <a:pt x="212" y="14"/>
                  <a:pt x="239" y="43"/>
                </a:cubicBezTo>
                <a:cubicBezTo>
                  <a:pt x="267" y="71"/>
                  <a:pt x="281" y="106"/>
                  <a:pt x="281" y="147"/>
                </a:cubicBezTo>
                <a:cubicBezTo>
                  <a:pt x="281" y="187"/>
                  <a:pt x="268" y="221"/>
                  <a:pt x="241" y="249"/>
                </a:cubicBezTo>
                <a:cubicBezTo>
                  <a:pt x="214" y="277"/>
                  <a:pt x="180" y="290"/>
                  <a:pt x="140" y="290"/>
                </a:cubicBezTo>
                <a:cubicBezTo>
                  <a:pt x="100" y="290"/>
                  <a:pt x="66" y="276"/>
                  <a:pt x="40" y="248"/>
                </a:cubicBezTo>
                <a:cubicBezTo>
                  <a:pt x="14" y="219"/>
                  <a:pt x="0" y="186"/>
                  <a:pt x="0" y="148"/>
                </a:cubicBezTo>
                <a:moveTo>
                  <a:pt x="140" y="265"/>
                </a:moveTo>
                <a:cubicBezTo>
                  <a:pt x="192" y="265"/>
                  <a:pt x="219" y="230"/>
                  <a:pt x="219" y="161"/>
                </a:cubicBezTo>
                <a:lnTo>
                  <a:pt x="219" y="141"/>
                </a:lnTo>
                <a:lnTo>
                  <a:pt x="219" y="125"/>
                </a:lnTo>
                <a:cubicBezTo>
                  <a:pt x="219" y="116"/>
                  <a:pt x="218" y="108"/>
                  <a:pt x="218" y="101"/>
                </a:cubicBezTo>
                <a:cubicBezTo>
                  <a:pt x="217" y="94"/>
                  <a:pt x="216" y="86"/>
                  <a:pt x="213" y="77"/>
                </a:cubicBezTo>
                <a:cubicBezTo>
                  <a:pt x="211" y="68"/>
                  <a:pt x="208" y="60"/>
                  <a:pt x="203" y="54"/>
                </a:cubicBezTo>
                <a:cubicBezTo>
                  <a:pt x="198" y="48"/>
                  <a:pt x="192" y="42"/>
                  <a:pt x="183" y="36"/>
                </a:cubicBezTo>
                <a:cubicBezTo>
                  <a:pt x="174" y="31"/>
                  <a:pt x="164" y="26"/>
                  <a:pt x="152" y="24"/>
                </a:cubicBezTo>
                <a:cubicBezTo>
                  <a:pt x="150" y="23"/>
                  <a:pt x="146" y="23"/>
                  <a:pt x="142" y="23"/>
                </a:cubicBezTo>
                <a:cubicBezTo>
                  <a:pt x="129" y="23"/>
                  <a:pt x="117" y="26"/>
                  <a:pt x="106" y="31"/>
                </a:cubicBezTo>
                <a:cubicBezTo>
                  <a:pt x="87" y="40"/>
                  <a:pt x="76" y="53"/>
                  <a:pt x="70" y="69"/>
                </a:cubicBezTo>
                <a:cubicBezTo>
                  <a:pt x="65" y="86"/>
                  <a:pt x="62" y="105"/>
                  <a:pt x="62" y="127"/>
                </a:cubicBezTo>
                <a:lnTo>
                  <a:pt x="62" y="140"/>
                </a:lnTo>
                <a:cubicBezTo>
                  <a:pt x="62" y="181"/>
                  <a:pt x="66" y="209"/>
                  <a:pt x="74" y="225"/>
                </a:cubicBezTo>
                <a:cubicBezTo>
                  <a:pt x="87" y="252"/>
                  <a:pt x="110" y="265"/>
                  <a:pt x="140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7652160" y="3919680"/>
            <a:ext cx="104040" cy="150120"/>
          </a:xfrm>
          <a:custGeom>
            <a:avLst/>
            <a:gdLst/>
            <a:ahLst/>
            <a:rect l="0" t="0" r="r" b="b"/>
            <a:pathLst>
              <a:path w="289" h="417">
                <a:moveTo>
                  <a:pt x="190" y="27"/>
                </a:moveTo>
                <a:cubicBezTo>
                  <a:pt x="209" y="9"/>
                  <a:pt x="230" y="0"/>
                  <a:pt x="254" y="0"/>
                </a:cubicBezTo>
                <a:cubicBezTo>
                  <a:pt x="266" y="0"/>
                  <a:pt x="275" y="4"/>
                  <a:pt x="281" y="12"/>
                </a:cubicBezTo>
                <a:cubicBezTo>
                  <a:pt x="286" y="20"/>
                  <a:pt x="289" y="28"/>
                  <a:pt x="289" y="36"/>
                </a:cubicBezTo>
                <a:cubicBezTo>
                  <a:pt x="289" y="42"/>
                  <a:pt x="287" y="47"/>
                  <a:pt x="284" y="51"/>
                </a:cubicBezTo>
                <a:cubicBezTo>
                  <a:pt x="280" y="56"/>
                  <a:pt x="274" y="58"/>
                  <a:pt x="266" y="58"/>
                </a:cubicBezTo>
                <a:cubicBezTo>
                  <a:pt x="253" y="58"/>
                  <a:pt x="245" y="52"/>
                  <a:pt x="243" y="39"/>
                </a:cubicBezTo>
                <a:cubicBezTo>
                  <a:pt x="242" y="34"/>
                  <a:pt x="243" y="29"/>
                  <a:pt x="245" y="26"/>
                </a:cubicBezTo>
                <a:cubicBezTo>
                  <a:pt x="245" y="26"/>
                  <a:pt x="245" y="25"/>
                  <a:pt x="246" y="24"/>
                </a:cubicBezTo>
                <a:cubicBezTo>
                  <a:pt x="234" y="25"/>
                  <a:pt x="223" y="30"/>
                  <a:pt x="212" y="38"/>
                </a:cubicBezTo>
                <a:cubicBezTo>
                  <a:pt x="209" y="40"/>
                  <a:pt x="207" y="41"/>
                  <a:pt x="207" y="42"/>
                </a:cubicBezTo>
                <a:cubicBezTo>
                  <a:pt x="207" y="42"/>
                  <a:pt x="208" y="43"/>
                  <a:pt x="210" y="45"/>
                </a:cubicBezTo>
                <a:cubicBezTo>
                  <a:pt x="211" y="47"/>
                  <a:pt x="213" y="49"/>
                  <a:pt x="215" y="53"/>
                </a:cubicBezTo>
                <a:cubicBezTo>
                  <a:pt x="217" y="56"/>
                  <a:pt x="220" y="60"/>
                  <a:pt x="222" y="64"/>
                </a:cubicBezTo>
                <a:cubicBezTo>
                  <a:pt x="225" y="68"/>
                  <a:pt x="227" y="74"/>
                  <a:pt x="228" y="81"/>
                </a:cubicBezTo>
                <a:cubicBezTo>
                  <a:pt x="229" y="87"/>
                  <a:pt x="230" y="94"/>
                  <a:pt x="230" y="101"/>
                </a:cubicBezTo>
                <a:cubicBezTo>
                  <a:pt x="230" y="128"/>
                  <a:pt x="220" y="151"/>
                  <a:pt x="198" y="169"/>
                </a:cubicBezTo>
                <a:cubicBezTo>
                  <a:pt x="178" y="187"/>
                  <a:pt x="152" y="196"/>
                  <a:pt x="122" y="197"/>
                </a:cubicBezTo>
                <a:cubicBezTo>
                  <a:pt x="101" y="197"/>
                  <a:pt x="80" y="191"/>
                  <a:pt x="59" y="179"/>
                </a:cubicBezTo>
                <a:cubicBezTo>
                  <a:pt x="55" y="186"/>
                  <a:pt x="52" y="195"/>
                  <a:pt x="52" y="203"/>
                </a:cubicBezTo>
                <a:cubicBezTo>
                  <a:pt x="52" y="218"/>
                  <a:pt x="58" y="229"/>
                  <a:pt x="69" y="236"/>
                </a:cubicBezTo>
                <a:cubicBezTo>
                  <a:pt x="73" y="238"/>
                  <a:pt x="76" y="240"/>
                  <a:pt x="80" y="240"/>
                </a:cubicBezTo>
                <a:cubicBezTo>
                  <a:pt x="83" y="240"/>
                  <a:pt x="98" y="240"/>
                  <a:pt x="125" y="241"/>
                </a:cubicBezTo>
                <a:cubicBezTo>
                  <a:pt x="160" y="241"/>
                  <a:pt x="183" y="243"/>
                  <a:pt x="193" y="245"/>
                </a:cubicBezTo>
                <a:cubicBezTo>
                  <a:pt x="220" y="248"/>
                  <a:pt x="240" y="257"/>
                  <a:pt x="255" y="271"/>
                </a:cubicBezTo>
                <a:cubicBezTo>
                  <a:pt x="271" y="287"/>
                  <a:pt x="280" y="308"/>
                  <a:pt x="280" y="333"/>
                </a:cubicBezTo>
                <a:cubicBezTo>
                  <a:pt x="280" y="361"/>
                  <a:pt x="263" y="383"/>
                  <a:pt x="230" y="398"/>
                </a:cubicBezTo>
                <a:cubicBezTo>
                  <a:pt x="205" y="411"/>
                  <a:pt x="174" y="417"/>
                  <a:pt x="140" y="417"/>
                </a:cubicBezTo>
                <a:cubicBezTo>
                  <a:pt x="105" y="417"/>
                  <a:pt x="74" y="411"/>
                  <a:pt x="49" y="398"/>
                </a:cubicBezTo>
                <a:cubicBezTo>
                  <a:pt x="16" y="383"/>
                  <a:pt x="0" y="362"/>
                  <a:pt x="0" y="334"/>
                </a:cubicBezTo>
                <a:cubicBezTo>
                  <a:pt x="0" y="319"/>
                  <a:pt x="4" y="307"/>
                  <a:pt x="13" y="297"/>
                </a:cubicBezTo>
                <a:cubicBezTo>
                  <a:pt x="22" y="286"/>
                  <a:pt x="31" y="279"/>
                  <a:pt x="40" y="276"/>
                </a:cubicBezTo>
                <a:lnTo>
                  <a:pt x="47" y="272"/>
                </a:lnTo>
                <a:cubicBezTo>
                  <a:pt x="31" y="259"/>
                  <a:pt x="24" y="241"/>
                  <a:pt x="24" y="219"/>
                </a:cubicBezTo>
                <a:cubicBezTo>
                  <a:pt x="24" y="199"/>
                  <a:pt x="30" y="181"/>
                  <a:pt x="42" y="165"/>
                </a:cubicBezTo>
                <a:cubicBezTo>
                  <a:pt x="24" y="146"/>
                  <a:pt x="14" y="125"/>
                  <a:pt x="14" y="101"/>
                </a:cubicBezTo>
                <a:cubicBezTo>
                  <a:pt x="14" y="75"/>
                  <a:pt x="25" y="52"/>
                  <a:pt x="46" y="34"/>
                </a:cubicBezTo>
                <a:cubicBezTo>
                  <a:pt x="67" y="16"/>
                  <a:pt x="93" y="7"/>
                  <a:pt x="123" y="7"/>
                </a:cubicBezTo>
                <a:cubicBezTo>
                  <a:pt x="144" y="7"/>
                  <a:pt x="164" y="12"/>
                  <a:pt x="183" y="23"/>
                </a:cubicBezTo>
                <a:lnTo>
                  <a:pt x="190" y="27"/>
                </a:lnTo>
                <a:moveTo>
                  <a:pt x="171" y="69"/>
                </a:moveTo>
                <a:cubicBezTo>
                  <a:pt x="168" y="57"/>
                  <a:pt x="163" y="48"/>
                  <a:pt x="154" y="41"/>
                </a:cubicBezTo>
                <a:cubicBezTo>
                  <a:pt x="145" y="35"/>
                  <a:pt x="134" y="31"/>
                  <a:pt x="121" y="31"/>
                </a:cubicBezTo>
                <a:cubicBezTo>
                  <a:pt x="109" y="31"/>
                  <a:pt x="98" y="34"/>
                  <a:pt x="90" y="41"/>
                </a:cubicBezTo>
                <a:cubicBezTo>
                  <a:pt x="81" y="47"/>
                  <a:pt x="75" y="57"/>
                  <a:pt x="73" y="69"/>
                </a:cubicBezTo>
                <a:cubicBezTo>
                  <a:pt x="72" y="76"/>
                  <a:pt x="71" y="87"/>
                  <a:pt x="71" y="101"/>
                </a:cubicBezTo>
                <a:cubicBezTo>
                  <a:pt x="71" y="120"/>
                  <a:pt x="73" y="134"/>
                  <a:pt x="76" y="143"/>
                </a:cubicBezTo>
                <a:cubicBezTo>
                  <a:pt x="79" y="152"/>
                  <a:pt x="85" y="160"/>
                  <a:pt x="95" y="166"/>
                </a:cubicBezTo>
                <a:cubicBezTo>
                  <a:pt x="102" y="170"/>
                  <a:pt x="111" y="172"/>
                  <a:pt x="122" y="172"/>
                </a:cubicBezTo>
                <a:cubicBezTo>
                  <a:pt x="131" y="172"/>
                  <a:pt x="139" y="170"/>
                  <a:pt x="146" y="168"/>
                </a:cubicBezTo>
                <a:cubicBezTo>
                  <a:pt x="153" y="165"/>
                  <a:pt x="158" y="161"/>
                  <a:pt x="160" y="156"/>
                </a:cubicBezTo>
                <a:cubicBezTo>
                  <a:pt x="163" y="152"/>
                  <a:pt x="166" y="147"/>
                  <a:pt x="167" y="143"/>
                </a:cubicBezTo>
                <a:cubicBezTo>
                  <a:pt x="169" y="140"/>
                  <a:pt x="170" y="137"/>
                  <a:pt x="171" y="133"/>
                </a:cubicBezTo>
                <a:cubicBezTo>
                  <a:pt x="172" y="126"/>
                  <a:pt x="172" y="116"/>
                  <a:pt x="172" y="101"/>
                </a:cubicBezTo>
                <a:cubicBezTo>
                  <a:pt x="172" y="87"/>
                  <a:pt x="172" y="76"/>
                  <a:pt x="171" y="69"/>
                </a:cubicBezTo>
                <a:moveTo>
                  <a:pt x="237" y="334"/>
                </a:moveTo>
                <a:cubicBezTo>
                  <a:pt x="237" y="324"/>
                  <a:pt x="234" y="315"/>
                  <a:pt x="228" y="309"/>
                </a:cubicBezTo>
                <a:cubicBezTo>
                  <a:pt x="223" y="302"/>
                  <a:pt x="214" y="297"/>
                  <a:pt x="203" y="294"/>
                </a:cubicBezTo>
                <a:cubicBezTo>
                  <a:pt x="190" y="291"/>
                  <a:pt x="180" y="289"/>
                  <a:pt x="171" y="288"/>
                </a:cubicBezTo>
                <a:cubicBezTo>
                  <a:pt x="161" y="287"/>
                  <a:pt x="150" y="287"/>
                  <a:pt x="136" y="287"/>
                </a:cubicBezTo>
                <a:lnTo>
                  <a:pt x="119" y="287"/>
                </a:lnTo>
                <a:cubicBezTo>
                  <a:pt x="91" y="287"/>
                  <a:pt x="74" y="288"/>
                  <a:pt x="69" y="291"/>
                </a:cubicBezTo>
                <a:cubicBezTo>
                  <a:pt x="60" y="295"/>
                  <a:pt x="54" y="301"/>
                  <a:pt x="49" y="309"/>
                </a:cubicBezTo>
                <a:cubicBezTo>
                  <a:pt x="45" y="317"/>
                  <a:pt x="42" y="325"/>
                  <a:pt x="42" y="334"/>
                </a:cubicBezTo>
                <a:cubicBezTo>
                  <a:pt x="42" y="338"/>
                  <a:pt x="43" y="343"/>
                  <a:pt x="45" y="348"/>
                </a:cubicBezTo>
                <a:cubicBezTo>
                  <a:pt x="48" y="354"/>
                  <a:pt x="52" y="360"/>
                  <a:pt x="59" y="367"/>
                </a:cubicBezTo>
                <a:cubicBezTo>
                  <a:pt x="65" y="375"/>
                  <a:pt x="75" y="380"/>
                  <a:pt x="89" y="385"/>
                </a:cubicBezTo>
                <a:cubicBezTo>
                  <a:pt x="103" y="390"/>
                  <a:pt x="120" y="392"/>
                  <a:pt x="140" y="393"/>
                </a:cubicBezTo>
                <a:cubicBezTo>
                  <a:pt x="169" y="393"/>
                  <a:pt x="192" y="387"/>
                  <a:pt x="211" y="375"/>
                </a:cubicBezTo>
                <a:cubicBezTo>
                  <a:pt x="228" y="363"/>
                  <a:pt x="237" y="350"/>
                  <a:pt x="237" y="3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7780680" y="38520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6" y="146"/>
                  <a:pt x="34" y="128"/>
                  <a:pt x="44" y="110"/>
                </a:cubicBezTo>
                <a:cubicBezTo>
                  <a:pt x="55" y="92"/>
                  <a:pt x="64" y="78"/>
                  <a:pt x="69" y="67"/>
                </a:cubicBezTo>
                <a:cubicBezTo>
                  <a:pt x="75" y="57"/>
                  <a:pt x="84" y="46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9" y="11"/>
                  <a:pt x="142" y="19"/>
                </a:cubicBezTo>
                <a:cubicBezTo>
                  <a:pt x="134" y="26"/>
                  <a:pt x="126" y="37"/>
                  <a:pt x="116" y="52"/>
                </a:cubicBezTo>
                <a:cubicBezTo>
                  <a:pt x="105" y="67"/>
                  <a:pt x="95" y="85"/>
                  <a:pt x="85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0" y="231"/>
                  <a:pt x="46" y="271"/>
                  <a:pt x="46" y="316"/>
                </a:cubicBezTo>
                <a:cubicBezTo>
                  <a:pt x="46" y="362"/>
                  <a:pt x="50" y="402"/>
                  <a:pt x="58" y="438"/>
                </a:cubicBezTo>
                <a:cubicBezTo>
                  <a:pt x="65" y="475"/>
                  <a:pt x="74" y="504"/>
                  <a:pt x="84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2" y="614"/>
                </a:cubicBezTo>
                <a:cubicBezTo>
                  <a:pt x="149" y="623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5" y="537"/>
                  <a:pt x="27" y="484"/>
                </a:cubicBezTo>
                <a:cubicBezTo>
                  <a:pt x="9" y="430"/>
                  <a:pt x="0" y="375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7866720" y="3871080"/>
            <a:ext cx="78840" cy="151920"/>
          </a:xfrm>
          <a:custGeom>
            <a:avLst/>
            <a:gdLst/>
            <a:ahLst/>
            <a:rect l="0" t="0" r="r" b="b"/>
            <a:pathLst>
              <a:path w="219" h="422">
                <a:moveTo>
                  <a:pt x="82" y="56"/>
                </a:moveTo>
                <a:lnTo>
                  <a:pt x="74" y="59"/>
                </a:lnTo>
                <a:cubicBezTo>
                  <a:pt x="68" y="61"/>
                  <a:pt x="60" y="63"/>
                  <a:pt x="49" y="65"/>
                </a:cubicBezTo>
                <a:cubicBezTo>
                  <a:pt x="38" y="67"/>
                  <a:pt x="26" y="69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2" y="40"/>
                  <a:pt x="50" y="36"/>
                  <a:pt x="67" y="31"/>
                </a:cubicBezTo>
                <a:cubicBezTo>
                  <a:pt x="84" y="25"/>
                  <a:pt x="96" y="20"/>
                  <a:pt x="103" y="16"/>
                </a:cubicBezTo>
                <a:cubicBezTo>
                  <a:pt x="109" y="11"/>
                  <a:pt x="115" y="6"/>
                  <a:pt x="120" y="2"/>
                </a:cubicBezTo>
                <a:cubicBezTo>
                  <a:pt x="121" y="1"/>
                  <a:pt x="124" y="0"/>
                  <a:pt x="128" y="0"/>
                </a:cubicBezTo>
                <a:cubicBezTo>
                  <a:pt x="132" y="0"/>
                  <a:pt x="135" y="1"/>
                  <a:pt x="139" y="4"/>
                </a:cubicBezTo>
                <a:lnTo>
                  <a:pt x="139" y="193"/>
                </a:lnTo>
                <a:lnTo>
                  <a:pt x="139" y="382"/>
                </a:lnTo>
                <a:cubicBezTo>
                  <a:pt x="142" y="385"/>
                  <a:pt x="145" y="387"/>
                  <a:pt x="147" y="388"/>
                </a:cubicBezTo>
                <a:cubicBezTo>
                  <a:pt x="149" y="389"/>
                  <a:pt x="154" y="390"/>
                  <a:pt x="162" y="391"/>
                </a:cubicBezTo>
                <a:cubicBezTo>
                  <a:pt x="170" y="392"/>
                  <a:pt x="184" y="392"/>
                  <a:pt x="202" y="392"/>
                </a:cubicBezTo>
                <a:lnTo>
                  <a:pt x="219" y="392"/>
                </a:lnTo>
                <a:lnTo>
                  <a:pt x="219" y="422"/>
                </a:lnTo>
                <a:lnTo>
                  <a:pt x="212" y="422"/>
                </a:lnTo>
                <a:cubicBezTo>
                  <a:pt x="203" y="421"/>
                  <a:pt x="168" y="420"/>
                  <a:pt x="110" y="420"/>
                </a:cubicBezTo>
                <a:cubicBezTo>
                  <a:pt x="53" y="420"/>
                  <a:pt x="20" y="421"/>
                  <a:pt x="11" y="422"/>
                </a:cubicBezTo>
                <a:lnTo>
                  <a:pt x="3" y="422"/>
                </a:lnTo>
                <a:lnTo>
                  <a:pt x="3" y="392"/>
                </a:lnTo>
                <a:lnTo>
                  <a:pt x="20" y="392"/>
                </a:lnTo>
                <a:cubicBezTo>
                  <a:pt x="29" y="392"/>
                  <a:pt x="37" y="392"/>
                  <a:pt x="44" y="392"/>
                </a:cubicBezTo>
                <a:cubicBezTo>
                  <a:pt x="51" y="392"/>
                  <a:pt x="56" y="392"/>
                  <a:pt x="60" y="391"/>
                </a:cubicBezTo>
                <a:cubicBezTo>
                  <a:pt x="63" y="391"/>
                  <a:pt x="67" y="390"/>
                  <a:pt x="70" y="389"/>
                </a:cubicBezTo>
                <a:cubicBezTo>
                  <a:pt x="73" y="389"/>
                  <a:pt x="74" y="388"/>
                  <a:pt x="75" y="388"/>
                </a:cubicBezTo>
                <a:cubicBezTo>
                  <a:pt x="75" y="388"/>
                  <a:pt x="76" y="387"/>
                  <a:pt x="79" y="385"/>
                </a:cubicBezTo>
                <a:cubicBezTo>
                  <a:pt x="81" y="383"/>
                  <a:pt x="82" y="382"/>
                  <a:pt x="82" y="382"/>
                </a:cubicBezTo>
                <a:lnTo>
                  <a:pt x="82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8031240" y="3961080"/>
            <a:ext cx="139320" cy="9720"/>
          </a:xfrm>
          <a:custGeom>
            <a:avLst/>
            <a:gdLst/>
            <a:ahLst/>
            <a:rect l="0" t="0" r="r" b="b"/>
            <a:pathLst>
              <a:path w="387" h="27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3" y="3"/>
                  <a:pt x="9" y="0"/>
                </a:cubicBezTo>
                <a:lnTo>
                  <a:pt x="378" y="0"/>
                </a:lnTo>
                <a:cubicBezTo>
                  <a:pt x="384" y="4"/>
                  <a:pt x="387" y="8"/>
                  <a:pt x="387" y="14"/>
                </a:cubicBezTo>
                <a:cubicBezTo>
                  <a:pt x="387" y="19"/>
                  <a:pt x="384" y="23"/>
                  <a:pt x="378" y="27"/>
                </a:cubicBezTo>
                <a:lnTo>
                  <a:pt x="9" y="27"/>
                </a:lnTo>
                <a:cubicBezTo>
                  <a:pt x="3" y="24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8231040" y="392184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40" y="96"/>
                  <a:pt x="40" y="95"/>
                  <a:pt x="41" y="92"/>
                </a:cubicBezTo>
                <a:cubicBezTo>
                  <a:pt x="41" y="90"/>
                  <a:pt x="42" y="86"/>
                  <a:pt x="44" y="79"/>
                </a:cubicBezTo>
                <a:cubicBezTo>
                  <a:pt x="46" y="71"/>
                  <a:pt x="48" y="65"/>
                  <a:pt x="50" y="59"/>
                </a:cubicBezTo>
                <a:cubicBezTo>
                  <a:pt x="53" y="53"/>
                  <a:pt x="56" y="46"/>
                  <a:pt x="60" y="38"/>
                </a:cubicBezTo>
                <a:cubicBezTo>
                  <a:pt x="63" y="30"/>
                  <a:pt x="68" y="24"/>
                  <a:pt x="72" y="19"/>
                </a:cubicBezTo>
                <a:cubicBezTo>
                  <a:pt x="77" y="14"/>
                  <a:pt x="82" y="10"/>
                  <a:pt x="89" y="5"/>
                </a:cubicBezTo>
                <a:cubicBezTo>
                  <a:pt x="95" y="1"/>
                  <a:pt x="102" y="-1"/>
                  <a:pt x="110" y="0"/>
                </a:cubicBezTo>
                <a:cubicBezTo>
                  <a:pt x="141" y="0"/>
                  <a:pt x="161" y="13"/>
                  <a:pt x="170" y="40"/>
                </a:cubicBezTo>
                <a:lnTo>
                  <a:pt x="177" y="34"/>
                </a:lnTo>
                <a:cubicBezTo>
                  <a:pt x="203" y="11"/>
                  <a:pt x="228" y="0"/>
                  <a:pt x="251" y="0"/>
                </a:cubicBezTo>
                <a:cubicBezTo>
                  <a:pt x="279" y="0"/>
                  <a:pt x="301" y="9"/>
                  <a:pt x="317" y="29"/>
                </a:cubicBezTo>
                <a:cubicBezTo>
                  <a:pt x="332" y="49"/>
                  <a:pt x="340" y="73"/>
                  <a:pt x="340" y="101"/>
                </a:cubicBezTo>
                <a:cubicBezTo>
                  <a:pt x="340" y="147"/>
                  <a:pt x="324" y="190"/>
                  <a:pt x="292" y="228"/>
                </a:cubicBezTo>
                <a:cubicBezTo>
                  <a:pt x="259" y="267"/>
                  <a:pt x="223" y="286"/>
                  <a:pt x="182" y="286"/>
                </a:cubicBezTo>
                <a:cubicBezTo>
                  <a:pt x="173" y="286"/>
                  <a:pt x="165" y="285"/>
                  <a:pt x="158" y="283"/>
                </a:cubicBezTo>
                <a:cubicBezTo>
                  <a:pt x="153" y="280"/>
                  <a:pt x="148" y="277"/>
                  <a:pt x="143" y="273"/>
                </a:cubicBezTo>
                <a:cubicBezTo>
                  <a:pt x="138" y="269"/>
                  <a:pt x="134" y="265"/>
                  <a:pt x="131" y="262"/>
                </a:cubicBezTo>
                <a:lnTo>
                  <a:pt x="127" y="257"/>
                </a:lnTo>
                <a:cubicBezTo>
                  <a:pt x="126" y="258"/>
                  <a:pt x="122" y="276"/>
                  <a:pt x="113" y="312"/>
                </a:cubicBezTo>
                <a:cubicBezTo>
                  <a:pt x="104" y="349"/>
                  <a:pt x="99" y="367"/>
                  <a:pt x="99" y="367"/>
                </a:cubicBezTo>
                <a:cubicBezTo>
                  <a:pt x="99" y="370"/>
                  <a:pt x="101" y="371"/>
                  <a:pt x="105" y="372"/>
                </a:cubicBezTo>
                <a:cubicBezTo>
                  <a:pt x="108" y="372"/>
                  <a:pt x="116" y="373"/>
                  <a:pt x="128" y="374"/>
                </a:cubicBezTo>
                <a:lnTo>
                  <a:pt x="144" y="374"/>
                </a:lnTo>
                <a:cubicBezTo>
                  <a:pt x="146" y="377"/>
                  <a:pt x="148" y="378"/>
                  <a:pt x="148" y="379"/>
                </a:cubicBezTo>
                <a:cubicBezTo>
                  <a:pt x="148" y="380"/>
                  <a:pt x="147" y="384"/>
                  <a:pt x="146" y="391"/>
                </a:cubicBezTo>
                <a:cubicBezTo>
                  <a:pt x="144" y="396"/>
                  <a:pt x="143" y="399"/>
                  <a:pt x="142" y="400"/>
                </a:cubicBezTo>
                <a:cubicBezTo>
                  <a:pt x="141" y="401"/>
                  <a:pt x="138" y="402"/>
                  <a:pt x="134" y="403"/>
                </a:cubicBezTo>
                <a:cubicBezTo>
                  <a:pt x="133" y="403"/>
                  <a:pt x="130" y="403"/>
                  <a:pt x="127" y="403"/>
                </a:cubicBezTo>
                <a:cubicBezTo>
                  <a:pt x="123" y="403"/>
                  <a:pt x="116" y="403"/>
                  <a:pt x="105" y="402"/>
                </a:cubicBezTo>
                <a:cubicBezTo>
                  <a:pt x="95" y="402"/>
                  <a:pt x="82" y="401"/>
                  <a:pt x="66" y="401"/>
                </a:cubicBezTo>
                <a:cubicBezTo>
                  <a:pt x="36" y="401"/>
                  <a:pt x="18" y="402"/>
                  <a:pt x="10" y="403"/>
                </a:cubicBezTo>
                <a:lnTo>
                  <a:pt x="5" y="403"/>
                </a:lnTo>
                <a:cubicBezTo>
                  <a:pt x="2" y="400"/>
                  <a:pt x="0" y="397"/>
                  <a:pt x="0" y="396"/>
                </a:cubicBezTo>
                <a:cubicBezTo>
                  <a:pt x="1" y="384"/>
                  <a:pt x="4" y="377"/>
                  <a:pt x="8" y="374"/>
                </a:cubicBezTo>
                <a:lnTo>
                  <a:pt x="21" y="374"/>
                </a:lnTo>
                <a:cubicBezTo>
                  <a:pt x="35" y="373"/>
                  <a:pt x="44" y="371"/>
                  <a:pt x="46" y="366"/>
                </a:cubicBezTo>
                <a:cubicBezTo>
                  <a:pt x="47" y="364"/>
                  <a:pt x="60" y="313"/>
                  <a:pt x="84" y="215"/>
                </a:cubicBezTo>
                <a:cubicBezTo>
                  <a:pt x="109" y="116"/>
                  <a:pt x="122" y="64"/>
                  <a:pt x="123" y="58"/>
                </a:cubicBezTo>
                <a:cubicBezTo>
                  <a:pt x="123" y="56"/>
                  <a:pt x="124" y="53"/>
                  <a:pt x="124" y="49"/>
                </a:cubicBezTo>
                <a:cubicBezTo>
                  <a:pt x="124" y="32"/>
                  <a:pt x="118" y="23"/>
                  <a:pt x="108" y="23"/>
                </a:cubicBezTo>
                <a:cubicBezTo>
                  <a:pt x="98" y="23"/>
                  <a:pt x="91" y="29"/>
                  <a:pt x="84" y="41"/>
                </a:cubicBezTo>
                <a:cubicBezTo>
                  <a:pt x="78" y="52"/>
                  <a:pt x="73" y="65"/>
                  <a:pt x="70" y="79"/>
                </a:cubicBezTo>
                <a:cubicBezTo>
                  <a:pt x="66" y="93"/>
                  <a:pt x="64" y="101"/>
                  <a:pt x="62" y="102"/>
                </a:cubicBezTo>
                <a:cubicBezTo>
                  <a:pt x="61" y="103"/>
                  <a:pt x="58" y="103"/>
                  <a:pt x="52" y="103"/>
                </a:cubicBezTo>
                <a:lnTo>
                  <a:pt x="43" y="103"/>
                </a:lnTo>
                <a:cubicBezTo>
                  <a:pt x="41" y="101"/>
                  <a:pt x="39" y="99"/>
                  <a:pt x="39" y="98"/>
                </a:cubicBezTo>
                <a:moveTo>
                  <a:pt x="137" y="216"/>
                </a:moveTo>
                <a:cubicBezTo>
                  <a:pt x="147" y="248"/>
                  <a:pt x="162" y="264"/>
                  <a:pt x="184" y="264"/>
                </a:cubicBezTo>
                <a:cubicBezTo>
                  <a:pt x="197" y="264"/>
                  <a:pt x="209" y="259"/>
                  <a:pt x="221" y="249"/>
                </a:cubicBezTo>
                <a:cubicBezTo>
                  <a:pt x="233" y="239"/>
                  <a:pt x="242" y="227"/>
                  <a:pt x="250" y="212"/>
                </a:cubicBezTo>
                <a:cubicBezTo>
                  <a:pt x="258" y="198"/>
                  <a:pt x="265" y="175"/>
                  <a:pt x="273" y="143"/>
                </a:cubicBezTo>
                <a:cubicBezTo>
                  <a:pt x="280" y="112"/>
                  <a:pt x="284" y="89"/>
                  <a:pt x="285" y="74"/>
                </a:cubicBezTo>
                <a:lnTo>
                  <a:pt x="285" y="70"/>
                </a:lnTo>
                <a:cubicBezTo>
                  <a:pt x="285" y="39"/>
                  <a:pt x="272" y="23"/>
                  <a:pt x="246" y="23"/>
                </a:cubicBezTo>
                <a:cubicBezTo>
                  <a:pt x="242" y="23"/>
                  <a:pt x="237" y="24"/>
                  <a:pt x="232" y="25"/>
                </a:cubicBezTo>
                <a:cubicBezTo>
                  <a:pt x="228" y="26"/>
                  <a:pt x="223" y="28"/>
                  <a:pt x="218" y="31"/>
                </a:cubicBezTo>
                <a:cubicBezTo>
                  <a:pt x="214" y="33"/>
                  <a:pt x="210" y="36"/>
                  <a:pt x="206" y="39"/>
                </a:cubicBezTo>
                <a:cubicBezTo>
                  <a:pt x="202" y="42"/>
                  <a:pt x="198" y="45"/>
                  <a:pt x="195" y="48"/>
                </a:cubicBezTo>
                <a:cubicBezTo>
                  <a:pt x="192" y="52"/>
                  <a:pt x="188" y="55"/>
                  <a:pt x="185" y="58"/>
                </a:cubicBezTo>
                <a:cubicBezTo>
                  <a:pt x="183" y="61"/>
                  <a:pt x="180" y="64"/>
                  <a:pt x="179" y="67"/>
                </a:cubicBezTo>
                <a:cubicBezTo>
                  <a:pt x="177" y="70"/>
                  <a:pt x="175" y="72"/>
                  <a:pt x="173" y="73"/>
                </a:cubicBezTo>
                <a:lnTo>
                  <a:pt x="172" y="75"/>
                </a:lnTo>
                <a:cubicBezTo>
                  <a:pt x="172" y="76"/>
                  <a:pt x="171" y="79"/>
                  <a:pt x="170" y="84"/>
                </a:cubicBezTo>
                <a:cubicBezTo>
                  <a:pt x="168" y="90"/>
                  <a:pt x="166" y="99"/>
                  <a:pt x="163" y="112"/>
                </a:cubicBezTo>
                <a:cubicBezTo>
                  <a:pt x="159" y="125"/>
                  <a:pt x="156" y="136"/>
                  <a:pt x="154" y="145"/>
                </a:cubicBezTo>
                <a:cubicBezTo>
                  <a:pt x="143" y="191"/>
                  <a:pt x="137" y="214"/>
                  <a:pt x="137" y="2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8365320" y="395028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3" y="28"/>
                </a:moveTo>
                <a:cubicBezTo>
                  <a:pt x="73" y="20"/>
                  <a:pt x="77" y="14"/>
                  <a:pt x="83" y="9"/>
                </a:cubicBezTo>
                <a:cubicBezTo>
                  <a:pt x="88" y="3"/>
                  <a:pt x="95" y="1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3" y="38"/>
                </a:cubicBezTo>
                <a:cubicBezTo>
                  <a:pt x="107" y="44"/>
                  <a:pt x="100" y="47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5" y="39"/>
                  <a:pt x="73" y="34"/>
                  <a:pt x="73" y="28"/>
                </a:cubicBezTo>
                <a:moveTo>
                  <a:pt x="0" y="168"/>
                </a:moveTo>
                <a:cubicBezTo>
                  <a:pt x="0" y="165"/>
                  <a:pt x="2" y="161"/>
                  <a:pt x="4" y="154"/>
                </a:cubicBezTo>
                <a:cubicBezTo>
                  <a:pt x="7" y="147"/>
                  <a:pt x="10" y="139"/>
                  <a:pt x="15" y="131"/>
                </a:cubicBezTo>
                <a:cubicBezTo>
                  <a:pt x="19" y="123"/>
                  <a:pt x="26" y="115"/>
                  <a:pt x="35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3" y="98"/>
                  <a:pt x="84" y="102"/>
                  <a:pt x="92" y="109"/>
                </a:cubicBezTo>
                <a:cubicBezTo>
                  <a:pt x="99" y="115"/>
                  <a:pt x="103" y="125"/>
                  <a:pt x="104" y="136"/>
                </a:cubicBezTo>
                <a:cubicBezTo>
                  <a:pt x="104" y="141"/>
                  <a:pt x="102" y="150"/>
                  <a:pt x="97" y="161"/>
                </a:cubicBezTo>
                <a:cubicBezTo>
                  <a:pt x="93" y="173"/>
                  <a:pt x="87" y="189"/>
                  <a:pt x="79" y="208"/>
                </a:cubicBezTo>
                <a:cubicBezTo>
                  <a:pt x="71" y="228"/>
                  <a:pt x="64" y="245"/>
                  <a:pt x="60" y="259"/>
                </a:cubicBezTo>
                <a:cubicBezTo>
                  <a:pt x="58" y="265"/>
                  <a:pt x="57" y="270"/>
                  <a:pt x="57" y="273"/>
                </a:cubicBezTo>
                <a:cubicBezTo>
                  <a:pt x="57" y="282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8" y="283"/>
                  <a:pt x="81" y="281"/>
                  <a:pt x="85" y="278"/>
                </a:cubicBezTo>
                <a:cubicBezTo>
                  <a:pt x="89" y="273"/>
                  <a:pt x="93" y="268"/>
                  <a:pt x="97" y="261"/>
                </a:cubicBezTo>
                <a:cubicBezTo>
                  <a:pt x="101" y="254"/>
                  <a:pt x="105" y="245"/>
                  <a:pt x="108" y="235"/>
                </a:cubicBezTo>
                <a:cubicBezTo>
                  <a:pt x="109" y="231"/>
                  <a:pt x="110" y="229"/>
                  <a:pt x="110" y="228"/>
                </a:cubicBezTo>
                <a:cubicBezTo>
                  <a:pt x="111" y="228"/>
                  <a:pt x="113" y="227"/>
                  <a:pt x="118" y="227"/>
                </a:cubicBezTo>
                <a:cubicBezTo>
                  <a:pt x="124" y="227"/>
                  <a:pt x="127" y="229"/>
                  <a:pt x="127" y="232"/>
                </a:cubicBezTo>
                <a:cubicBezTo>
                  <a:pt x="127" y="234"/>
                  <a:pt x="125" y="239"/>
                  <a:pt x="123" y="246"/>
                </a:cubicBezTo>
                <a:cubicBezTo>
                  <a:pt x="120" y="253"/>
                  <a:pt x="116" y="260"/>
                  <a:pt x="112" y="269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3" y="299"/>
                  <a:pt x="73" y="302"/>
                  <a:pt x="63" y="302"/>
                </a:cubicBezTo>
                <a:cubicBezTo>
                  <a:pt x="53" y="302"/>
                  <a:pt x="44" y="299"/>
                  <a:pt x="36" y="292"/>
                </a:cubicBezTo>
                <a:cubicBezTo>
                  <a:pt x="28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4"/>
                  <a:pt x="34" y="227"/>
                  <a:pt x="45" y="198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2"/>
                  <a:pt x="68" y="126"/>
                </a:cubicBezTo>
                <a:cubicBezTo>
                  <a:pt x="68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40"/>
                  <a:pt x="22" y="152"/>
                  <a:pt x="18" y="168"/>
                </a:cubicBezTo>
                <a:cubicBezTo>
                  <a:pt x="18" y="168"/>
                  <a:pt x="17" y="168"/>
                  <a:pt x="17" y="169"/>
                </a:cubicBezTo>
                <a:cubicBezTo>
                  <a:pt x="17" y="170"/>
                  <a:pt x="17" y="170"/>
                  <a:pt x="17" y="170"/>
                </a:cubicBezTo>
                <a:cubicBezTo>
                  <a:pt x="17" y="171"/>
                  <a:pt x="16" y="171"/>
                  <a:pt x="16" y="171"/>
                </a:cubicBezTo>
                <a:cubicBezTo>
                  <a:pt x="15" y="171"/>
                  <a:pt x="15" y="172"/>
                  <a:pt x="15" y="172"/>
                </a:cubicBez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8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8303040" y="386100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6"/>
                </a:moveTo>
                <a:lnTo>
                  <a:pt x="88" y="0"/>
                </a:lnTo>
                <a:lnTo>
                  <a:pt x="93" y="5"/>
                </a:lnTo>
                <a:cubicBezTo>
                  <a:pt x="148" y="58"/>
                  <a:pt x="175" y="85"/>
                  <a:pt x="175" y="86"/>
                </a:cubicBezTo>
                <a:lnTo>
                  <a:pt x="158" y="104"/>
                </a:lnTo>
                <a:cubicBezTo>
                  <a:pt x="158" y="104"/>
                  <a:pt x="145" y="93"/>
                  <a:pt x="122" y="73"/>
                </a:cubicBezTo>
                <a:lnTo>
                  <a:pt x="88" y="43"/>
                </a:lnTo>
                <a:lnTo>
                  <a:pt x="54" y="73"/>
                </a:lnTo>
                <a:cubicBezTo>
                  <a:pt x="48" y="78"/>
                  <a:pt x="43" y="83"/>
                  <a:pt x="37" y="88"/>
                </a:cubicBezTo>
                <a:cubicBezTo>
                  <a:pt x="31" y="93"/>
                  <a:pt x="26" y="97"/>
                  <a:pt x="23" y="100"/>
                </a:cubicBezTo>
                <a:lnTo>
                  <a:pt x="18" y="103"/>
                </a:lnTo>
                <a:cubicBezTo>
                  <a:pt x="17" y="104"/>
                  <a:pt x="14" y="101"/>
                  <a:pt x="8" y="95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8441640" y="38520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8" y="15"/>
                </a:lnTo>
                <a:cubicBezTo>
                  <a:pt x="77" y="51"/>
                  <a:pt x="106" y="95"/>
                  <a:pt x="124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3"/>
                  <a:pt x="145" y="400"/>
                </a:cubicBezTo>
                <a:cubicBezTo>
                  <a:pt x="141" y="426"/>
                  <a:pt x="136" y="449"/>
                  <a:pt x="131" y="467"/>
                </a:cubicBezTo>
                <a:cubicBezTo>
                  <a:pt x="125" y="486"/>
                  <a:pt x="118" y="505"/>
                  <a:pt x="107" y="523"/>
                </a:cubicBezTo>
                <a:cubicBezTo>
                  <a:pt x="97" y="542"/>
                  <a:pt x="89" y="556"/>
                  <a:pt x="83" y="565"/>
                </a:cubicBezTo>
                <a:cubicBezTo>
                  <a:pt x="77" y="575"/>
                  <a:pt x="69" y="586"/>
                  <a:pt x="57" y="598"/>
                </a:cubicBezTo>
                <a:cubicBezTo>
                  <a:pt x="46" y="610"/>
                  <a:pt x="39" y="616"/>
                  <a:pt x="37" y="619"/>
                </a:cubicBezTo>
                <a:cubicBezTo>
                  <a:pt x="35" y="621"/>
                  <a:pt x="29" y="625"/>
                  <a:pt x="22" y="631"/>
                </a:cubicBezTo>
                <a:cubicBezTo>
                  <a:pt x="20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2"/>
                  <a:pt x="1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2"/>
                  <a:pt x="6" y="617"/>
                </a:cubicBezTo>
                <a:cubicBezTo>
                  <a:pt x="73" y="549"/>
                  <a:pt x="105" y="449"/>
                  <a:pt x="105" y="316"/>
                </a:cubicBezTo>
                <a:cubicBezTo>
                  <a:pt x="105" y="184"/>
                  <a:pt x="73" y="83"/>
                  <a:pt x="6" y="16"/>
                </a:cubicBezTo>
                <a:cubicBezTo>
                  <a:pt x="2" y="11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8522640" y="3852000"/>
            <a:ext cx="31320" cy="227880"/>
          </a:xfrm>
          <a:custGeom>
            <a:avLst/>
            <a:gdLst/>
            <a:ahLst/>
            <a:rect l="0" t="0" r="r" b="b"/>
            <a:pathLst>
              <a:path w="87" h="633">
                <a:moveTo>
                  <a:pt x="0" y="25"/>
                </a:moveTo>
                <a:lnTo>
                  <a:pt x="0" y="0"/>
                </a:lnTo>
                <a:lnTo>
                  <a:pt x="87" y="0"/>
                </a:lnTo>
                <a:lnTo>
                  <a:pt x="87" y="633"/>
                </a:lnTo>
                <a:lnTo>
                  <a:pt x="0" y="633"/>
                </a:lnTo>
                <a:lnTo>
                  <a:pt x="0" y="608"/>
                </a:lnTo>
                <a:lnTo>
                  <a:pt x="62" y="608"/>
                </a:lnTo>
                <a:lnTo>
                  <a:pt x="62" y="25"/>
                </a:lnTo>
                <a:lnTo>
                  <a:pt x="0" y="2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952200" y="4581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128600" y="3266280"/>
            <a:ext cx="3059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Log Loss (Binary Cross-Entropy):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952200" y="4914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1128600" y="4494960"/>
            <a:ext cx="6500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Интуиция: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Сильно штрафует за уверенные, но неправильные прогнозы.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4471920" y="4905360"/>
            <a:ext cx="152640" cy="103320"/>
          </a:xfrm>
          <a:custGeom>
            <a:avLst/>
            <a:gdLst/>
            <a:ahLst/>
            <a:rect l="0" t="0" r="r" b="b"/>
            <a:pathLst>
              <a:path w="424" h="287">
                <a:moveTo>
                  <a:pt x="354" y="36"/>
                </a:moveTo>
                <a:cubicBezTo>
                  <a:pt x="354" y="27"/>
                  <a:pt x="358" y="19"/>
                  <a:pt x="366" y="12"/>
                </a:cubicBezTo>
                <a:cubicBezTo>
                  <a:pt x="374" y="4"/>
                  <a:pt x="383" y="0"/>
                  <a:pt x="393" y="0"/>
                </a:cubicBezTo>
                <a:cubicBezTo>
                  <a:pt x="400" y="0"/>
                  <a:pt x="407" y="3"/>
                  <a:pt x="413" y="11"/>
                </a:cubicBezTo>
                <a:cubicBezTo>
                  <a:pt x="420" y="18"/>
                  <a:pt x="423" y="31"/>
                  <a:pt x="424" y="47"/>
                </a:cubicBezTo>
                <a:cubicBezTo>
                  <a:pt x="424" y="59"/>
                  <a:pt x="420" y="83"/>
                  <a:pt x="412" y="120"/>
                </a:cubicBezTo>
                <a:cubicBezTo>
                  <a:pt x="405" y="143"/>
                  <a:pt x="400" y="163"/>
                  <a:pt x="395" y="178"/>
                </a:cubicBezTo>
                <a:cubicBezTo>
                  <a:pt x="389" y="193"/>
                  <a:pt x="382" y="210"/>
                  <a:pt x="372" y="229"/>
                </a:cubicBezTo>
                <a:cubicBezTo>
                  <a:pt x="363" y="249"/>
                  <a:pt x="351" y="263"/>
                  <a:pt x="338" y="273"/>
                </a:cubicBezTo>
                <a:cubicBezTo>
                  <a:pt x="324" y="283"/>
                  <a:pt x="309" y="287"/>
                  <a:pt x="292" y="287"/>
                </a:cubicBezTo>
                <a:cubicBezTo>
                  <a:pt x="274" y="287"/>
                  <a:pt x="257" y="284"/>
                  <a:pt x="243" y="277"/>
                </a:cubicBezTo>
                <a:cubicBezTo>
                  <a:pt x="229" y="271"/>
                  <a:pt x="218" y="262"/>
                  <a:pt x="212" y="250"/>
                </a:cubicBezTo>
                <a:cubicBezTo>
                  <a:pt x="211" y="251"/>
                  <a:pt x="211" y="251"/>
                  <a:pt x="210" y="253"/>
                </a:cubicBezTo>
                <a:cubicBezTo>
                  <a:pt x="193" y="276"/>
                  <a:pt x="172" y="287"/>
                  <a:pt x="147" y="287"/>
                </a:cubicBezTo>
                <a:cubicBezTo>
                  <a:pt x="136" y="287"/>
                  <a:pt x="125" y="286"/>
                  <a:pt x="115" y="284"/>
                </a:cubicBezTo>
                <a:cubicBezTo>
                  <a:pt x="105" y="281"/>
                  <a:pt x="95" y="277"/>
                  <a:pt x="86" y="272"/>
                </a:cubicBezTo>
                <a:cubicBezTo>
                  <a:pt x="76" y="266"/>
                  <a:pt x="68" y="258"/>
                  <a:pt x="62" y="247"/>
                </a:cubicBezTo>
                <a:cubicBezTo>
                  <a:pt x="56" y="235"/>
                  <a:pt x="53" y="222"/>
                  <a:pt x="53" y="206"/>
                </a:cubicBezTo>
                <a:cubicBezTo>
                  <a:pt x="53" y="183"/>
                  <a:pt x="60" y="153"/>
                  <a:pt x="75" y="114"/>
                </a:cubicBezTo>
                <a:cubicBezTo>
                  <a:pt x="89" y="75"/>
                  <a:pt x="96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6" y="28"/>
                  <a:pt x="94" y="27"/>
                </a:cubicBezTo>
                <a:cubicBezTo>
                  <a:pt x="93" y="25"/>
                  <a:pt x="90" y="24"/>
                  <a:pt x="87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5" y="71"/>
                  <a:pt x="31" y="80"/>
                  <a:pt x="29" y="89"/>
                </a:cubicBezTo>
                <a:cubicBezTo>
                  <a:pt x="25" y="97"/>
                  <a:pt x="23" y="102"/>
                  <a:pt x="23" y="103"/>
                </a:cubicBezTo>
                <a:cubicBezTo>
                  <a:pt x="22" y="103"/>
                  <a:pt x="18" y="104"/>
                  <a:pt x="12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ubicBezTo>
                  <a:pt x="0" y="96"/>
                  <a:pt x="2" y="90"/>
                  <a:pt x="5" y="80"/>
                </a:cubicBezTo>
                <a:cubicBezTo>
                  <a:pt x="8" y="71"/>
                  <a:pt x="13" y="60"/>
                  <a:pt x="19" y="48"/>
                </a:cubicBezTo>
                <a:cubicBezTo>
                  <a:pt x="26" y="36"/>
                  <a:pt x="36" y="25"/>
                  <a:pt x="48" y="15"/>
                </a:cubicBezTo>
                <a:cubicBezTo>
                  <a:pt x="60" y="6"/>
                  <a:pt x="74" y="1"/>
                  <a:pt x="89" y="1"/>
                </a:cubicBezTo>
                <a:cubicBezTo>
                  <a:pt x="107" y="1"/>
                  <a:pt x="121" y="6"/>
                  <a:pt x="131" y="17"/>
                </a:cubicBezTo>
                <a:cubicBezTo>
                  <a:pt x="141" y="27"/>
                  <a:pt x="146" y="39"/>
                  <a:pt x="146" y="53"/>
                </a:cubicBezTo>
                <a:cubicBezTo>
                  <a:pt x="146" y="61"/>
                  <a:pt x="139" y="84"/>
                  <a:pt x="125" y="122"/>
                </a:cubicBezTo>
                <a:cubicBezTo>
                  <a:pt x="111" y="159"/>
                  <a:pt x="104" y="189"/>
                  <a:pt x="104" y="209"/>
                </a:cubicBezTo>
                <a:cubicBezTo>
                  <a:pt x="104" y="229"/>
                  <a:pt x="108" y="242"/>
                  <a:pt x="117" y="251"/>
                </a:cubicBezTo>
                <a:cubicBezTo>
                  <a:pt x="126" y="259"/>
                  <a:pt x="137" y="264"/>
                  <a:pt x="151" y="264"/>
                </a:cubicBezTo>
                <a:cubicBezTo>
                  <a:pt x="169" y="264"/>
                  <a:pt x="185" y="251"/>
                  <a:pt x="199" y="225"/>
                </a:cubicBezTo>
                <a:lnTo>
                  <a:pt x="202" y="219"/>
                </a:lnTo>
                <a:lnTo>
                  <a:pt x="202" y="204"/>
                </a:lnTo>
                <a:cubicBezTo>
                  <a:pt x="202" y="203"/>
                  <a:pt x="202" y="201"/>
                  <a:pt x="202" y="199"/>
                </a:cubicBezTo>
                <a:cubicBezTo>
                  <a:pt x="202" y="196"/>
                  <a:pt x="202" y="194"/>
                  <a:pt x="202" y="194"/>
                </a:cubicBezTo>
                <a:cubicBezTo>
                  <a:pt x="203" y="193"/>
                  <a:pt x="203" y="191"/>
                  <a:pt x="203" y="189"/>
                </a:cubicBezTo>
                <a:cubicBezTo>
                  <a:pt x="203" y="187"/>
                  <a:pt x="203" y="185"/>
                  <a:pt x="204" y="183"/>
                </a:cubicBezTo>
                <a:cubicBezTo>
                  <a:pt x="204" y="182"/>
                  <a:pt x="205" y="179"/>
                  <a:pt x="206" y="175"/>
                </a:cubicBezTo>
                <a:cubicBezTo>
                  <a:pt x="206" y="171"/>
                  <a:pt x="207" y="168"/>
                  <a:pt x="207" y="164"/>
                </a:cubicBezTo>
                <a:cubicBezTo>
                  <a:pt x="208" y="161"/>
                  <a:pt x="209" y="156"/>
                  <a:pt x="211" y="149"/>
                </a:cubicBezTo>
                <a:cubicBezTo>
                  <a:pt x="213" y="143"/>
                  <a:pt x="215" y="136"/>
                  <a:pt x="216" y="129"/>
                </a:cubicBezTo>
                <a:cubicBezTo>
                  <a:pt x="218" y="122"/>
                  <a:pt x="220" y="113"/>
                  <a:pt x="223" y="102"/>
                </a:cubicBezTo>
                <a:cubicBezTo>
                  <a:pt x="235" y="54"/>
                  <a:pt x="242" y="28"/>
                  <a:pt x="244" y="24"/>
                </a:cubicBezTo>
                <a:cubicBezTo>
                  <a:pt x="250" y="13"/>
                  <a:pt x="259" y="7"/>
                  <a:pt x="271" y="7"/>
                </a:cubicBezTo>
                <a:cubicBezTo>
                  <a:pt x="279" y="7"/>
                  <a:pt x="285" y="9"/>
                  <a:pt x="288" y="13"/>
                </a:cubicBezTo>
                <a:cubicBezTo>
                  <a:pt x="291" y="18"/>
                  <a:pt x="292" y="22"/>
                  <a:pt x="293" y="25"/>
                </a:cubicBezTo>
                <a:cubicBezTo>
                  <a:pt x="293" y="31"/>
                  <a:pt x="287" y="58"/>
                  <a:pt x="274" y="106"/>
                </a:cubicBezTo>
                <a:cubicBezTo>
                  <a:pt x="262" y="155"/>
                  <a:pt x="256" y="183"/>
                  <a:pt x="254" y="190"/>
                </a:cubicBezTo>
                <a:cubicBezTo>
                  <a:pt x="253" y="194"/>
                  <a:pt x="253" y="202"/>
                  <a:pt x="253" y="212"/>
                </a:cubicBezTo>
                <a:lnTo>
                  <a:pt x="253" y="216"/>
                </a:lnTo>
                <a:cubicBezTo>
                  <a:pt x="253" y="223"/>
                  <a:pt x="254" y="229"/>
                  <a:pt x="255" y="235"/>
                </a:cubicBezTo>
                <a:cubicBezTo>
                  <a:pt x="256" y="241"/>
                  <a:pt x="260" y="248"/>
                  <a:pt x="267" y="254"/>
                </a:cubicBezTo>
                <a:cubicBezTo>
                  <a:pt x="274" y="260"/>
                  <a:pt x="283" y="264"/>
                  <a:pt x="295" y="264"/>
                </a:cubicBezTo>
                <a:cubicBezTo>
                  <a:pt x="325" y="264"/>
                  <a:pt x="349" y="237"/>
                  <a:pt x="367" y="186"/>
                </a:cubicBezTo>
                <a:cubicBezTo>
                  <a:pt x="371" y="176"/>
                  <a:pt x="375" y="163"/>
                  <a:pt x="379" y="145"/>
                </a:cubicBezTo>
                <a:cubicBezTo>
                  <a:pt x="384" y="127"/>
                  <a:pt x="387" y="115"/>
                  <a:pt x="387" y="107"/>
                </a:cubicBezTo>
                <a:cubicBezTo>
                  <a:pt x="387" y="93"/>
                  <a:pt x="384" y="82"/>
                  <a:pt x="379" y="74"/>
                </a:cubicBezTo>
                <a:cubicBezTo>
                  <a:pt x="373" y="66"/>
                  <a:pt x="368" y="59"/>
                  <a:pt x="362" y="54"/>
                </a:cubicBezTo>
                <a:cubicBezTo>
                  <a:pt x="357" y="48"/>
                  <a:pt x="354" y="43"/>
                  <a:pt x="354" y="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1128600" y="4828320"/>
            <a:ext cx="3349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Свойства: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Выпуклая по параметрам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4631400" y="4828320"/>
            <a:ext cx="2378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удобна для оптимизации.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285840" y="225720"/>
            <a:ext cx="33490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Классификация. Логистическая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