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05560"/>
            <a:ext cx="59594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Задача оценивания вероятностей в ML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05040"/>
            <a:ext cx="8294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Калибровка предсказаний и наивный байесовский классификатор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47720" y="2176200"/>
            <a:ext cx="5717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Идея наивного байесовского классификатора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952200" y="3524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47720" y="2800800"/>
            <a:ext cx="6767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"Наивное" предположение о независимости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128600" y="3437640"/>
            <a:ext cx="530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Оценить P(X | Y) для многомерного X = (x₁, x₂, ..., x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6411960" y="340632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ₙ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6488640" y="3437640"/>
            <a:ext cx="82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сложно.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28600" y="3771000"/>
            <a:ext cx="6895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Упрощение (Наивное):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Признаки условно независимы при данном классе Y.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2113560" y="4120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9"/>
                </a:cubicBezTo>
                <a:cubicBezTo>
                  <a:pt x="102" y="28"/>
                  <a:pt x="101" y="26"/>
                  <a:pt x="101" y="23"/>
                </a:cubicBezTo>
                <a:cubicBezTo>
                  <a:pt x="101" y="22"/>
                  <a:pt x="101" y="20"/>
                  <a:pt x="102" y="16"/>
                </a:cubicBezTo>
                <a:cubicBezTo>
                  <a:pt x="105" y="7"/>
                  <a:pt x="106" y="2"/>
                  <a:pt x="108" y="2"/>
                </a:cubicBezTo>
                <a:cubicBezTo>
                  <a:pt x="109" y="1"/>
                  <a:pt x="150" y="0"/>
                  <a:pt x="230" y="0"/>
                </a:cubicBezTo>
                <a:cubicBezTo>
                  <a:pt x="311" y="1"/>
                  <a:pt x="354" y="1"/>
                  <a:pt x="360" y="2"/>
                </a:cubicBezTo>
                <a:cubicBezTo>
                  <a:pt x="387" y="7"/>
                  <a:pt x="409" y="17"/>
                  <a:pt x="427" y="33"/>
                </a:cubicBezTo>
                <a:cubicBezTo>
                  <a:pt x="445" y="49"/>
                  <a:pt x="455" y="71"/>
                  <a:pt x="455" y="97"/>
                </a:cubicBezTo>
                <a:cubicBezTo>
                  <a:pt x="455" y="130"/>
                  <a:pt x="441" y="159"/>
                  <a:pt x="413" y="186"/>
                </a:cubicBezTo>
                <a:cubicBezTo>
                  <a:pt x="384" y="215"/>
                  <a:pt x="347" y="233"/>
                  <a:pt x="301" y="241"/>
                </a:cubicBezTo>
                <a:cubicBezTo>
                  <a:pt x="298" y="241"/>
                  <a:pt x="276" y="241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2" y="366"/>
                  <a:pt x="136" y="392"/>
                  <a:pt x="136" y="395"/>
                </a:cubicBezTo>
                <a:cubicBezTo>
                  <a:pt x="136" y="397"/>
                  <a:pt x="136" y="398"/>
                  <a:pt x="136" y="398"/>
                </a:cubicBezTo>
                <a:cubicBezTo>
                  <a:pt x="137" y="398"/>
                  <a:pt x="138" y="399"/>
                  <a:pt x="141" y="401"/>
                </a:cubicBezTo>
                <a:cubicBezTo>
                  <a:pt x="143" y="402"/>
                  <a:pt x="147" y="402"/>
                  <a:pt x="151" y="402"/>
                </a:cubicBezTo>
                <a:cubicBezTo>
                  <a:pt x="156" y="401"/>
                  <a:pt x="163" y="402"/>
                  <a:pt x="172" y="403"/>
                </a:cubicBezTo>
                <a:lnTo>
                  <a:pt x="192" y="403"/>
                </a:lnTo>
                <a:cubicBezTo>
                  <a:pt x="194" y="407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1"/>
                  <a:pt x="6" y="406"/>
                  <a:pt x="7" y="405"/>
                </a:cubicBezTo>
                <a:cubicBezTo>
                  <a:pt x="9" y="404"/>
                  <a:pt x="14" y="403"/>
                  <a:pt x="22" y="403"/>
                </a:cubicBezTo>
                <a:cubicBezTo>
                  <a:pt x="33" y="403"/>
                  <a:pt x="46" y="402"/>
                  <a:pt x="60" y="401"/>
                </a:cubicBezTo>
                <a:cubicBezTo>
                  <a:pt x="66" y="400"/>
                  <a:pt x="70" y="397"/>
                  <a:pt x="72" y="394"/>
                </a:cubicBezTo>
                <a:cubicBezTo>
                  <a:pt x="73" y="392"/>
                  <a:pt x="88" y="333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9"/>
                </a:cubicBezTo>
                <a:cubicBezTo>
                  <a:pt x="386" y="65"/>
                  <a:pt x="384" y="61"/>
                  <a:pt x="381" y="55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8" y="37"/>
                  <a:pt x="347" y="34"/>
                  <a:pt x="334" y="31"/>
                </a:cubicBezTo>
                <a:cubicBezTo>
                  <a:pt x="331" y="30"/>
                  <a:pt x="315" y="30"/>
                  <a:pt x="284" y="29"/>
                </a:cubicBezTo>
                <a:cubicBezTo>
                  <a:pt x="277" y="29"/>
                  <a:pt x="269" y="29"/>
                  <a:pt x="262" y="29"/>
                </a:cubicBezTo>
                <a:cubicBezTo>
                  <a:pt x="254" y="29"/>
                  <a:pt x="248" y="30"/>
                  <a:pt x="242" y="30"/>
                </a:cubicBezTo>
                <a:cubicBezTo>
                  <a:pt x="238" y="31"/>
                  <a:pt x="235" y="31"/>
                  <a:pt x="235" y="30"/>
                </a:cubicBezTo>
                <a:cubicBezTo>
                  <a:pt x="229" y="31"/>
                  <a:pt x="225" y="32"/>
                  <a:pt x="223" y="36"/>
                </a:cubicBezTo>
                <a:cubicBezTo>
                  <a:pt x="223" y="38"/>
                  <a:pt x="219" y="55"/>
                  <a:pt x="211" y="84"/>
                </a:cubicBezTo>
                <a:cubicBezTo>
                  <a:pt x="204" y="114"/>
                  <a:pt x="197" y="143"/>
                  <a:pt x="189" y="172"/>
                </a:cubicBezTo>
                <a:cubicBezTo>
                  <a:pt x="182" y="200"/>
                  <a:pt x="178" y="214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3" y="205"/>
                  <a:pt x="353" y="184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29860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6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4" y="85"/>
                  <a:pt x="84" y="107"/>
                </a:cubicBezTo>
                <a:cubicBezTo>
                  <a:pt x="73" y="128"/>
                  <a:pt x="65" y="157"/>
                  <a:pt x="57" y="194"/>
                </a:cubicBezTo>
                <a:cubicBezTo>
                  <a:pt x="50" y="231"/>
                  <a:pt x="47" y="271"/>
                  <a:pt x="47" y="317"/>
                </a:cubicBezTo>
                <a:cubicBezTo>
                  <a:pt x="47" y="362"/>
                  <a:pt x="50" y="402"/>
                  <a:pt x="57" y="438"/>
                </a:cubicBezTo>
                <a:cubicBezTo>
                  <a:pt x="65" y="475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8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371320" y="4120200"/>
            <a:ext cx="188640" cy="155880"/>
          </a:xfrm>
          <a:custGeom>
            <a:avLst/>
            <a:gdLst/>
            <a:ahLst/>
            <a:rect l="0" t="0" r="r" b="b"/>
            <a:pathLst>
              <a:path w="524" h="433">
                <a:moveTo>
                  <a:pt x="11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6"/>
                  <a:pt x="7" y="405"/>
                </a:cubicBezTo>
                <a:cubicBezTo>
                  <a:pt x="8" y="404"/>
                  <a:pt x="12" y="403"/>
                  <a:pt x="19" y="403"/>
                </a:cubicBezTo>
                <a:cubicBezTo>
                  <a:pt x="55" y="402"/>
                  <a:pt x="83" y="391"/>
                  <a:pt x="104" y="370"/>
                </a:cubicBezTo>
                <a:cubicBezTo>
                  <a:pt x="108" y="366"/>
                  <a:pt x="133" y="339"/>
                  <a:pt x="177" y="291"/>
                </a:cubicBezTo>
                <a:cubicBezTo>
                  <a:pt x="222" y="242"/>
                  <a:pt x="244" y="217"/>
                  <a:pt x="244" y="216"/>
                </a:cubicBezTo>
                <a:cubicBezTo>
                  <a:pt x="198" y="99"/>
                  <a:pt x="174" y="39"/>
                  <a:pt x="172" y="37"/>
                </a:cubicBezTo>
                <a:cubicBezTo>
                  <a:pt x="168" y="32"/>
                  <a:pt x="155" y="30"/>
                  <a:pt x="132" y="29"/>
                </a:cubicBezTo>
                <a:lnTo>
                  <a:pt x="114" y="29"/>
                </a:lnTo>
                <a:cubicBezTo>
                  <a:pt x="112" y="27"/>
                  <a:pt x="110" y="25"/>
                  <a:pt x="110" y="24"/>
                </a:cubicBezTo>
                <a:cubicBezTo>
                  <a:pt x="110" y="24"/>
                  <a:pt x="111" y="20"/>
                  <a:pt x="112" y="12"/>
                </a:cubicBezTo>
                <a:cubicBezTo>
                  <a:pt x="113" y="7"/>
                  <a:pt x="115" y="3"/>
                  <a:pt x="118" y="0"/>
                </a:cubicBezTo>
                <a:lnTo>
                  <a:pt x="127" y="0"/>
                </a:lnTo>
                <a:cubicBezTo>
                  <a:pt x="141" y="1"/>
                  <a:pt x="167" y="2"/>
                  <a:pt x="203" y="2"/>
                </a:cubicBezTo>
                <a:cubicBezTo>
                  <a:pt x="217" y="2"/>
                  <a:pt x="230" y="2"/>
                  <a:pt x="242" y="2"/>
                </a:cubicBezTo>
                <a:cubicBezTo>
                  <a:pt x="254" y="2"/>
                  <a:pt x="263" y="1"/>
                  <a:pt x="270" y="1"/>
                </a:cubicBezTo>
                <a:cubicBezTo>
                  <a:pt x="277" y="1"/>
                  <a:pt x="282" y="1"/>
                  <a:pt x="283" y="1"/>
                </a:cubicBezTo>
                <a:cubicBezTo>
                  <a:pt x="290" y="1"/>
                  <a:pt x="294" y="3"/>
                  <a:pt x="294" y="8"/>
                </a:cubicBezTo>
                <a:cubicBezTo>
                  <a:pt x="294" y="8"/>
                  <a:pt x="293" y="11"/>
                  <a:pt x="292" y="16"/>
                </a:cubicBezTo>
                <a:cubicBezTo>
                  <a:pt x="291" y="23"/>
                  <a:pt x="289" y="26"/>
                  <a:pt x="288" y="28"/>
                </a:cubicBezTo>
                <a:cubicBezTo>
                  <a:pt x="287" y="29"/>
                  <a:pt x="283" y="29"/>
                  <a:pt x="278" y="29"/>
                </a:cubicBezTo>
                <a:cubicBezTo>
                  <a:pt x="265" y="31"/>
                  <a:pt x="253" y="34"/>
                  <a:pt x="244" y="40"/>
                </a:cubicBezTo>
                <a:lnTo>
                  <a:pt x="292" y="163"/>
                </a:lnTo>
                <a:lnTo>
                  <a:pt x="326" y="126"/>
                </a:lnTo>
                <a:cubicBezTo>
                  <a:pt x="370" y="78"/>
                  <a:pt x="392" y="52"/>
                  <a:pt x="392" y="47"/>
                </a:cubicBezTo>
                <a:cubicBezTo>
                  <a:pt x="392" y="39"/>
                  <a:pt x="387" y="34"/>
                  <a:pt x="377" y="31"/>
                </a:cubicBezTo>
                <a:cubicBezTo>
                  <a:pt x="375" y="31"/>
                  <a:pt x="372" y="30"/>
                  <a:pt x="369" y="29"/>
                </a:cubicBezTo>
                <a:cubicBezTo>
                  <a:pt x="363" y="29"/>
                  <a:pt x="359" y="27"/>
                  <a:pt x="359" y="23"/>
                </a:cubicBezTo>
                <a:cubicBezTo>
                  <a:pt x="359" y="22"/>
                  <a:pt x="360" y="18"/>
                  <a:pt x="361" y="12"/>
                </a:cubicBezTo>
                <a:cubicBezTo>
                  <a:pt x="362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0" y="0"/>
                  <a:pt x="390" y="0"/>
                </a:cubicBezTo>
                <a:cubicBezTo>
                  <a:pt x="401" y="0"/>
                  <a:pt x="412" y="1"/>
                  <a:pt x="425" y="2"/>
                </a:cubicBezTo>
                <a:cubicBezTo>
                  <a:pt x="437" y="2"/>
                  <a:pt x="446" y="3"/>
                  <a:pt x="450" y="2"/>
                </a:cubicBezTo>
                <a:cubicBezTo>
                  <a:pt x="489" y="2"/>
                  <a:pt x="510" y="2"/>
                  <a:pt x="514" y="0"/>
                </a:cubicBezTo>
                <a:lnTo>
                  <a:pt x="519" y="0"/>
                </a:lnTo>
                <a:cubicBezTo>
                  <a:pt x="522" y="3"/>
                  <a:pt x="524" y="6"/>
                  <a:pt x="524" y="7"/>
                </a:cubicBezTo>
                <a:cubicBezTo>
                  <a:pt x="523" y="18"/>
                  <a:pt x="520" y="25"/>
                  <a:pt x="516" y="29"/>
                </a:cubicBezTo>
                <a:lnTo>
                  <a:pt x="506" y="29"/>
                </a:lnTo>
                <a:cubicBezTo>
                  <a:pt x="492" y="30"/>
                  <a:pt x="479" y="32"/>
                  <a:pt x="467" y="35"/>
                </a:cubicBezTo>
                <a:cubicBezTo>
                  <a:pt x="455" y="39"/>
                  <a:pt x="446" y="42"/>
                  <a:pt x="440" y="46"/>
                </a:cubicBezTo>
                <a:cubicBezTo>
                  <a:pt x="434" y="50"/>
                  <a:pt x="429" y="53"/>
                  <a:pt x="425" y="57"/>
                </a:cubicBezTo>
                <a:lnTo>
                  <a:pt x="418" y="63"/>
                </a:lnTo>
                <a:cubicBezTo>
                  <a:pt x="418" y="63"/>
                  <a:pt x="398" y="84"/>
                  <a:pt x="358" y="129"/>
                </a:cubicBezTo>
                <a:lnTo>
                  <a:pt x="303" y="189"/>
                </a:lnTo>
                <a:cubicBezTo>
                  <a:pt x="303" y="190"/>
                  <a:pt x="310" y="207"/>
                  <a:pt x="323" y="240"/>
                </a:cubicBezTo>
                <a:cubicBezTo>
                  <a:pt x="336" y="273"/>
                  <a:pt x="350" y="307"/>
                  <a:pt x="364" y="342"/>
                </a:cubicBezTo>
                <a:cubicBezTo>
                  <a:pt x="378" y="377"/>
                  <a:pt x="386" y="395"/>
                  <a:pt x="387" y="397"/>
                </a:cubicBezTo>
                <a:cubicBezTo>
                  <a:pt x="391" y="401"/>
                  <a:pt x="404" y="403"/>
                  <a:pt x="426" y="403"/>
                </a:cubicBezTo>
                <a:cubicBezTo>
                  <a:pt x="441" y="403"/>
                  <a:pt x="448" y="405"/>
                  <a:pt x="448" y="410"/>
                </a:cubicBezTo>
                <a:cubicBezTo>
                  <a:pt x="448" y="411"/>
                  <a:pt x="448" y="414"/>
                  <a:pt x="447" y="419"/>
                </a:cubicBezTo>
                <a:cubicBezTo>
                  <a:pt x="445" y="425"/>
                  <a:pt x="444" y="429"/>
                  <a:pt x="442" y="431"/>
                </a:cubicBezTo>
                <a:cubicBezTo>
                  <a:pt x="441" y="432"/>
                  <a:pt x="438" y="432"/>
                  <a:pt x="433" y="432"/>
                </a:cubicBezTo>
                <a:cubicBezTo>
                  <a:pt x="432" y="432"/>
                  <a:pt x="425" y="432"/>
                  <a:pt x="413" y="432"/>
                </a:cubicBezTo>
                <a:cubicBezTo>
                  <a:pt x="400" y="432"/>
                  <a:pt x="381" y="432"/>
                  <a:pt x="356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5" y="432"/>
                </a:cubicBezTo>
                <a:cubicBezTo>
                  <a:pt x="268" y="432"/>
                  <a:pt x="265" y="431"/>
                  <a:pt x="265" y="427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8" y="410"/>
                  <a:pt x="268" y="407"/>
                </a:cubicBezTo>
                <a:cubicBezTo>
                  <a:pt x="269" y="406"/>
                  <a:pt x="270" y="405"/>
                  <a:pt x="272" y="404"/>
                </a:cubicBezTo>
                <a:cubicBezTo>
                  <a:pt x="273" y="404"/>
                  <a:pt x="275" y="403"/>
                  <a:pt x="277" y="403"/>
                </a:cubicBezTo>
                <a:cubicBezTo>
                  <a:pt x="280" y="403"/>
                  <a:pt x="283" y="402"/>
                  <a:pt x="287" y="402"/>
                </a:cubicBezTo>
                <a:cubicBezTo>
                  <a:pt x="292" y="402"/>
                  <a:pt x="297" y="401"/>
                  <a:pt x="304" y="398"/>
                </a:cubicBezTo>
                <a:cubicBezTo>
                  <a:pt x="311" y="395"/>
                  <a:pt x="315" y="393"/>
                  <a:pt x="315" y="392"/>
                </a:cubicBezTo>
                <a:cubicBezTo>
                  <a:pt x="314" y="392"/>
                  <a:pt x="304" y="367"/>
                  <a:pt x="285" y="318"/>
                </a:cubicBezTo>
                <a:lnTo>
                  <a:pt x="255" y="243"/>
                </a:lnTo>
                <a:cubicBezTo>
                  <a:pt x="176" y="329"/>
                  <a:pt x="135" y="374"/>
                  <a:pt x="133" y="379"/>
                </a:cubicBezTo>
                <a:cubicBezTo>
                  <a:pt x="131" y="382"/>
                  <a:pt x="131" y="385"/>
                  <a:pt x="131" y="387"/>
                </a:cubicBezTo>
                <a:cubicBezTo>
                  <a:pt x="131" y="395"/>
                  <a:pt x="137" y="400"/>
                  <a:pt x="149" y="402"/>
                </a:cubicBezTo>
                <a:cubicBezTo>
                  <a:pt x="149" y="402"/>
                  <a:pt x="151" y="402"/>
                  <a:pt x="153" y="402"/>
                </a:cubicBezTo>
                <a:cubicBezTo>
                  <a:pt x="155" y="402"/>
                  <a:pt x="156" y="403"/>
                  <a:pt x="157" y="403"/>
                </a:cubicBezTo>
                <a:cubicBezTo>
                  <a:pt x="158" y="403"/>
                  <a:pt x="159" y="403"/>
                  <a:pt x="159" y="403"/>
                </a:cubicBezTo>
                <a:cubicBezTo>
                  <a:pt x="159" y="403"/>
                  <a:pt x="160" y="403"/>
                  <a:pt x="161" y="404"/>
                </a:cubicBezTo>
                <a:cubicBezTo>
                  <a:pt x="162" y="404"/>
                  <a:pt x="162" y="405"/>
                  <a:pt x="163" y="406"/>
                </a:cubicBezTo>
                <a:cubicBezTo>
                  <a:pt x="163" y="406"/>
                  <a:pt x="163" y="409"/>
                  <a:pt x="163" y="411"/>
                </a:cubicBezTo>
                <a:cubicBezTo>
                  <a:pt x="163" y="415"/>
                  <a:pt x="163" y="418"/>
                  <a:pt x="162" y="421"/>
                </a:cubicBezTo>
                <a:cubicBezTo>
                  <a:pt x="161" y="427"/>
                  <a:pt x="160" y="430"/>
                  <a:pt x="158" y="431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8" y="432"/>
                  <a:pt x="144" y="432"/>
                  <a:pt x="138" y="432"/>
                </a:cubicBezTo>
                <a:cubicBezTo>
                  <a:pt x="131" y="432"/>
                  <a:pt x="122" y="432"/>
                  <a:pt x="111" y="432"/>
                </a:cubicBezTo>
                <a:cubicBezTo>
                  <a:pt x="100" y="431"/>
                  <a:pt x="87" y="431"/>
                  <a:pt x="74" y="432"/>
                </a:cubicBezTo>
                <a:cubicBezTo>
                  <a:pt x="41" y="432"/>
                  <a:pt x="20" y="432"/>
                  <a:pt x="11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2586600" y="410508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2" y="633"/>
                </a:lnTo>
                <a:cubicBezTo>
                  <a:pt x="7" y="633"/>
                  <a:pt x="2" y="630"/>
                  <a:pt x="0" y="624"/>
                </a:cubicBezTo>
                <a:lnTo>
                  <a:pt x="0" y="317"/>
                </a:lnTo>
                <a:lnTo>
                  <a:pt x="0" y="9"/>
                </a:lnTo>
                <a:cubicBezTo>
                  <a:pt x="6" y="3"/>
                  <a:pt x="10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2629440" y="4120200"/>
            <a:ext cx="167400" cy="155520"/>
          </a:xfrm>
          <a:custGeom>
            <a:avLst/>
            <a:gdLst/>
            <a:ahLst/>
            <a:rect l="0" t="0" r="r" b="b"/>
            <a:pathLst>
              <a:path w="465" h="432">
                <a:moveTo>
                  <a:pt x="23" y="29"/>
                </a:moveTo>
                <a:cubicBezTo>
                  <a:pt x="18" y="29"/>
                  <a:pt x="14" y="29"/>
                  <a:pt x="12" y="29"/>
                </a:cubicBezTo>
                <a:cubicBezTo>
                  <a:pt x="10" y="29"/>
                  <a:pt x="8" y="29"/>
                  <a:pt x="6" y="29"/>
                </a:cubicBezTo>
                <a:cubicBezTo>
                  <a:pt x="4" y="28"/>
                  <a:pt x="2" y="28"/>
                  <a:pt x="1" y="27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1"/>
                  <a:pt x="1" y="18"/>
                  <a:pt x="2" y="12"/>
                </a:cubicBezTo>
                <a:cubicBezTo>
                  <a:pt x="3" y="7"/>
                  <a:pt x="5" y="3"/>
                  <a:pt x="8" y="1"/>
                </a:cubicBezTo>
                <a:cubicBezTo>
                  <a:pt x="9" y="1"/>
                  <a:pt x="12" y="0"/>
                  <a:pt x="17" y="0"/>
                </a:cubicBezTo>
                <a:cubicBezTo>
                  <a:pt x="37" y="2"/>
                  <a:pt x="60" y="2"/>
                  <a:pt x="86" y="2"/>
                </a:cubicBezTo>
                <a:cubicBezTo>
                  <a:pt x="137" y="2"/>
                  <a:pt x="167" y="2"/>
                  <a:pt x="175" y="0"/>
                </a:cubicBezTo>
                <a:lnTo>
                  <a:pt x="181" y="0"/>
                </a:lnTo>
                <a:cubicBezTo>
                  <a:pt x="184" y="3"/>
                  <a:pt x="185" y="5"/>
                  <a:pt x="185" y="6"/>
                </a:cubicBezTo>
                <a:cubicBezTo>
                  <a:pt x="185" y="7"/>
                  <a:pt x="184" y="11"/>
                  <a:pt x="184" y="17"/>
                </a:cubicBezTo>
                <a:cubicBezTo>
                  <a:pt x="182" y="23"/>
                  <a:pt x="180" y="27"/>
                  <a:pt x="177" y="29"/>
                </a:cubicBezTo>
                <a:lnTo>
                  <a:pt x="170" y="29"/>
                </a:lnTo>
                <a:cubicBezTo>
                  <a:pt x="146" y="29"/>
                  <a:pt x="134" y="32"/>
                  <a:pt x="134" y="38"/>
                </a:cubicBezTo>
                <a:cubicBezTo>
                  <a:pt x="134" y="40"/>
                  <a:pt x="145" y="71"/>
                  <a:pt x="166" y="131"/>
                </a:cubicBezTo>
                <a:cubicBezTo>
                  <a:pt x="187" y="190"/>
                  <a:pt x="198" y="221"/>
                  <a:pt x="198" y="222"/>
                </a:cubicBezTo>
                <a:lnTo>
                  <a:pt x="200" y="220"/>
                </a:lnTo>
                <a:cubicBezTo>
                  <a:pt x="202" y="218"/>
                  <a:pt x="204" y="215"/>
                  <a:pt x="208" y="212"/>
                </a:cubicBezTo>
                <a:cubicBezTo>
                  <a:pt x="211" y="208"/>
                  <a:pt x="215" y="203"/>
                  <a:pt x="221" y="196"/>
                </a:cubicBezTo>
                <a:cubicBezTo>
                  <a:pt x="226" y="190"/>
                  <a:pt x="233" y="182"/>
                  <a:pt x="241" y="173"/>
                </a:cubicBezTo>
                <a:cubicBezTo>
                  <a:pt x="249" y="164"/>
                  <a:pt x="258" y="153"/>
                  <a:pt x="268" y="141"/>
                </a:cubicBezTo>
                <a:cubicBezTo>
                  <a:pt x="307" y="96"/>
                  <a:pt x="330" y="69"/>
                  <a:pt x="337" y="61"/>
                </a:cubicBezTo>
                <a:cubicBezTo>
                  <a:pt x="343" y="53"/>
                  <a:pt x="347" y="47"/>
                  <a:pt x="347" y="41"/>
                </a:cubicBezTo>
                <a:cubicBezTo>
                  <a:pt x="347" y="35"/>
                  <a:pt x="340" y="31"/>
                  <a:pt x="326" y="29"/>
                </a:cubicBezTo>
                <a:cubicBezTo>
                  <a:pt x="319" y="29"/>
                  <a:pt x="315" y="27"/>
                  <a:pt x="315" y="23"/>
                </a:cubicBezTo>
                <a:cubicBezTo>
                  <a:pt x="315" y="22"/>
                  <a:pt x="315" y="19"/>
                  <a:pt x="316" y="14"/>
                </a:cubicBezTo>
                <a:cubicBezTo>
                  <a:pt x="318" y="8"/>
                  <a:pt x="319" y="4"/>
                  <a:pt x="319" y="3"/>
                </a:cubicBezTo>
                <a:cubicBezTo>
                  <a:pt x="320" y="2"/>
                  <a:pt x="323" y="1"/>
                  <a:pt x="328" y="0"/>
                </a:cubicBezTo>
                <a:cubicBezTo>
                  <a:pt x="329" y="0"/>
                  <a:pt x="335" y="1"/>
                  <a:pt x="348" y="1"/>
                </a:cubicBezTo>
                <a:cubicBezTo>
                  <a:pt x="359" y="1"/>
                  <a:pt x="376" y="2"/>
                  <a:pt x="398" y="2"/>
                </a:cubicBezTo>
                <a:cubicBezTo>
                  <a:pt x="409" y="2"/>
                  <a:pt x="421" y="2"/>
                  <a:pt x="433" y="2"/>
                </a:cubicBezTo>
                <a:cubicBezTo>
                  <a:pt x="445" y="1"/>
                  <a:pt x="452" y="1"/>
                  <a:pt x="454" y="1"/>
                </a:cubicBezTo>
                <a:cubicBezTo>
                  <a:pt x="461" y="1"/>
                  <a:pt x="465" y="3"/>
                  <a:pt x="465" y="7"/>
                </a:cubicBezTo>
                <a:cubicBezTo>
                  <a:pt x="465" y="8"/>
                  <a:pt x="464" y="12"/>
                  <a:pt x="463" y="17"/>
                </a:cubicBezTo>
                <a:cubicBezTo>
                  <a:pt x="461" y="22"/>
                  <a:pt x="460" y="25"/>
                  <a:pt x="459" y="26"/>
                </a:cubicBezTo>
                <a:cubicBezTo>
                  <a:pt x="459" y="28"/>
                  <a:pt x="454" y="29"/>
                  <a:pt x="446" y="29"/>
                </a:cubicBezTo>
                <a:cubicBezTo>
                  <a:pt x="416" y="32"/>
                  <a:pt x="391" y="42"/>
                  <a:pt x="372" y="61"/>
                </a:cubicBezTo>
                <a:cubicBezTo>
                  <a:pt x="368" y="65"/>
                  <a:pt x="339" y="99"/>
                  <a:pt x="283" y="164"/>
                </a:cubicBezTo>
                <a:lnTo>
                  <a:pt x="201" y="260"/>
                </a:lnTo>
                <a:lnTo>
                  <a:pt x="185" y="325"/>
                </a:lnTo>
                <a:cubicBezTo>
                  <a:pt x="173" y="370"/>
                  <a:pt x="168" y="394"/>
                  <a:pt x="168" y="396"/>
                </a:cubicBezTo>
                <a:cubicBezTo>
                  <a:pt x="168" y="401"/>
                  <a:pt x="182" y="403"/>
                  <a:pt x="211" y="403"/>
                </a:cubicBezTo>
                <a:cubicBezTo>
                  <a:pt x="217" y="403"/>
                  <a:pt x="222" y="403"/>
                  <a:pt x="224" y="404"/>
                </a:cubicBezTo>
                <a:cubicBezTo>
                  <a:pt x="226" y="404"/>
                  <a:pt x="227" y="406"/>
                  <a:pt x="228" y="411"/>
                </a:cubicBezTo>
                <a:cubicBezTo>
                  <a:pt x="228" y="412"/>
                  <a:pt x="227" y="414"/>
                  <a:pt x="227" y="419"/>
                </a:cubicBezTo>
                <a:cubicBezTo>
                  <a:pt x="225" y="426"/>
                  <a:pt x="224" y="430"/>
                  <a:pt x="223" y="431"/>
                </a:cubicBezTo>
                <a:cubicBezTo>
                  <a:pt x="222" y="431"/>
                  <a:pt x="219" y="432"/>
                  <a:pt x="213" y="432"/>
                </a:cubicBezTo>
                <a:cubicBezTo>
                  <a:pt x="211" y="432"/>
                  <a:pt x="202" y="432"/>
                  <a:pt x="186" y="432"/>
                </a:cubicBezTo>
                <a:cubicBezTo>
                  <a:pt x="170" y="432"/>
                  <a:pt x="151" y="432"/>
                  <a:pt x="128" y="432"/>
                </a:cubicBezTo>
                <a:cubicBezTo>
                  <a:pt x="102" y="432"/>
                  <a:pt x="82" y="432"/>
                  <a:pt x="68" y="432"/>
                </a:cubicBezTo>
                <a:cubicBezTo>
                  <a:pt x="55" y="432"/>
                  <a:pt x="47" y="432"/>
                  <a:pt x="46" y="432"/>
                </a:cubicBezTo>
                <a:cubicBezTo>
                  <a:pt x="38" y="432"/>
                  <a:pt x="34" y="431"/>
                  <a:pt x="34" y="427"/>
                </a:cubicBezTo>
                <a:cubicBezTo>
                  <a:pt x="34" y="425"/>
                  <a:pt x="35" y="422"/>
                  <a:pt x="36" y="418"/>
                </a:cubicBezTo>
                <a:cubicBezTo>
                  <a:pt x="37" y="417"/>
                  <a:pt x="37" y="415"/>
                  <a:pt x="38" y="414"/>
                </a:cubicBezTo>
                <a:cubicBezTo>
                  <a:pt x="38" y="413"/>
                  <a:pt x="38" y="412"/>
                  <a:pt x="38" y="411"/>
                </a:cubicBezTo>
                <a:cubicBezTo>
                  <a:pt x="38" y="410"/>
                  <a:pt x="38" y="409"/>
                  <a:pt x="39" y="407"/>
                </a:cubicBezTo>
                <a:lnTo>
                  <a:pt x="40" y="406"/>
                </a:lnTo>
                <a:cubicBezTo>
                  <a:pt x="40" y="405"/>
                  <a:pt x="41" y="405"/>
                  <a:pt x="42" y="404"/>
                </a:cubicBezTo>
                <a:cubicBezTo>
                  <a:pt x="43" y="404"/>
                  <a:pt x="44" y="404"/>
                  <a:pt x="45" y="404"/>
                </a:cubicBezTo>
                <a:cubicBezTo>
                  <a:pt x="46" y="404"/>
                  <a:pt x="48" y="404"/>
                  <a:pt x="49" y="404"/>
                </a:cubicBezTo>
                <a:cubicBezTo>
                  <a:pt x="50" y="404"/>
                  <a:pt x="52" y="403"/>
                  <a:pt x="55" y="403"/>
                </a:cubicBezTo>
                <a:cubicBezTo>
                  <a:pt x="57" y="403"/>
                  <a:pt x="60" y="403"/>
                  <a:pt x="63" y="403"/>
                </a:cubicBezTo>
                <a:cubicBezTo>
                  <a:pt x="79" y="403"/>
                  <a:pt x="90" y="402"/>
                  <a:pt x="95" y="401"/>
                </a:cubicBezTo>
                <a:cubicBezTo>
                  <a:pt x="100" y="399"/>
                  <a:pt x="104" y="397"/>
                  <a:pt x="106" y="392"/>
                </a:cubicBezTo>
                <a:cubicBezTo>
                  <a:pt x="108" y="390"/>
                  <a:pt x="114" y="367"/>
                  <a:pt x="125" y="324"/>
                </a:cubicBezTo>
                <a:lnTo>
                  <a:pt x="141" y="259"/>
                </a:lnTo>
                <a:lnTo>
                  <a:pt x="63" y="38"/>
                </a:lnTo>
                <a:cubicBezTo>
                  <a:pt x="62" y="38"/>
                  <a:pt x="62" y="37"/>
                  <a:pt x="62" y="37"/>
                </a:cubicBezTo>
                <a:cubicBezTo>
                  <a:pt x="61" y="37"/>
                  <a:pt x="61" y="36"/>
                  <a:pt x="60" y="36"/>
                </a:cubicBezTo>
                <a:cubicBezTo>
                  <a:pt x="60" y="35"/>
                  <a:pt x="59" y="35"/>
                  <a:pt x="58" y="35"/>
                </a:cubicBezTo>
                <a:cubicBezTo>
                  <a:pt x="58" y="34"/>
                  <a:pt x="57" y="34"/>
                  <a:pt x="56" y="33"/>
                </a:cubicBezTo>
                <a:cubicBezTo>
                  <a:pt x="55" y="33"/>
                  <a:pt x="54" y="32"/>
                  <a:pt x="53" y="32"/>
                </a:cubicBezTo>
                <a:cubicBezTo>
                  <a:pt x="51" y="32"/>
                  <a:pt x="50" y="31"/>
                  <a:pt x="48" y="31"/>
                </a:cubicBezTo>
                <a:cubicBezTo>
                  <a:pt x="46" y="31"/>
                  <a:pt x="44" y="31"/>
                  <a:pt x="42" y="31"/>
                </a:cubicBezTo>
                <a:cubicBezTo>
                  <a:pt x="40" y="30"/>
                  <a:pt x="38" y="30"/>
                  <a:pt x="34" y="30"/>
                </a:cubicBezTo>
                <a:cubicBezTo>
                  <a:pt x="30" y="30"/>
                  <a:pt x="26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280872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6"/>
                  <a:pt x="124" y="149"/>
                </a:cubicBezTo>
                <a:cubicBezTo>
                  <a:pt x="143" y="203"/>
                  <a:pt x="152" y="258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2" y="468"/>
                </a:cubicBezTo>
                <a:cubicBezTo>
                  <a:pt x="125" y="486"/>
                  <a:pt x="117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5" y="449"/>
                  <a:pt x="105" y="317"/>
                </a:cubicBezTo>
                <a:cubicBezTo>
                  <a:pt x="105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960640" y="4192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7"/>
                  <a:pt x="419" y="21"/>
                  <a:pt x="414" y="25"/>
                </a:cubicBezTo>
                <a:lnTo>
                  <a:pt x="212" y="25"/>
                </a:lnTo>
                <a:lnTo>
                  <a:pt x="11" y="25"/>
                </a:lnTo>
                <a:cubicBezTo>
                  <a:pt x="4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3195720" y="4120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9"/>
                </a:cubicBezTo>
                <a:cubicBezTo>
                  <a:pt x="102" y="28"/>
                  <a:pt x="101" y="26"/>
                  <a:pt x="101" y="23"/>
                </a:cubicBezTo>
                <a:cubicBezTo>
                  <a:pt x="101" y="22"/>
                  <a:pt x="101" y="20"/>
                  <a:pt x="102" y="16"/>
                </a:cubicBezTo>
                <a:cubicBezTo>
                  <a:pt x="105" y="7"/>
                  <a:pt x="106" y="2"/>
                  <a:pt x="108" y="2"/>
                </a:cubicBezTo>
                <a:cubicBezTo>
                  <a:pt x="109" y="1"/>
                  <a:pt x="150" y="0"/>
                  <a:pt x="230" y="0"/>
                </a:cubicBezTo>
                <a:cubicBezTo>
                  <a:pt x="310" y="1"/>
                  <a:pt x="353" y="1"/>
                  <a:pt x="359" y="2"/>
                </a:cubicBezTo>
                <a:cubicBezTo>
                  <a:pt x="386" y="7"/>
                  <a:pt x="408" y="17"/>
                  <a:pt x="427" y="33"/>
                </a:cubicBezTo>
                <a:cubicBezTo>
                  <a:pt x="445" y="49"/>
                  <a:pt x="455" y="71"/>
                  <a:pt x="455" y="97"/>
                </a:cubicBezTo>
                <a:cubicBezTo>
                  <a:pt x="455" y="130"/>
                  <a:pt x="441" y="159"/>
                  <a:pt x="413" y="186"/>
                </a:cubicBezTo>
                <a:cubicBezTo>
                  <a:pt x="383" y="215"/>
                  <a:pt x="346" y="233"/>
                  <a:pt x="300" y="241"/>
                </a:cubicBezTo>
                <a:cubicBezTo>
                  <a:pt x="297" y="241"/>
                  <a:pt x="275" y="241"/>
                  <a:pt x="234" y="242"/>
                </a:cubicBezTo>
                <a:lnTo>
                  <a:pt x="173" y="242"/>
                </a:lnTo>
                <a:lnTo>
                  <a:pt x="155" y="317"/>
                </a:lnTo>
                <a:cubicBezTo>
                  <a:pt x="142" y="366"/>
                  <a:pt x="136" y="392"/>
                  <a:pt x="136" y="395"/>
                </a:cubicBezTo>
                <a:cubicBezTo>
                  <a:pt x="136" y="397"/>
                  <a:pt x="136" y="398"/>
                  <a:pt x="136" y="398"/>
                </a:cubicBezTo>
                <a:cubicBezTo>
                  <a:pt x="137" y="398"/>
                  <a:pt x="138" y="399"/>
                  <a:pt x="141" y="401"/>
                </a:cubicBezTo>
                <a:cubicBezTo>
                  <a:pt x="143" y="402"/>
                  <a:pt x="147" y="402"/>
                  <a:pt x="151" y="402"/>
                </a:cubicBezTo>
                <a:cubicBezTo>
                  <a:pt x="156" y="401"/>
                  <a:pt x="163" y="402"/>
                  <a:pt x="172" y="403"/>
                </a:cubicBezTo>
                <a:lnTo>
                  <a:pt x="192" y="403"/>
                </a:lnTo>
                <a:cubicBezTo>
                  <a:pt x="194" y="407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1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1"/>
                  <a:pt x="6" y="406"/>
                  <a:pt x="7" y="405"/>
                </a:cubicBezTo>
                <a:cubicBezTo>
                  <a:pt x="9" y="404"/>
                  <a:pt x="14" y="403"/>
                  <a:pt x="22" y="403"/>
                </a:cubicBezTo>
                <a:cubicBezTo>
                  <a:pt x="33" y="403"/>
                  <a:pt x="46" y="402"/>
                  <a:pt x="60" y="401"/>
                </a:cubicBezTo>
                <a:cubicBezTo>
                  <a:pt x="66" y="400"/>
                  <a:pt x="70" y="397"/>
                  <a:pt x="72" y="394"/>
                </a:cubicBezTo>
                <a:cubicBezTo>
                  <a:pt x="73" y="392"/>
                  <a:pt x="88" y="333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moveTo>
                  <a:pt x="387" y="82"/>
                </a:moveTo>
                <a:cubicBezTo>
                  <a:pt x="387" y="76"/>
                  <a:pt x="387" y="72"/>
                  <a:pt x="386" y="69"/>
                </a:cubicBezTo>
                <a:cubicBezTo>
                  <a:pt x="385" y="65"/>
                  <a:pt x="383" y="61"/>
                  <a:pt x="380" y="55"/>
                </a:cubicBezTo>
                <a:cubicBezTo>
                  <a:pt x="377" y="49"/>
                  <a:pt x="372" y="44"/>
                  <a:pt x="364" y="41"/>
                </a:cubicBezTo>
                <a:cubicBezTo>
                  <a:pt x="357" y="37"/>
                  <a:pt x="346" y="34"/>
                  <a:pt x="333" y="31"/>
                </a:cubicBezTo>
                <a:cubicBezTo>
                  <a:pt x="330" y="30"/>
                  <a:pt x="314" y="30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30"/>
                  <a:pt x="242" y="30"/>
                </a:cubicBezTo>
                <a:cubicBezTo>
                  <a:pt x="238" y="31"/>
                  <a:pt x="235" y="31"/>
                  <a:pt x="235" y="30"/>
                </a:cubicBezTo>
                <a:cubicBezTo>
                  <a:pt x="229" y="31"/>
                  <a:pt x="226" y="32"/>
                  <a:pt x="223" y="36"/>
                </a:cubicBezTo>
                <a:cubicBezTo>
                  <a:pt x="223" y="38"/>
                  <a:pt x="219" y="55"/>
                  <a:pt x="211" y="84"/>
                </a:cubicBezTo>
                <a:cubicBezTo>
                  <a:pt x="204" y="114"/>
                  <a:pt x="197" y="143"/>
                  <a:pt x="189" y="172"/>
                </a:cubicBezTo>
                <a:cubicBezTo>
                  <a:pt x="182" y="200"/>
                  <a:pt x="178" y="214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8" y="216"/>
                  <a:pt x="332" y="205"/>
                  <a:pt x="352" y="184"/>
                </a:cubicBezTo>
                <a:cubicBezTo>
                  <a:pt x="364" y="173"/>
                  <a:pt x="372" y="156"/>
                  <a:pt x="378" y="134"/>
                </a:cubicBezTo>
                <a:cubicBezTo>
                  <a:pt x="384" y="112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338076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5" y="157"/>
                  <a:pt x="57" y="194"/>
                </a:cubicBezTo>
                <a:cubicBezTo>
                  <a:pt x="50" y="231"/>
                  <a:pt x="46" y="271"/>
                  <a:pt x="46" y="317"/>
                </a:cubicBezTo>
                <a:cubicBezTo>
                  <a:pt x="46" y="362"/>
                  <a:pt x="50" y="402"/>
                  <a:pt x="57" y="438"/>
                </a:cubicBezTo>
                <a:cubicBezTo>
                  <a:pt x="65" y="475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8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5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3455640" y="417528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90" y="0"/>
                  <a:pt x="119" y="0"/>
                </a:cubicBezTo>
                <a:cubicBezTo>
                  <a:pt x="134" y="0"/>
                  <a:pt x="148" y="4"/>
                  <a:pt x="160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9" y="93"/>
                  <a:pt x="283" y="95"/>
                </a:cubicBezTo>
                <a:cubicBezTo>
                  <a:pt x="278" y="96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5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20" y="32"/>
                  <a:pt x="208" y="46"/>
                  <a:pt x="200" y="67"/>
                </a:cubicBezTo>
                <a:cubicBezTo>
                  <a:pt x="175" y="160"/>
                  <a:pt x="162" y="214"/>
                  <a:pt x="162" y="230"/>
                </a:cubicBezTo>
                <a:cubicBezTo>
                  <a:pt x="162" y="242"/>
                  <a:pt x="166" y="250"/>
                  <a:pt x="172" y="255"/>
                </a:cubicBezTo>
                <a:cubicBezTo>
                  <a:pt x="179" y="260"/>
                  <a:pt x="187" y="263"/>
                  <a:pt x="195" y="263"/>
                </a:cubicBezTo>
                <a:cubicBezTo>
                  <a:pt x="210" y="263"/>
                  <a:pt x="226" y="256"/>
                  <a:pt x="241" y="242"/>
                </a:cubicBezTo>
                <a:cubicBezTo>
                  <a:pt x="256" y="228"/>
                  <a:pt x="266" y="211"/>
                  <a:pt x="272" y="191"/>
                </a:cubicBezTo>
                <a:cubicBezTo>
                  <a:pt x="273" y="186"/>
                  <a:pt x="274" y="184"/>
                  <a:pt x="275" y="184"/>
                </a:cubicBezTo>
                <a:cubicBezTo>
                  <a:pt x="277" y="183"/>
                  <a:pt x="280" y="183"/>
                  <a:pt x="286" y="182"/>
                </a:cubicBezTo>
                <a:lnTo>
                  <a:pt x="288" y="182"/>
                </a:lnTo>
                <a:cubicBezTo>
                  <a:pt x="294" y="182"/>
                  <a:pt x="298" y="184"/>
                  <a:pt x="298" y="187"/>
                </a:cubicBezTo>
                <a:cubicBezTo>
                  <a:pt x="298" y="188"/>
                  <a:pt x="297" y="190"/>
                  <a:pt x="296" y="194"/>
                </a:cubicBezTo>
                <a:cubicBezTo>
                  <a:pt x="290" y="218"/>
                  <a:pt x="277" y="240"/>
                  <a:pt x="257" y="258"/>
                </a:cubicBezTo>
                <a:cubicBezTo>
                  <a:pt x="238" y="278"/>
                  <a:pt x="215" y="287"/>
                  <a:pt x="190" y="287"/>
                </a:cubicBezTo>
                <a:cubicBezTo>
                  <a:pt x="160" y="287"/>
                  <a:pt x="138" y="274"/>
                  <a:pt x="123" y="246"/>
                </a:cubicBezTo>
                <a:cubicBezTo>
                  <a:pt x="105" y="273"/>
                  <a:pt x="85" y="286"/>
                  <a:pt x="62" y="286"/>
                </a:cubicBezTo>
                <a:lnTo>
                  <a:pt x="58" y="286"/>
                </a:lnTo>
                <a:cubicBezTo>
                  <a:pt x="38" y="286"/>
                  <a:pt x="23" y="281"/>
                  <a:pt x="14" y="269"/>
                </a:cubicBezTo>
                <a:cubicBezTo>
                  <a:pt x="5" y="258"/>
                  <a:pt x="1" y="246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30" y="189"/>
                  <a:pt x="41" y="189"/>
                </a:cubicBezTo>
                <a:cubicBezTo>
                  <a:pt x="59" y="189"/>
                  <a:pt x="68" y="198"/>
                  <a:pt x="68" y="215"/>
                </a:cubicBezTo>
                <a:cubicBezTo>
                  <a:pt x="68" y="224"/>
                  <a:pt x="65" y="231"/>
                  <a:pt x="60" y="237"/>
                </a:cubicBezTo>
                <a:cubicBezTo>
                  <a:pt x="55" y="244"/>
                  <a:pt x="50" y="248"/>
                  <a:pt x="46" y="250"/>
                </a:cubicBezTo>
                <a:cubicBezTo>
                  <a:pt x="41" y="252"/>
                  <a:pt x="38" y="253"/>
                  <a:pt x="37" y="253"/>
                </a:cubicBezTo>
                <a:lnTo>
                  <a:pt x="36" y="254"/>
                </a:lnTo>
                <a:cubicBezTo>
                  <a:pt x="36" y="254"/>
                  <a:pt x="37" y="255"/>
                  <a:pt x="39" y="256"/>
                </a:cubicBezTo>
                <a:cubicBezTo>
                  <a:pt x="42" y="258"/>
                  <a:pt x="45" y="259"/>
                  <a:pt x="49" y="261"/>
                </a:cubicBezTo>
                <a:cubicBezTo>
                  <a:pt x="54" y="262"/>
                  <a:pt x="58" y="263"/>
                  <a:pt x="61" y="263"/>
                </a:cubicBezTo>
                <a:cubicBezTo>
                  <a:pt x="78" y="263"/>
                  <a:pt x="91" y="253"/>
                  <a:pt x="102" y="234"/>
                </a:cubicBezTo>
                <a:cubicBezTo>
                  <a:pt x="105" y="227"/>
                  <a:pt x="110" y="213"/>
                  <a:pt x="116" y="191"/>
                </a:cubicBezTo>
                <a:cubicBezTo>
                  <a:pt x="122" y="169"/>
                  <a:pt x="128" y="147"/>
                  <a:pt x="134" y="123"/>
                </a:cubicBezTo>
                <a:cubicBezTo>
                  <a:pt x="140" y="99"/>
                  <a:pt x="143" y="85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4" y="30"/>
                  <a:pt x="68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6" y="100"/>
                  <a:pt x="35" y="102"/>
                  <a:pt x="34" y="102"/>
                </a:cubicBezTo>
                <a:cubicBezTo>
                  <a:pt x="32" y="103"/>
                  <a:pt x="29" y="103"/>
                  <a:pt x="24" y="103"/>
                </a:cubicBezTo>
                <a:lnTo>
                  <a:pt x="15" y="103"/>
                </a:lnTo>
                <a:cubicBezTo>
                  <a:pt x="12" y="101"/>
                  <a:pt x="11" y="99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3598920" y="420264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6" y="26"/>
                  <a:pt x="48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8" y="8"/>
                  <a:pt x="82" y="5"/>
                  <a:pt x="85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8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6"/>
                  <a:pt x="109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49" y="299"/>
                </a:lnTo>
                <a:cubicBezTo>
                  <a:pt x="143" y="298"/>
                  <a:pt x="119" y="298"/>
                  <a:pt x="78" y="298"/>
                </a:cubicBezTo>
                <a:cubicBezTo>
                  <a:pt x="38" y="298"/>
                  <a:pt x="13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3" y="278"/>
                </a:lnTo>
                <a:cubicBezTo>
                  <a:pt x="20" y="278"/>
                  <a:pt x="27" y="278"/>
                  <a:pt x="31" y="278"/>
                </a:cubicBezTo>
                <a:cubicBezTo>
                  <a:pt x="36" y="278"/>
                  <a:pt x="40" y="278"/>
                  <a:pt x="43" y="278"/>
                </a:cubicBezTo>
                <a:cubicBezTo>
                  <a:pt x="45" y="278"/>
                  <a:pt x="48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4" y="276"/>
                  <a:pt x="54" y="275"/>
                  <a:pt x="56" y="273"/>
                </a:cubicBezTo>
                <a:cubicBezTo>
                  <a:pt x="57" y="272"/>
                  <a:pt x="58" y="271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3704400" y="410508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2" y="633"/>
                </a:moveTo>
                <a:lnTo>
                  <a:pt x="11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7"/>
                </a:lnTo>
                <a:lnTo>
                  <a:pt x="0" y="9"/>
                </a:lnTo>
                <a:cubicBezTo>
                  <a:pt x="5" y="3"/>
                  <a:pt x="9" y="0"/>
                  <a:pt x="12" y="0"/>
                </a:cubicBezTo>
                <a:cubicBezTo>
                  <a:pt x="18" y="0"/>
                  <a:pt x="22" y="4"/>
                  <a:pt x="26" y="10"/>
                </a:cubicBezTo>
                <a:lnTo>
                  <a:pt x="26" y="624"/>
                </a:lnTo>
                <a:cubicBezTo>
                  <a:pt x="22" y="630"/>
                  <a:pt x="18" y="633"/>
                  <a:pt x="14" y="633"/>
                </a:cubicBezTo>
                <a:lnTo>
                  <a:pt x="12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3747240" y="4120200"/>
            <a:ext cx="167400" cy="155520"/>
          </a:xfrm>
          <a:custGeom>
            <a:avLst/>
            <a:gdLst/>
            <a:ahLst/>
            <a:rect l="0" t="0" r="r" b="b"/>
            <a:pathLst>
              <a:path w="465" h="432">
                <a:moveTo>
                  <a:pt x="24" y="29"/>
                </a:moveTo>
                <a:cubicBezTo>
                  <a:pt x="19" y="29"/>
                  <a:pt x="15" y="29"/>
                  <a:pt x="13" y="29"/>
                </a:cubicBezTo>
                <a:cubicBezTo>
                  <a:pt x="11" y="29"/>
                  <a:pt x="8" y="29"/>
                  <a:pt x="6" y="29"/>
                </a:cubicBezTo>
                <a:cubicBezTo>
                  <a:pt x="4" y="28"/>
                  <a:pt x="2" y="28"/>
                  <a:pt x="1" y="27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1"/>
                  <a:pt x="1" y="18"/>
                  <a:pt x="2" y="12"/>
                </a:cubicBezTo>
                <a:cubicBezTo>
                  <a:pt x="3" y="7"/>
                  <a:pt x="5" y="3"/>
                  <a:pt x="8" y="1"/>
                </a:cubicBezTo>
                <a:cubicBezTo>
                  <a:pt x="10" y="1"/>
                  <a:pt x="13" y="0"/>
                  <a:pt x="18" y="0"/>
                </a:cubicBezTo>
                <a:cubicBezTo>
                  <a:pt x="38" y="2"/>
                  <a:pt x="61" y="2"/>
                  <a:pt x="87" y="2"/>
                </a:cubicBezTo>
                <a:cubicBezTo>
                  <a:pt x="138" y="2"/>
                  <a:pt x="168" y="2"/>
                  <a:pt x="176" y="0"/>
                </a:cubicBezTo>
                <a:lnTo>
                  <a:pt x="182" y="0"/>
                </a:lnTo>
                <a:cubicBezTo>
                  <a:pt x="184" y="3"/>
                  <a:pt x="186" y="5"/>
                  <a:pt x="186" y="6"/>
                </a:cubicBezTo>
                <a:cubicBezTo>
                  <a:pt x="186" y="7"/>
                  <a:pt x="185" y="11"/>
                  <a:pt x="184" y="17"/>
                </a:cubicBezTo>
                <a:cubicBezTo>
                  <a:pt x="183" y="23"/>
                  <a:pt x="181" y="27"/>
                  <a:pt x="178" y="29"/>
                </a:cubicBezTo>
                <a:lnTo>
                  <a:pt x="171" y="29"/>
                </a:lnTo>
                <a:cubicBezTo>
                  <a:pt x="147" y="29"/>
                  <a:pt x="135" y="32"/>
                  <a:pt x="135" y="38"/>
                </a:cubicBezTo>
                <a:cubicBezTo>
                  <a:pt x="135" y="40"/>
                  <a:pt x="146" y="71"/>
                  <a:pt x="167" y="131"/>
                </a:cubicBezTo>
                <a:cubicBezTo>
                  <a:pt x="188" y="190"/>
                  <a:pt x="199" y="221"/>
                  <a:pt x="199" y="222"/>
                </a:cubicBezTo>
                <a:lnTo>
                  <a:pt x="201" y="220"/>
                </a:lnTo>
                <a:cubicBezTo>
                  <a:pt x="203" y="218"/>
                  <a:pt x="205" y="215"/>
                  <a:pt x="209" y="212"/>
                </a:cubicBezTo>
                <a:cubicBezTo>
                  <a:pt x="212" y="208"/>
                  <a:pt x="216" y="203"/>
                  <a:pt x="222" y="196"/>
                </a:cubicBezTo>
                <a:cubicBezTo>
                  <a:pt x="227" y="190"/>
                  <a:pt x="234" y="182"/>
                  <a:pt x="242" y="173"/>
                </a:cubicBezTo>
                <a:cubicBezTo>
                  <a:pt x="250" y="164"/>
                  <a:pt x="259" y="153"/>
                  <a:pt x="269" y="141"/>
                </a:cubicBezTo>
                <a:cubicBezTo>
                  <a:pt x="308" y="96"/>
                  <a:pt x="331" y="69"/>
                  <a:pt x="337" y="61"/>
                </a:cubicBezTo>
                <a:cubicBezTo>
                  <a:pt x="343" y="53"/>
                  <a:pt x="347" y="47"/>
                  <a:pt x="347" y="41"/>
                </a:cubicBezTo>
                <a:cubicBezTo>
                  <a:pt x="347" y="35"/>
                  <a:pt x="340" y="31"/>
                  <a:pt x="327" y="29"/>
                </a:cubicBezTo>
                <a:cubicBezTo>
                  <a:pt x="320" y="29"/>
                  <a:pt x="316" y="27"/>
                  <a:pt x="316" y="23"/>
                </a:cubicBezTo>
                <a:cubicBezTo>
                  <a:pt x="316" y="22"/>
                  <a:pt x="316" y="19"/>
                  <a:pt x="317" y="14"/>
                </a:cubicBezTo>
                <a:cubicBezTo>
                  <a:pt x="319" y="8"/>
                  <a:pt x="320" y="4"/>
                  <a:pt x="320" y="3"/>
                </a:cubicBezTo>
                <a:cubicBezTo>
                  <a:pt x="321" y="2"/>
                  <a:pt x="324" y="1"/>
                  <a:pt x="329" y="0"/>
                </a:cubicBezTo>
                <a:cubicBezTo>
                  <a:pt x="330" y="0"/>
                  <a:pt x="336" y="1"/>
                  <a:pt x="348" y="1"/>
                </a:cubicBezTo>
                <a:cubicBezTo>
                  <a:pt x="359" y="1"/>
                  <a:pt x="376" y="2"/>
                  <a:pt x="398" y="2"/>
                </a:cubicBezTo>
                <a:cubicBezTo>
                  <a:pt x="409" y="2"/>
                  <a:pt x="421" y="2"/>
                  <a:pt x="433" y="2"/>
                </a:cubicBezTo>
                <a:cubicBezTo>
                  <a:pt x="445" y="1"/>
                  <a:pt x="452" y="1"/>
                  <a:pt x="454" y="1"/>
                </a:cubicBezTo>
                <a:cubicBezTo>
                  <a:pt x="461" y="1"/>
                  <a:pt x="465" y="3"/>
                  <a:pt x="465" y="7"/>
                </a:cubicBezTo>
                <a:cubicBezTo>
                  <a:pt x="465" y="8"/>
                  <a:pt x="464" y="12"/>
                  <a:pt x="463" y="17"/>
                </a:cubicBezTo>
                <a:cubicBezTo>
                  <a:pt x="461" y="22"/>
                  <a:pt x="460" y="25"/>
                  <a:pt x="459" y="26"/>
                </a:cubicBezTo>
                <a:cubicBezTo>
                  <a:pt x="459" y="28"/>
                  <a:pt x="454" y="29"/>
                  <a:pt x="446" y="29"/>
                </a:cubicBezTo>
                <a:cubicBezTo>
                  <a:pt x="416" y="32"/>
                  <a:pt x="391" y="42"/>
                  <a:pt x="372" y="61"/>
                </a:cubicBezTo>
                <a:cubicBezTo>
                  <a:pt x="368" y="65"/>
                  <a:pt x="339" y="99"/>
                  <a:pt x="284" y="164"/>
                </a:cubicBezTo>
                <a:lnTo>
                  <a:pt x="202" y="260"/>
                </a:lnTo>
                <a:lnTo>
                  <a:pt x="186" y="325"/>
                </a:lnTo>
                <a:cubicBezTo>
                  <a:pt x="174" y="370"/>
                  <a:pt x="169" y="394"/>
                  <a:pt x="169" y="396"/>
                </a:cubicBezTo>
                <a:cubicBezTo>
                  <a:pt x="169" y="401"/>
                  <a:pt x="183" y="403"/>
                  <a:pt x="212" y="403"/>
                </a:cubicBezTo>
                <a:cubicBezTo>
                  <a:pt x="218" y="403"/>
                  <a:pt x="223" y="403"/>
                  <a:pt x="225" y="404"/>
                </a:cubicBezTo>
                <a:cubicBezTo>
                  <a:pt x="227" y="404"/>
                  <a:pt x="228" y="406"/>
                  <a:pt x="229" y="411"/>
                </a:cubicBezTo>
                <a:cubicBezTo>
                  <a:pt x="229" y="412"/>
                  <a:pt x="228" y="414"/>
                  <a:pt x="227" y="419"/>
                </a:cubicBezTo>
                <a:cubicBezTo>
                  <a:pt x="226" y="426"/>
                  <a:pt x="225" y="430"/>
                  <a:pt x="224" y="431"/>
                </a:cubicBezTo>
                <a:cubicBezTo>
                  <a:pt x="223" y="431"/>
                  <a:pt x="219" y="432"/>
                  <a:pt x="214" y="432"/>
                </a:cubicBezTo>
                <a:cubicBezTo>
                  <a:pt x="211" y="432"/>
                  <a:pt x="203" y="432"/>
                  <a:pt x="187" y="432"/>
                </a:cubicBezTo>
                <a:cubicBezTo>
                  <a:pt x="171" y="432"/>
                  <a:pt x="152" y="432"/>
                  <a:pt x="129" y="432"/>
                </a:cubicBezTo>
                <a:cubicBezTo>
                  <a:pt x="103" y="432"/>
                  <a:pt x="83" y="432"/>
                  <a:pt x="69" y="432"/>
                </a:cubicBezTo>
                <a:cubicBezTo>
                  <a:pt x="56" y="432"/>
                  <a:pt x="48" y="432"/>
                  <a:pt x="47" y="432"/>
                </a:cubicBezTo>
                <a:cubicBezTo>
                  <a:pt x="39" y="432"/>
                  <a:pt x="35" y="431"/>
                  <a:pt x="35" y="427"/>
                </a:cubicBezTo>
                <a:cubicBezTo>
                  <a:pt x="35" y="425"/>
                  <a:pt x="36" y="422"/>
                  <a:pt x="37" y="418"/>
                </a:cubicBezTo>
                <a:cubicBezTo>
                  <a:pt x="38" y="417"/>
                  <a:pt x="38" y="415"/>
                  <a:pt x="38" y="414"/>
                </a:cubicBezTo>
                <a:cubicBezTo>
                  <a:pt x="39" y="413"/>
                  <a:pt x="39" y="412"/>
                  <a:pt x="39" y="411"/>
                </a:cubicBezTo>
                <a:cubicBezTo>
                  <a:pt x="39" y="410"/>
                  <a:pt x="39" y="409"/>
                  <a:pt x="40" y="407"/>
                </a:cubicBezTo>
                <a:lnTo>
                  <a:pt x="41" y="406"/>
                </a:lnTo>
                <a:cubicBezTo>
                  <a:pt x="41" y="405"/>
                  <a:pt x="42" y="405"/>
                  <a:pt x="43" y="404"/>
                </a:cubicBezTo>
                <a:cubicBezTo>
                  <a:pt x="44" y="404"/>
                  <a:pt x="45" y="404"/>
                  <a:pt x="46" y="404"/>
                </a:cubicBezTo>
                <a:cubicBezTo>
                  <a:pt x="47" y="404"/>
                  <a:pt x="49" y="404"/>
                  <a:pt x="50" y="404"/>
                </a:cubicBezTo>
                <a:cubicBezTo>
                  <a:pt x="51" y="404"/>
                  <a:pt x="53" y="403"/>
                  <a:pt x="56" y="403"/>
                </a:cubicBezTo>
                <a:cubicBezTo>
                  <a:pt x="58" y="403"/>
                  <a:pt x="61" y="403"/>
                  <a:pt x="64" y="403"/>
                </a:cubicBezTo>
                <a:cubicBezTo>
                  <a:pt x="80" y="403"/>
                  <a:pt x="91" y="402"/>
                  <a:pt x="96" y="401"/>
                </a:cubicBezTo>
                <a:cubicBezTo>
                  <a:pt x="101" y="399"/>
                  <a:pt x="105" y="397"/>
                  <a:pt x="107" y="392"/>
                </a:cubicBezTo>
                <a:cubicBezTo>
                  <a:pt x="109" y="390"/>
                  <a:pt x="115" y="367"/>
                  <a:pt x="126" y="324"/>
                </a:cubicBezTo>
                <a:lnTo>
                  <a:pt x="142" y="259"/>
                </a:lnTo>
                <a:lnTo>
                  <a:pt x="64" y="38"/>
                </a:lnTo>
                <a:cubicBezTo>
                  <a:pt x="63" y="38"/>
                  <a:pt x="63" y="37"/>
                  <a:pt x="63" y="37"/>
                </a:cubicBezTo>
                <a:cubicBezTo>
                  <a:pt x="62" y="37"/>
                  <a:pt x="62" y="36"/>
                  <a:pt x="61" y="36"/>
                </a:cubicBezTo>
                <a:cubicBezTo>
                  <a:pt x="61" y="35"/>
                  <a:pt x="60" y="35"/>
                  <a:pt x="59" y="35"/>
                </a:cubicBezTo>
                <a:cubicBezTo>
                  <a:pt x="58" y="34"/>
                  <a:pt x="58" y="34"/>
                  <a:pt x="57" y="33"/>
                </a:cubicBezTo>
                <a:cubicBezTo>
                  <a:pt x="56" y="33"/>
                  <a:pt x="55" y="32"/>
                  <a:pt x="54" y="32"/>
                </a:cubicBezTo>
                <a:cubicBezTo>
                  <a:pt x="52" y="32"/>
                  <a:pt x="51" y="31"/>
                  <a:pt x="49" y="31"/>
                </a:cubicBezTo>
                <a:cubicBezTo>
                  <a:pt x="46" y="31"/>
                  <a:pt x="45" y="31"/>
                  <a:pt x="43" y="31"/>
                </a:cubicBezTo>
                <a:cubicBezTo>
                  <a:pt x="41" y="30"/>
                  <a:pt x="38" y="30"/>
                  <a:pt x="35" y="30"/>
                </a:cubicBezTo>
                <a:cubicBezTo>
                  <a:pt x="31" y="30"/>
                  <a:pt x="27" y="30"/>
                  <a:pt x="24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392652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2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49"/>
                  <a:pt x="106" y="449"/>
                  <a:pt x="106" y="317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4070880" y="42051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8" y="4"/>
                  <a:pt x="66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8"/>
                  <a:pt x="67" y="66"/>
                </a:cubicBezTo>
                <a:cubicBezTo>
                  <a:pt x="60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4" y="59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4174560" y="4120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4" y="29"/>
                </a:cubicBezTo>
                <a:cubicBezTo>
                  <a:pt x="114" y="29"/>
                  <a:pt x="108" y="29"/>
                  <a:pt x="105" y="29"/>
                </a:cubicBezTo>
                <a:cubicBezTo>
                  <a:pt x="102" y="28"/>
                  <a:pt x="100" y="26"/>
                  <a:pt x="100" y="23"/>
                </a:cubicBezTo>
                <a:cubicBezTo>
                  <a:pt x="100" y="22"/>
                  <a:pt x="101" y="20"/>
                  <a:pt x="102" y="16"/>
                </a:cubicBezTo>
                <a:cubicBezTo>
                  <a:pt x="104" y="7"/>
                  <a:pt x="106" y="2"/>
                  <a:pt x="107" y="2"/>
                </a:cubicBezTo>
                <a:cubicBezTo>
                  <a:pt x="109" y="1"/>
                  <a:pt x="150" y="0"/>
                  <a:pt x="230" y="0"/>
                </a:cubicBezTo>
                <a:cubicBezTo>
                  <a:pt x="310" y="1"/>
                  <a:pt x="353" y="1"/>
                  <a:pt x="358" y="2"/>
                </a:cubicBezTo>
                <a:cubicBezTo>
                  <a:pt x="385" y="7"/>
                  <a:pt x="408" y="17"/>
                  <a:pt x="427" y="33"/>
                </a:cubicBezTo>
                <a:cubicBezTo>
                  <a:pt x="445" y="49"/>
                  <a:pt x="454" y="71"/>
                  <a:pt x="455" y="97"/>
                </a:cubicBezTo>
                <a:cubicBezTo>
                  <a:pt x="455" y="130"/>
                  <a:pt x="441" y="159"/>
                  <a:pt x="413" y="186"/>
                </a:cubicBezTo>
                <a:cubicBezTo>
                  <a:pt x="383" y="215"/>
                  <a:pt x="346" y="233"/>
                  <a:pt x="300" y="241"/>
                </a:cubicBezTo>
                <a:cubicBezTo>
                  <a:pt x="297" y="241"/>
                  <a:pt x="275" y="241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2" y="366"/>
                  <a:pt x="135" y="392"/>
                  <a:pt x="135" y="395"/>
                </a:cubicBezTo>
                <a:cubicBezTo>
                  <a:pt x="135" y="397"/>
                  <a:pt x="135" y="398"/>
                  <a:pt x="136" y="398"/>
                </a:cubicBezTo>
                <a:cubicBezTo>
                  <a:pt x="136" y="398"/>
                  <a:pt x="138" y="399"/>
                  <a:pt x="140" y="401"/>
                </a:cubicBezTo>
                <a:cubicBezTo>
                  <a:pt x="143" y="402"/>
                  <a:pt x="146" y="402"/>
                  <a:pt x="151" y="402"/>
                </a:cubicBezTo>
                <a:cubicBezTo>
                  <a:pt x="156" y="401"/>
                  <a:pt x="163" y="402"/>
                  <a:pt x="172" y="403"/>
                </a:cubicBezTo>
                <a:lnTo>
                  <a:pt x="191" y="403"/>
                </a:lnTo>
                <a:cubicBezTo>
                  <a:pt x="194" y="407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9" y="432"/>
                  <a:pt x="185" y="433"/>
                  <a:pt x="181" y="433"/>
                </a:cubicBezTo>
                <a:cubicBezTo>
                  <a:pt x="179" y="433"/>
                  <a:pt x="172" y="433"/>
                  <a:pt x="157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1"/>
                  <a:pt x="5" y="406"/>
                  <a:pt x="7" y="405"/>
                </a:cubicBezTo>
                <a:cubicBezTo>
                  <a:pt x="9" y="404"/>
                  <a:pt x="13" y="403"/>
                  <a:pt x="21" y="403"/>
                </a:cubicBezTo>
                <a:cubicBezTo>
                  <a:pt x="33" y="403"/>
                  <a:pt x="45" y="402"/>
                  <a:pt x="59" y="401"/>
                </a:cubicBezTo>
                <a:cubicBezTo>
                  <a:pt x="65" y="400"/>
                  <a:pt x="69" y="397"/>
                  <a:pt x="71" y="394"/>
                </a:cubicBezTo>
                <a:cubicBezTo>
                  <a:pt x="73" y="392"/>
                  <a:pt x="88" y="333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moveTo>
                  <a:pt x="387" y="82"/>
                </a:moveTo>
                <a:cubicBezTo>
                  <a:pt x="387" y="76"/>
                  <a:pt x="386" y="72"/>
                  <a:pt x="386" y="69"/>
                </a:cubicBezTo>
                <a:cubicBezTo>
                  <a:pt x="385" y="65"/>
                  <a:pt x="383" y="61"/>
                  <a:pt x="380" y="55"/>
                </a:cubicBezTo>
                <a:cubicBezTo>
                  <a:pt x="377" y="49"/>
                  <a:pt x="372" y="44"/>
                  <a:pt x="364" y="41"/>
                </a:cubicBezTo>
                <a:cubicBezTo>
                  <a:pt x="356" y="37"/>
                  <a:pt x="346" y="34"/>
                  <a:pt x="333" y="31"/>
                </a:cubicBezTo>
                <a:cubicBezTo>
                  <a:pt x="330" y="30"/>
                  <a:pt x="313" y="30"/>
                  <a:pt x="283" y="29"/>
                </a:cubicBezTo>
                <a:cubicBezTo>
                  <a:pt x="275" y="29"/>
                  <a:pt x="268" y="29"/>
                  <a:pt x="260" y="29"/>
                </a:cubicBezTo>
                <a:cubicBezTo>
                  <a:pt x="253" y="29"/>
                  <a:pt x="247" y="30"/>
                  <a:pt x="242" y="30"/>
                </a:cubicBezTo>
                <a:cubicBezTo>
                  <a:pt x="237" y="31"/>
                  <a:pt x="235" y="31"/>
                  <a:pt x="234" y="30"/>
                </a:cubicBezTo>
                <a:cubicBezTo>
                  <a:pt x="229" y="31"/>
                  <a:pt x="225" y="32"/>
                  <a:pt x="223" y="36"/>
                </a:cubicBezTo>
                <a:cubicBezTo>
                  <a:pt x="222" y="38"/>
                  <a:pt x="218" y="55"/>
                  <a:pt x="211" y="84"/>
                </a:cubicBezTo>
                <a:cubicBezTo>
                  <a:pt x="204" y="114"/>
                  <a:pt x="197" y="143"/>
                  <a:pt x="189" y="172"/>
                </a:cubicBezTo>
                <a:cubicBezTo>
                  <a:pt x="181" y="200"/>
                  <a:pt x="178" y="214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6" y="216"/>
                </a:lnTo>
                <a:lnTo>
                  <a:pt x="251" y="216"/>
                </a:lnTo>
                <a:cubicBezTo>
                  <a:pt x="298" y="216"/>
                  <a:pt x="332" y="205"/>
                  <a:pt x="352" y="184"/>
                </a:cubicBezTo>
                <a:cubicBezTo>
                  <a:pt x="363" y="173"/>
                  <a:pt x="372" y="156"/>
                  <a:pt x="378" y="134"/>
                </a:cubicBezTo>
                <a:cubicBezTo>
                  <a:pt x="384" y="112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435924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4" y="128"/>
                  <a:pt x="44" y="110"/>
                </a:cubicBezTo>
                <a:cubicBezTo>
                  <a:pt x="56" y="92"/>
                  <a:pt x="64" y="78"/>
                  <a:pt x="70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1"/>
                  <a:pt x="46" y="271"/>
                  <a:pt x="46" y="317"/>
                </a:cubicBezTo>
                <a:cubicBezTo>
                  <a:pt x="46" y="362"/>
                  <a:pt x="51" y="402"/>
                  <a:pt x="58" y="438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6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4434480" y="417528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89" y="0"/>
                  <a:pt x="119" y="0"/>
                </a:cubicBezTo>
                <a:cubicBezTo>
                  <a:pt x="134" y="0"/>
                  <a:pt x="147" y="4"/>
                  <a:pt x="159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4" y="13"/>
                  <a:pt x="226" y="0"/>
                  <a:pt x="251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2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8" y="93"/>
                  <a:pt x="283" y="95"/>
                </a:cubicBezTo>
                <a:cubicBezTo>
                  <a:pt x="277" y="96"/>
                  <a:pt x="272" y="97"/>
                  <a:pt x="268" y="97"/>
                </a:cubicBezTo>
                <a:cubicBezTo>
                  <a:pt x="260" y="97"/>
                  <a:pt x="254" y="95"/>
                  <a:pt x="249" y="90"/>
                </a:cubicBezTo>
                <a:cubicBezTo>
                  <a:pt x="244" y="85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8" y="46"/>
                  <a:pt x="200" y="67"/>
                </a:cubicBezTo>
                <a:cubicBezTo>
                  <a:pt x="175" y="160"/>
                  <a:pt x="162" y="214"/>
                  <a:pt x="162" y="230"/>
                </a:cubicBezTo>
                <a:cubicBezTo>
                  <a:pt x="162" y="242"/>
                  <a:pt x="165" y="250"/>
                  <a:pt x="172" y="255"/>
                </a:cubicBezTo>
                <a:cubicBezTo>
                  <a:pt x="179" y="260"/>
                  <a:pt x="186" y="263"/>
                  <a:pt x="194" y="263"/>
                </a:cubicBezTo>
                <a:cubicBezTo>
                  <a:pt x="210" y="263"/>
                  <a:pt x="225" y="256"/>
                  <a:pt x="240" y="242"/>
                </a:cubicBezTo>
                <a:cubicBezTo>
                  <a:pt x="256" y="228"/>
                  <a:pt x="266" y="211"/>
                  <a:pt x="271" y="191"/>
                </a:cubicBezTo>
                <a:cubicBezTo>
                  <a:pt x="273" y="186"/>
                  <a:pt x="274" y="184"/>
                  <a:pt x="275" y="184"/>
                </a:cubicBezTo>
                <a:cubicBezTo>
                  <a:pt x="276" y="183"/>
                  <a:pt x="280" y="183"/>
                  <a:pt x="285" y="182"/>
                </a:cubicBezTo>
                <a:lnTo>
                  <a:pt x="288" y="182"/>
                </a:lnTo>
                <a:cubicBezTo>
                  <a:pt x="294" y="182"/>
                  <a:pt x="297" y="184"/>
                  <a:pt x="297" y="187"/>
                </a:cubicBezTo>
                <a:cubicBezTo>
                  <a:pt x="297" y="188"/>
                  <a:pt x="297" y="190"/>
                  <a:pt x="296" y="194"/>
                </a:cubicBezTo>
                <a:cubicBezTo>
                  <a:pt x="289" y="218"/>
                  <a:pt x="276" y="240"/>
                  <a:pt x="257" y="258"/>
                </a:cubicBezTo>
                <a:cubicBezTo>
                  <a:pt x="237" y="278"/>
                  <a:pt x="215" y="287"/>
                  <a:pt x="189" y="287"/>
                </a:cubicBezTo>
                <a:cubicBezTo>
                  <a:pt x="160" y="287"/>
                  <a:pt x="137" y="274"/>
                  <a:pt x="122" y="246"/>
                </a:cubicBezTo>
                <a:cubicBezTo>
                  <a:pt x="104" y="273"/>
                  <a:pt x="84" y="286"/>
                  <a:pt x="62" y="286"/>
                </a:cubicBezTo>
                <a:lnTo>
                  <a:pt x="58" y="286"/>
                </a:lnTo>
                <a:cubicBezTo>
                  <a:pt x="37" y="286"/>
                  <a:pt x="23" y="281"/>
                  <a:pt x="14" y="269"/>
                </a:cubicBezTo>
                <a:cubicBezTo>
                  <a:pt x="5" y="258"/>
                  <a:pt x="0" y="246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29" y="189"/>
                  <a:pt x="40" y="189"/>
                </a:cubicBezTo>
                <a:cubicBezTo>
                  <a:pt x="58" y="189"/>
                  <a:pt x="67" y="198"/>
                  <a:pt x="67" y="215"/>
                </a:cubicBezTo>
                <a:cubicBezTo>
                  <a:pt x="67" y="224"/>
                  <a:pt x="65" y="231"/>
                  <a:pt x="60" y="237"/>
                </a:cubicBezTo>
                <a:cubicBezTo>
                  <a:pt x="55" y="244"/>
                  <a:pt x="50" y="248"/>
                  <a:pt x="45" y="250"/>
                </a:cubicBezTo>
                <a:cubicBezTo>
                  <a:pt x="41" y="252"/>
                  <a:pt x="38" y="253"/>
                  <a:pt x="37" y="253"/>
                </a:cubicBezTo>
                <a:lnTo>
                  <a:pt x="35" y="254"/>
                </a:lnTo>
                <a:cubicBezTo>
                  <a:pt x="35" y="254"/>
                  <a:pt x="36" y="255"/>
                  <a:pt x="39" y="256"/>
                </a:cubicBezTo>
                <a:cubicBezTo>
                  <a:pt x="42" y="258"/>
                  <a:pt x="45" y="259"/>
                  <a:pt x="49" y="261"/>
                </a:cubicBezTo>
                <a:cubicBezTo>
                  <a:pt x="53" y="262"/>
                  <a:pt x="57" y="263"/>
                  <a:pt x="61" y="263"/>
                </a:cubicBezTo>
                <a:cubicBezTo>
                  <a:pt x="76" y="263"/>
                  <a:pt x="89" y="253"/>
                  <a:pt x="100" y="234"/>
                </a:cubicBezTo>
                <a:cubicBezTo>
                  <a:pt x="104" y="227"/>
                  <a:pt x="109" y="213"/>
                  <a:pt x="115" y="191"/>
                </a:cubicBezTo>
                <a:cubicBezTo>
                  <a:pt x="122" y="169"/>
                  <a:pt x="128" y="147"/>
                  <a:pt x="134" y="123"/>
                </a:cubicBezTo>
                <a:cubicBezTo>
                  <a:pt x="139" y="99"/>
                  <a:pt x="143" y="85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7" y="31"/>
                </a:cubicBezTo>
                <a:cubicBezTo>
                  <a:pt x="131" y="26"/>
                  <a:pt x="124" y="24"/>
                  <a:pt x="115" y="24"/>
                </a:cubicBezTo>
                <a:cubicBezTo>
                  <a:pt x="98" y="24"/>
                  <a:pt x="82" y="30"/>
                  <a:pt x="67" y="44"/>
                </a:cubicBezTo>
                <a:cubicBezTo>
                  <a:pt x="53" y="57"/>
                  <a:pt x="42" y="75"/>
                  <a:pt x="36" y="96"/>
                </a:cubicBezTo>
                <a:cubicBezTo>
                  <a:pt x="36" y="100"/>
                  <a:pt x="35" y="102"/>
                  <a:pt x="33" y="102"/>
                </a:cubicBezTo>
                <a:cubicBezTo>
                  <a:pt x="32" y="103"/>
                  <a:pt x="29" y="103"/>
                  <a:pt x="23" y="103"/>
                </a:cubicBezTo>
                <a:lnTo>
                  <a:pt x="14" y="103"/>
                </a:lnTo>
                <a:cubicBezTo>
                  <a:pt x="12" y="101"/>
                  <a:pt x="11" y="99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4572000" y="4202640"/>
            <a:ext cx="64800" cy="107640"/>
          </a:xfrm>
          <a:custGeom>
            <a:avLst/>
            <a:gdLst/>
            <a:ahLst/>
            <a:rect l="0" t="0" r="r" b="b"/>
            <a:pathLst>
              <a:path w="180" h="299">
                <a:moveTo>
                  <a:pt x="27" y="107"/>
                </a:moveTo>
                <a:cubicBezTo>
                  <a:pt x="19" y="107"/>
                  <a:pt x="12" y="105"/>
                  <a:pt x="8" y="99"/>
                </a:cubicBezTo>
                <a:cubicBezTo>
                  <a:pt x="3" y="94"/>
                  <a:pt x="0" y="87"/>
                  <a:pt x="0" y="80"/>
                </a:cubicBezTo>
                <a:cubicBezTo>
                  <a:pt x="0" y="57"/>
                  <a:pt x="8" y="39"/>
                  <a:pt x="24" y="24"/>
                </a:cubicBezTo>
                <a:cubicBezTo>
                  <a:pt x="41" y="8"/>
                  <a:pt x="61" y="0"/>
                  <a:pt x="84" y="0"/>
                </a:cubicBezTo>
                <a:cubicBezTo>
                  <a:pt x="111" y="0"/>
                  <a:pt x="134" y="9"/>
                  <a:pt x="152" y="25"/>
                </a:cubicBezTo>
                <a:cubicBezTo>
                  <a:pt x="170" y="42"/>
                  <a:pt x="179" y="65"/>
                  <a:pt x="180" y="91"/>
                </a:cubicBezTo>
                <a:cubicBezTo>
                  <a:pt x="180" y="104"/>
                  <a:pt x="177" y="116"/>
                  <a:pt x="171" y="128"/>
                </a:cubicBezTo>
                <a:cubicBezTo>
                  <a:pt x="165" y="139"/>
                  <a:pt x="158" y="150"/>
                  <a:pt x="149" y="158"/>
                </a:cubicBezTo>
                <a:cubicBezTo>
                  <a:pt x="141" y="167"/>
                  <a:pt x="129" y="178"/>
                  <a:pt x="114" y="191"/>
                </a:cubicBezTo>
                <a:cubicBezTo>
                  <a:pt x="103" y="200"/>
                  <a:pt x="88" y="214"/>
                  <a:pt x="69" y="232"/>
                </a:cubicBezTo>
                <a:lnTo>
                  <a:pt x="43" y="257"/>
                </a:lnTo>
                <a:lnTo>
                  <a:pt x="77" y="258"/>
                </a:lnTo>
                <a:cubicBezTo>
                  <a:pt x="123" y="258"/>
                  <a:pt x="148" y="257"/>
                  <a:pt x="151" y="256"/>
                </a:cubicBezTo>
                <a:cubicBezTo>
                  <a:pt x="153" y="255"/>
                  <a:pt x="157" y="242"/>
                  <a:pt x="162" y="216"/>
                </a:cubicBezTo>
                <a:lnTo>
                  <a:pt x="162" y="214"/>
                </a:lnTo>
                <a:lnTo>
                  <a:pt x="180" y="214"/>
                </a:lnTo>
                <a:lnTo>
                  <a:pt x="180" y="216"/>
                </a:lnTo>
                <a:cubicBezTo>
                  <a:pt x="179" y="217"/>
                  <a:pt x="178" y="230"/>
                  <a:pt x="174" y="256"/>
                </a:cubicBezTo>
                <a:cubicBezTo>
                  <a:pt x="170" y="283"/>
                  <a:pt x="168" y="296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3" y="278"/>
                </a:cubicBezTo>
                <a:cubicBezTo>
                  <a:pt x="5" y="276"/>
                  <a:pt x="9" y="271"/>
                  <a:pt x="17" y="263"/>
                </a:cubicBezTo>
                <a:cubicBezTo>
                  <a:pt x="25" y="253"/>
                  <a:pt x="34" y="245"/>
                  <a:pt x="40" y="238"/>
                </a:cubicBezTo>
                <a:cubicBezTo>
                  <a:pt x="43" y="235"/>
                  <a:pt x="48" y="229"/>
                  <a:pt x="55" y="221"/>
                </a:cubicBezTo>
                <a:cubicBezTo>
                  <a:pt x="63" y="213"/>
                  <a:pt x="68" y="208"/>
                  <a:pt x="70" y="205"/>
                </a:cubicBezTo>
                <a:cubicBezTo>
                  <a:pt x="73" y="202"/>
                  <a:pt x="77" y="197"/>
                  <a:pt x="83" y="190"/>
                </a:cubicBezTo>
                <a:cubicBezTo>
                  <a:pt x="89" y="183"/>
                  <a:pt x="93" y="178"/>
                  <a:pt x="96" y="175"/>
                </a:cubicBezTo>
                <a:cubicBezTo>
                  <a:pt x="98" y="171"/>
                  <a:pt x="102" y="167"/>
                  <a:pt x="106" y="161"/>
                </a:cubicBezTo>
                <a:cubicBezTo>
                  <a:pt x="111" y="156"/>
                  <a:pt x="114" y="151"/>
                  <a:pt x="115" y="147"/>
                </a:cubicBezTo>
                <a:cubicBezTo>
                  <a:pt x="117" y="143"/>
                  <a:pt x="119" y="139"/>
                  <a:pt x="122" y="134"/>
                </a:cubicBezTo>
                <a:cubicBezTo>
                  <a:pt x="125" y="129"/>
                  <a:pt x="127" y="124"/>
                  <a:pt x="128" y="120"/>
                </a:cubicBezTo>
                <a:cubicBezTo>
                  <a:pt x="129" y="115"/>
                  <a:pt x="130" y="110"/>
                  <a:pt x="131" y="106"/>
                </a:cubicBezTo>
                <a:cubicBezTo>
                  <a:pt x="132" y="102"/>
                  <a:pt x="132" y="97"/>
                  <a:pt x="132" y="92"/>
                </a:cubicBezTo>
                <a:cubicBezTo>
                  <a:pt x="132" y="73"/>
                  <a:pt x="127" y="56"/>
                  <a:pt x="117" y="42"/>
                </a:cubicBezTo>
                <a:cubicBezTo>
                  <a:pt x="107" y="28"/>
                  <a:pt x="93" y="21"/>
                  <a:pt x="74" y="21"/>
                </a:cubicBezTo>
                <a:cubicBezTo>
                  <a:pt x="64" y="21"/>
                  <a:pt x="55" y="24"/>
                  <a:pt x="48" y="29"/>
                </a:cubicBezTo>
                <a:cubicBezTo>
                  <a:pt x="41" y="34"/>
                  <a:pt x="35" y="39"/>
                  <a:pt x="32" y="44"/>
                </a:cubicBezTo>
                <a:cubicBezTo>
                  <a:pt x="29" y="48"/>
                  <a:pt x="27" y="51"/>
                  <a:pt x="27" y="52"/>
                </a:cubicBezTo>
                <a:cubicBezTo>
                  <a:pt x="27" y="52"/>
                  <a:pt x="29" y="53"/>
                  <a:pt x="30" y="53"/>
                </a:cubicBezTo>
                <a:cubicBezTo>
                  <a:pt x="35" y="53"/>
                  <a:pt x="41" y="55"/>
                  <a:pt x="47" y="60"/>
                </a:cubicBezTo>
                <a:cubicBezTo>
                  <a:pt x="52" y="64"/>
                  <a:pt x="55" y="71"/>
                  <a:pt x="55" y="80"/>
                </a:cubicBezTo>
                <a:cubicBezTo>
                  <a:pt x="55" y="88"/>
                  <a:pt x="53" y="94"/>
                  <a:pt x="48" y="99"/>
                </a:cubicBezTo>
                <a:cubicBezTo>
                  <a:pt x="43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4682880" y="4105080"/>
            <a:ext cx="9720" cy="227880"/>
          </a:xfrm>
          <a:custGeom>
            <a:avLst/>
            <a:gdLst/>
            <a:ahLst/>
            <a:rect l="0" t="0" r="r" b="b"/>
            <a:pathLst>
              <a:path w="27" h="633">
                <a:moveTo>
                  <a:pt x="14" y="633"/>
                </a:moveTo>
                <a:lnTo>
                  <a:pt x="13" y="633"/>
                </a:lnTo>
                <a:cubicBezTo>
                  <a:pt x="8" y="633"/>
                  <a:pt x="3" y="630"/>
                  <a:pt x="0" y="624"/>
                </a:cubicBezTo>
                <a:lnTo>
                  <a:pt x="0" y="317"/>
                </a:lnTo>
                <a:lnTo>
                  <a:pt x="1" y="9"/>
                </a:lnTo>
                <a:cubicBezTo>
                  <a:pt x="6" y="3"/>
                  <a:pt x="10" y="0"/>
                  <a:pt x="14" y="0"/>
                </a:cubicBezTo>
                <a:cubicBezTo>
                  <a:pt x="20" y="0"/>
                  <a:pt x="24" y="4"/>
                  <a:pt x="27" y="10"/>
                </a:cubicBezTo>
                <a:lnTo>
                  <a:pt x="27" y="624"/>
                </a:lnTo>
                <a:cubicBezTo>
                  <a:pt x="23" y="630"/>
                  <a:pt x="20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4726080" y="4120200"/>
            <a:ext cx="167040" cy="155520"/>
          </a:xfrm>
          <a:custGeom>
            <a:avLst/>
            <a:gdLst/>
            <a:ahLst/>
            <a:rect l="0" t="0" r="r" b="b"/>
            <a:pathLst>
              <a:path w="464" h="432">
                <a:moveTo>
                  <a:pt x="23" y="29"/>
                </a:moveTo>
                <a:cubicBezTo>
                  <a:pt x="18" y="29"/>
                  <a:pt x="14" y="29"/>
                  <a:pt x="12" y="29"/>
                </a:cubicBezTo>
                <a:cubicBezTo>
                  <a:pt x="10" y="29"/>
                  <a:pt x="8" y="29"/>
                  <a:pt x="6" y="29"/>
                </a:cubicBezTo>
                <a:cubicBezTo>
                  <a:pt x="3" y="28"/>
                  <a:pt x="2" y="28"/>
                  <a:pt x="1" y="27"/>
                </a:cubicBezTo>
                <a:cubicBezTo>
                  <a:pt x="0" y="26"/>
                  <a:pt x="0" y="25"/>
                  <a:pt x="0" y="23"/>
                </a:cubicBezTo>
                <a:cubicBezTo>
                  <a:pt x="0" y="21"/>
                  <a:pt x="1" y="18"/>
                  <a:pt x="2" y="12"/>
                </a:cubicBezTo>
                <a:cubicBezTo>
                  <a:pt x="3" y="7"/>
                  <a:pt x="5" y="3"/>
                  <a:pt x="7" y="1"/>
                </a:cubicBezTo>
                <a:cubicBezTo>
                  <a:pt x="8" y="1"/>
                  <a:pt x="11" y="0"/>
                  <a:pt x="16" y="0"/>
                </a:cubicBezTo>
                <a:cubicBezTo>
                  <a:pt x="37" y="2"/>
                  <a:pt x="60" y="2"/>
                  <a:pt x="86" y="2"/>
                </a:cubicBezTo>
                <a:cubicBezTo>
                  <a:pt x="138" y="2"/>
                  <a:pt x="168" y="2"/>
                  <a:pt x="175" y="0"/>
                </a:cubicBezTo>
                <a:lnTo>
                  <a:pt x="182" y="0"/>
                </a:lnTo>
                <a:cubicBezTo>
                  <a:pt x="184" y="3"/>
                  <a:pt x="185" y="5"/>
                  <a:pt x="185" y="6"/>
                </a:cubicBezTo>
                <a:cubicBezTo>
                  <a:pt x="185" y="7"/>
                  <a:pt x="185" y="11"/>
                  <a:pt x="184" y="17"/>
                </a:cubicBezTo>
                <a:cubicBezTo>
                  <a:pt x="183" y="23"/>
                  <a:pt x="180" y="27"/>
                  <a:pt x="178" y="29"/>
                </a:cubicBezTo>
                <a:lnTo>
                  <a:pt x="170" y="29"/>
                </a:lnTo>
                <a:cubicBezTo>
                  <a:pt x="147" y="29"/>
                  <a:pt x="135" y="32"/>
                  <a:pt x="135" y="38"/>
                </a:cubicBezTo>
                <a:cubicBezTo>
                  <a:pt x="135" y="40"/>
                  <a:pt x="145" y="71"/>
                  <a:pt x="166" y="131"/>
                </a:cubicBezTo>
                <a:cubicBezTo>
                  <a:pt x="188" y="190"/>
                  <a:pt x="198" y="221"/>
                  <a:pt x="199" y="222"/>
                </a:cubicBezTo>
                <a:lnTo>
                  <a:pt x="201" y="220"/>
                </a:lnTo>
                <a:cubicBezTo>
                  <a:pt x="202" y="218"/>
                  <a:pt x="205" y="215"/>
                  <a:pt x="208" y="212"/>
                </a:cubicBezTo>
                <a:cubicBezTo>
                  <a:pt x="212" y="208"/>
                  <a:pt x="216" y="203"/>
                  <a:pt x="221" y="196"/>
                </a:cubicBezTo>
                <a:cubicBezTo>
                  <a:pt x="227" y="190"/>
                  <a:pt x="234" y="182"/>
                  <a:pt x="242" y="173"/>
                </a:cubicBezTo>
                <a:cubicBezTo>
                  <a:pt x="250" y="164"/>
                  <a:pt x="259" y="153"/>
                  <a:pt x="269" y="141"/>
                </a:cubicBezTo>
                <a:cubicBezTo>
                  <a:pt x="308" y="96"/>
                  <a:pt x="330" y="69"/>
                  <a:pt x="337" y="61"/>
                </a:cubicBezTo>
                <a:cubicBezTo>
                  <a:pt x="343" y="53"/>
                  <a:pt x="346" y="47"/>
                  <a:pt x="347" y="41"/>
                </a:cubicBezTo>
                <a:cubicBezTo>
                  <a:pt x="347" y="35"/>
                  <a:pt x="340" y="31"/>
                  <a:pt x="326" y="29"/>
                </a:cubicBezTo>
                <a:cubicBezTo>
                  <a:pt x="319" y="29"/>
                  <a:pt x="316" y="27"/>
                  <a:pt x="316" y="23"/>
                </a:cubicBezTo>
                <a:cubicBezTo>
                  <a:pt x="316" y="22"/>
                  <a:pt x="316" y="19"/>
                  <a:pt x="317" y="14"/>
                </a:cubicBezTo>
                <a:cubicBezTo>
                  <a:pt x="318" y="8"/>
                  <a:pt x="319" y="4"/>
                  <a:pt x="320" y="3"/>
                </a:cubicBezTo>
                <a:cubicBezTo>
                  <a:pt x="321" y="2"/>
                  <a:pt x="324" y="1"/>
                  <a:pt x="329" y="0"/>
                </a:cubicBezTo>
                <a:cubicBezTo>
                  <a:pt x="330" y="0"/>
                  <a:pt x="336" y="1"/>
                  <a:pt x="347" y="1"/>
                </a:cubicBezTo>
                <a:cubicBezTo>
                  <a:pt x="359" y="1"/>
                  <a:pt x="375" y="2"/>
                  <a:pt x="397" y="2"/>
                </a:cubicBezTo>
                <a:cubicBezTo>
                  <a:pt x="409" y="2"/>
                  <a:pt x="420" y="2"/>
                  <a:pt x="433" y="2"/>
                </a:cubicBezTo>
                <a:cubicBezTo>
                  <a:pt x="445" y="1"/>
                  <a:pt x="452" y="1"/>
                  <a:pt x="453" y="1"/>
                </a:cubicBezTo>
                <a:cubicBezTo>
                  <a:pt x="461" y="1"/>
                  <a:pt x="464" y="3"/>
                  <a:pt x="464" y="7"/>
                </a:cubicBezTo>
                <a:cubicBezTo>
                  <a:pt x="464" y="8"/>
                  <a:pt x="464" y="12"/>
                  <a:pt x="462" y="17"/>
                </a:cubicBezTo>
                <a:cubicBezTo>
                  <a:pt x="461" y="22"/>
                  <a:pt x="460" y="25"/>
                  <a:pt x="459" y="26"/>
                </a:cubicBezTo>
                <a:cubicBezTo>
                  <a:pt x="458" y="28"/>
                  <a:pt x="454" y="29"/>
                  <a:pt x="446" y="29"/>
                </a:cubicBezTo>
                <a:cubicBezTo>
                  <a:pt x="416" y="32"/>
                  <a:pt x="391" y="42"/>
                  <a:pt x="372" y="61"/>
                </a:cubicBezTo>
                <a:cubicBezTo>
                  <a:pt x="368" y="65"/>
                  <a:pt x="339" y="99"/>
                  <a:pt x="283" y="164"/>
                </a:cubicBezTo>
                <a:lnTo>
                  <a:pt x="202" y="260"/>
                </a:lnTo>
                <a:lnTo>
                  <a:pt x="185" y="325"/>
                </a:lnTo>
                <a:cubicBezTo>
                  <a:pt x="174" y="370"/>
                  <a:pt x="168" y="394"/>
                  <a:pt x="168" y="396"/>
                </a:cubicBezTo>
                <a:cubicBezTo>
                  <a:pt x="168" y="401"/>
                  <a:pt x="183" y="403"/>
                  <a:pt x="211" y="403"/>
                </a:cubicBezTo>
                <a:cubicBezTo>
                  <a:pt x="218" y="403"/>
                  <a:pt x="223" y="403"/>
                  <a:pt x="225" y="404"/>
                </a:cubicBezTo>
                <a:cubicBezTo>
                  <a:pt x="227" y="404"/>
                  <a:pt x="228" y="406"/>
                  <a:pt x="228" y="411"/>
                </a:cubicBezTo>
                <a:cubicBezTo>
                  <a:pt x="228" y="412"/>
                  <a:pt x="228" y="414"/>
                  <a:pt x="227" y="419"/>
                </a:cubicBezTo>
                <a:cubicBezTo>
                  <a:pt x="225" y="426"/>
                  <a:pt x="224" y="430"/>
                  <a:pt x="223" y="431"/>
                </a:cubicBezTo>
                <a:cubicBezTo>
                  <a:pt x="223" y="431"/>
                  <a:pt x="219" y="432"/>
                  <a:pt x="213" y="432"/>
                </a:cubicBezTo>
                <a:cubicBezTo>
                  <a:pt x="211" y="432"/>
                  <a:pt x="202" y="432"/>
                  <a:pt x="187" y="432"/>
                </a:cubicBezTo>
                <a:cubicBezTo>
                  <a:pt x="171" y="432"/>
                  <a:pt x="152" y="432"/>
                  <a:pt x="129" y="432"/>
                </a:cubicBezTo>
                <a:cubicBezTo>
                  <a:pt x="102" y="432"/>
                  <a:pt x="83" y="432"/>
                  <a:pt x="69" y="432"/>
                </a:cubicBezTo>
                <a:cubicBezTo>
                  <a:pt x="55" y="432"/>
                  <a:pt x="47" y="432"/>
                  <a:pt x="45" y="432"/>
                </a:cubicBezTo>
                <a:cubicBezTo>
                  <a:pt x="38" y="432"/>
                  <a:pt x="34" y="431"/>
                  <a:pt x="34" y="427"/>
                </a:cubicBezTo>
                <a:cubicBezTo>
                  <a:pt x="34" y="425"/>
                  <a:pt x="35" y="422"/>
                  <a:pt x="36" y="418"/>
                </a:cubicBezTo>
                <a:cubicBezTo>
                  <a:pt x="36" y="417"/>
                  <a:pt x="37" y="415"/>
                  <a:pt x="37" y="414"/>
                </a:cubicBezTo>
                <a:cubicBezTo>
                  <a:pt x="38" y="413"/>
                  <a:pt x="38" y="412"/>
                  <a:pt x="38" y="411"/>
                </a:cubicBezTo>
                <a:cubicBezTo>
                  <a:pt x="38" y="410"/>
                  <a:pt x="38" y="409"/>
                  <a:pt x="38" y="407"/>
                </a:cubicBezTo>
                <a:cubicBezTo>
                  <a:pt x="39" y="407"/>
                  <a:pt x="39" y="406"/>
                  <a:pt x="40" y="406"/>
                </a:cubicBezTo>
                <a:cubicBezTo>
                  <a:pt x="40" y="405"/>
                  <a:pt x="41" y="405"/>
                  <a:pt x="42" y="404"/>
                </a:cubicBezTo>
                <a:cubicBezTo>
                  <a:pt x="42" y="404"/>
                  <a:pt x="43" y="404"/>
                  <a:pt x="45" y="404"/>
                </a:cubicBezTo>
                <a:cubicBezTo>
                  <a:pt x="46" y="404"/>
                  <a:pt x="47" y="404"/>
                  <a:pt x="49" y="404"/>
                </a:cubicBezTo>
                <a:cubicBezTo>
                  <a:pt x="50" y="404"/>
                  <a:pt x="52" y="403"/>
                  <a:pt x="54" y="403"/>
                </a:cubicBezTo>
                <a:cubicBezTo>
                  <a:pt x="57" y="403"/>
                  <a:pt x="60" y="403"/>
                  <a:pt x="62" y="403"/>
                </a:cubicBezTo>
                <a:cubicBezTo>
                  <a:pt x="80" y="403"/>
                  <a:pt x="91" y="402"/>
                  <a:pt x="96" y="401"/>
                </a:cubicBezTo>
                <a:cubicBezTo>
                  <a:pt x="101" y="399"/>
                  <a:pt x="105" y="397"/>
                  <a:pt x="107" y="392"/>
                </a:cubicBezTo>
                <a:cubicBezTo>
                  <a:pt x="108" y="390"/>
                  <a:pt x="114" y="367"/>
                  <a:pt x="125" y="324"/>
                </a:cubicBezTo>
                <a:lnTo>
                  <a:pt x="141" y="259"/>
                </a:lnTo>
                <a:lnTo>
                  <a:pt x="62" y="38"/>
                </a:lnTo>
                <a:cubicBezTo>
                  <a:pt x="62" y="38"/>
                  <a:pt x="62" y="37"/>
                  <a:pt x="61" y="37"/>
                </a:cubicBezTo>
                <a:lnTo>
                  <a:pt x="60" y="36"/>
                </a:lnTo>
                <a:cubicBezTo>
                  <a:pt x="60" y="35"/>
                  <a:pt x="59" y="35"/>
                  <a:pt x="58" y="35"/>
                </a:cubicBezTo>
                <a:cubicBezTo>
                  <a:pt x="57" y="34"/>
                  <a:pt x="56" y="34"/>
                  <a:pt x="56" y="33"/>
                </a:cubicBezTo>
                <a:cubicBezTo>
                  <a:pt x="55" y="33"/>
                  <a:pt x="54" y="32"/>
                  <a:pt x="52" y="32"/>
                </a:cubicBezTo>
                <a:cubicBezTo>
                  <a:pt x="51" y="32"/>
                  <a:pt x="49" y="31"/>
                  <a:pt x="47" y="31"/>
                </a:cubicBezTo>
                <a:cubicBezTo>
                  <a:pt x="45" y="31"/>
                  <a:pt x="43" y="31"/>
                  <a:pt x="42" y="31"/>
                </a:cubicBezTo>
                <a:cubicBezTo>
                  <a:pt x="40" y="30"/>
                  <a:pt x="37" y="30"/>
                  <a:pt x="33" y="30"/>
                </a:cubicBezTo>
                <a:cubicBezTo>
                  <a:pt x="30" y="30"/>
                  <a:pt x="26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490536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4998960" y="42051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4"/>
                  <a:pt x="66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8"/>
                  <a:pt x="67" y="66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5" y="59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5062320" y="42483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1" y="13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4"/>
                  <a:pt x="66" y="10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4"/>
                  <a:pt x="12" y="66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5163480" y="42483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1" y="13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4"/>
                  <a:pt x="66" y="10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4"/>
                  <a:pt x="12" y="66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5264640" y="42483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9"/>
                  <a:pt x="4" y="20"/>
                  <a:pt x="12" y="13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6" y="10"/>
                </a:cubicBezTo>
                <a:cubicBezTo>
                  <a:pt x="73" y="18"/>
                  <a:pt x="77" y="27"/>
                  <a:pt x="78" y="39"/>
                </a:cubicBezTo>
                <a:cubicBezTo>
                  <a:pt x="78" y="49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9" y="77"/>
                  <a:pt x="20" y="74"/>
                  <a:pt x="13" y="66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5365800" y="420516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4"/>
                  <a:pt x="66" y="10"/>
                </a:cubicBezTo>
                <a:cubicBezTo>
                  <a:pt x="73" y="17"/>
                  <a:pt x="77" y="26"/>
                  <a:pt x="78" y="37"/>
                </a:cubicBezTo>
                <a:cubicBezTo>
                  <a:pt x="78" y="48"/>
                  <a:pt x="74" y="58"/>
                  <a:pt x="67" y="66"/>
                </a:cubicBezTo>
                <a:cubicBezTo>
                  <a:pt x="60" y="73"/>
                  <a:pt x="51" y="77"/>
                  <a:pt x="40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5" y="59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5419080" y="4120200"/>
            <a:ext cx="163440" cy="155880"/>
          </a:xfrm>
          <a:custGeom>
            <a:avLst/>
            <a:gdLst/>
            <a:ahLst/>
            <a:rect l="0" t="0" r="r" b="b"/>
            <a:pathLst>
              <a:path w="45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4" y="29"/>
                  <a:pt x="108" y="29"/>
                  <a:pt x="105" y="29"/>
                </a:cubicBezTo>
                <a:cubicBezTo>
                  <a:pt x="102" y="28"/>
                  <a:pt x="100" y="26"/>
                  <a:pt x="100" y="23"/>
                </a:cubicBezTo>
                <a:cubicBezTo>
                  <a:pt x="100" y="22"/>
                  <a:pt x="101" y="20"/>
                  <a:pt x="101" y="16"/>
                </a:cubicBezTo>
                <a:cubicBezTo>
                  <a:pt x="104" y="7"/>
                  <a:pt x="106" y="2"/>
                  <a:pt x="107" y="2"/>
                </a:cubicBezTo>
                <a:cubicBezTo>
                  <a:pt x="108" y="1"/>
                  <a:pt x="150" y="0"/>
                  <a:pt x="231" y="0"/>
                </a:cubicBezTo>
                <a:cubicBezTo>
                  <a:pt x="311" y="1"/>
                  <a:pt x="354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5" y="49"/>
                  <a:pt x="454" y="71"/>
                  <a:pt x="454" y="97"/>
                </a:cubicBezTo>
                <a:cubicBezTo>
                  <a:pt x="454" y="130"/>
                  <a:pt x="441" y="159"/>
                  <a:pt x="413" y="186"/>
                </a:cubicBezTo>
                <a:cubicBezTo>
                  <a:pt x="384" y="215"/>
                  <a:pt x="346" y="233"/>
                  <a:pt x="300" y="241"/>
                </a:cubicBezTo>
                <a:cubicBezTo>
                  <a:pt x="297" y="241"/>
                  <a:pt x="275" y="241"/>
                  <a:pt x="234" y="242"/>
                </a:cubicBezTo>
                <a:lnTo>
                  <a:pt x="174" y="242"/>
                </a:lnTo>
                <a:lnTo>
                  <a:pt x="155" y="317"/>
                </a:lnTo>
                <a:cubicBezTo>
                  <a:pt x="142" y="366"/>
                  <a:pt x="136" y="392"/>
                  <a:pt x="136" y="395"/>
                </a:cubicBezTo>
                <a:cubicBezTo>
                  <a:pt x="136" y="397"/>
                  <a:pt x="136" y="398"/>
                  <a:pt x="137" y="398"/>
                </a:cubicBezTo>
                <a:cubicBezTo>
                  <a:pt x="137" y="398"/>
                  <a:pt x="138" y="399"/>
                  <a:pt x="141" y="401"/>
                </a:cubicBezTo>
                <a:cubicBezTo>
                  <a:pt x="143" y="402"/>
                  <a:pt x="147" y="402"/>
                  <a:pt x="152" y="402"/>
                </a:cubicBezTo>
                <a:cubicBezTo>
                  <a:pt x="156" y="401"/>
                  <a:pt x="163" y="402"/>
                  <a:pt x="173" y="403"/>
                </a:cubicBezTo>
                <a:lnTo>
                  <a:pt x="192" y="403"/>
                </a:lnTo>
                <a:cubicBezTo>
                  <a:pt x="195" y="407"/>
                  <a:pt x="196" y="410"/>
                  <a:pt x="196" y="411"/>
                </a:cubicBezTo>
                <a:cubicBezTo>
                  <a:pt x="196" y="418"/>
                  <a:pt x="194" y="424"/>
                  <a:pt x="192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4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1"/>
                  <a:pt x="5" y="406"/>
                  <a:pt x="7" y="405"/>
                </a:cubicBezTo>
                <a:cubicBezTo>
                  <a:pt x="8" y="404"/>
                  <a:pt x="13" y="403"/>
                  <a:pt x="21" y="403"/>
                </a:cubicBezTo>
                <a:cubicBezTo>
                  <a:pt x="33" y="403"/>
                  <a:pt x="45" y="402"/>
                  <a:pt x="59" y="401"/>
                </a:cubicBezTo>
                <a:cubicBezTo>
                  <a:pt x="65" y="400"/>
                  <a:pt x="69" y="397"/>
                  <a:pt x="71" y="394"/>
                </a:cubicBezTo>
                <a:cubicBezTo>
                  <a:pt x="72" y="392"/>
                  <a:pt x="88" y="333"/>
                  <a:pt x="117" y="218"/>
                </a:cubicBezTo>
                <a:cubicBezTo>
                  <a:pt x="147" y="102"/>
                  <a:pt x="161" y="41"/>
                  <a:pt x="161" y="35"/>
                </a:cubicBezTo>
                <a:moveTo>
                  <a:pt x="387" y="82"/>
                </a:moveTo>
                <a:cubicBezTo>
                  <a:pt x="387" y="76"/>
                  <a:pt x="387" y="72"/>
                  <a:pt x="386" y="69"/>
                </a:cubicBezTo>
                <a:cubicBezTo>
                  <a:pt x="385" y="65"/>
                  <a:pt x="383" y="61"/>
                  <a:pt x="381" y="55"/>
                </a:cubicBezTo>
                <a:cubicBezTo>
                  <a:pt x="378" y="49"/>
                  <a:pt x="372" y="44"/>
                  <a:pt x="365" y="41"/>
                </a:cubicBezTo>
                <a:cubicBezTo>
                  <a:pt x="357" y="37"/>
                  <a:pt x="347" y="34"/>
                  <a:pt x="334" y="31"/>
                </a:cubicBezTo>
                <a:cubicBezTo>
                  <a:pt x="331" y="30"/>
                  <a:pt x="314" y="30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3" y="29"/>
                  <a:pt x="247" y="30"/>
                  <a:pt x="243" y="30"/>
                </a:cubicBezTo>
                <a:cubicBezTo>
                  <a:pt x="238" y="31"/>
                  <a:pt x="236" y="31"/>
                  <a:pt x="235" y="30"/>
                </a:cubicBezTo>
                <a:cubicBezTo>
                  <a:pt x="230" y="31"/>
                  <a:pt x="226" y="32"/>
                  <a:pt x="224" y="36"/>
                </a:cubicBezTo>
                <a:cubicBezTo>
                  <a:pt x="223" y="38"/>
                  <a:pt x="219" y="55"/>
                  <a:pt x="212" y="84"/>
                </a:cubicBezTo>
                <a:cubicBezTo>
                  <a:pt x="205" y="114"/>
                  <a:pt x="197" y="143"/>
                  <a:pt x="190" y="172"/>
                </a:cubicBezTo>
                <a:cubicBezTo>
                  <a:pt x="182" y="200"/>
                  <a:pt x="178" y="214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2" y="205"/>
                  <a:pt x="353" y="184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5" y="112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560376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7" y="194"/>
                </a:cubicBezTo>
                <a:cubicBezTo>
                  <a:pt x="50" y="231"/>
                  <a:pt x="46" y="271"/>
                  <a:pt x="46" y="317"/>
                </a:cubicBezTo>
                <a:cubicBezTo>
                  <a:pt x="46" y="362"/>
                  <a:pt x="50" y="402"/>
                  <a:pt x="57" y="438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5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5679000" y="4175280"/>
            <a:ext cx="110880" cy="103320"/>
          </a:xfrm>
          <a:custGeom>
            <a:avLst/>
            <a:gdLst/>
            <a:ahLst/>
            <a:rect l="0" t="0" r="r" b="b"/>
            <a:pathLst>
              <a:path w="308" h="287">
                <a:moveTo>
                  <a:pt x="10" y="96"/>
                </a:moveTo>
                <a:cubicBezTo>
                  <a:pt x="13" y="79"/>
                  <a:pt x="25" y="58"/>
                  <a:pt x="45" y="35"/>
                </a:cubicBezTo>
                <a:cubicBezTo>
                  <a:pt x="65" y="12"/>
                  <a:pt x="90" y="0"/>
                  <a:pt x="119" y="0"/>
                </a:cubicBezTo>
                <a:cubicBezTo>
                  <a:pt x="133" y="0"/>
                  <a:pt x="147" y="4"/>
                  <a:pt x="159" y="11"/>
                </a:cubicBezTo>
                <a:cubicBezTo>
                  <a:pt x="171" y="19"/>
                  <a:pt x="180" y="28"/>
                  <a:pt x="186" y="40"/>
                </a:cubicBezTo>
                <a:cubicBezTo>
                  <a:pt x="204" y="13"/>
                  <a:pt x="225" y="0"/>
                  <a:pt x="250" y="0"/>
                </a:cubicBezTo>
                <a:cubicBezTo>
                  <a:pt x="266" y="0"/>
                  <a:pt x="279" y="4"/>
                  <a:pt x="291" y="14"/>
                </a:cubicBezTo>
                <a:cubicBezTo>
                  <a:pt x="302" y="23"/>
                  <a:pt x="308" y="35"/>
                  <a:pt x="308" y="51"/>
                </a:cubicBezTo>
                <a:cubicBezTo>
                  <a:pt x="308" y="63"/>
                  <a:pt x="305" y="73"/>
                  <a:pt x="299" y="81"/>
                </a:cubicBezTo>
                <a:cubicBezTo>
                  <a:pt x="294" y="88"/>
                  <a:pt x="288" y="93"/>
                  <a:pt x="282" y="95"/>
                </a:cubicBezTo>
                <a:cubicBezTo>
                  <a:pt x="277" y="96"/>
                  <a:pt x="272" y="97"/>
                  <a:pt x="268" y="97"/>
                </a:cubicBezTo>
                <a:cubicBezTo>
                  <a:pt x="260" y="97"/>
                  <a:pt x="253" y="95"/>
                  <a:pt x="248" y="90"/>
                </a:cubicBezTo>
                <a:cubicBezTo>
                  <a:pt x="243" y="85"/>
                  <a:pt x="241" y="79"/>
                  <a:pt x="241" y="72"/>
                </a:cubicBezTo>
                <a:cubicBezTo>
                  <a:pt x="241" y="52"/>
                  <a:pt x="251" y="39"/>
                  <a:pt x="272" y="32"/>
                </a:cubicBezTo>
                <a:cubicBezTo>
                  <a:pt x="268" y="26"/>
                  <a:pt x="259" y="24"/>
                  <a:pt x="247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4" y="160"/>
                  <a:pt x="162" y="214"/>
                  <a:pt x="162" y="230"/>
                </a:cubicBezTo>
                <a:cubicBezTo>
                  <a:pt x="162" y="242"/>
                  <a:pt x="165" y="250"/>
                  <a:pt x="172" y="255"/>
                </a:cubicBezTo>
                <a:cubicBezTo>
                  <a:pt x="179" y="260"/>
                  <a:pt x="186" y="263"/>
                  <a:pt x="194" y="263"/>
                </a:cubicBezTo>
                <a:cubicBezTo>
                  <a:pt x="210" y="263"/>
                  <a:pt x="225" y="256"/>
                  <a:pt x="240" y="242"/>
                </a:cubicBezTo>
                <a:cubicBezTo>
                  <a:pt x="255" y="228"/>
                  <a:pt x="266" y="211"/>
                  <a:pt x="271" y="191"/>
                </a:cubicBezTo>
                <a:cubicBezTo>
                  <a:pt x="272" y="186"/>
                  <a:pt x="274" y="184"/>
                  <a:pt x="275" y="184"/>
                </a:cubicBezTo>
                <a:cubicBezTo>
                  <a:pt x="276" y="183"/>
                  <a:pt x="279" y="183"/>
                  <a:pt x="285" y="182"/>
                </a:cubicBezTo>
                <a:lnTo>
                  <a:pt x="287" y="182"/>
                </a:lnTo>
                <a:cubicBezTo>
                  <a:pt x="294" y="182"/>
                  <a:pt x="297" y="184"/>
                  <a:pt x="297" y="187"/>
                </a:cubicBezTo>
                <a:cubicBezTo>
                  <a:pt x="297" y="188"/>
                  <a:pt x="297" y="190"/>
                  <a:pt x="296" y="194"/>
                </a:cubicBezTo>
                <a:cubicBezTo>
                  <a:pt x="289" y="218"/>
                  <a:pt x="276" y="240"/>
                  <a:pt x="257" y="258"/>
                </a:cubicBezTo>
                <a:cubicBezTo>
                  <a:pt x="237" y="278"/>
                  <a:pt x="215" y="287"/>
                  <a:pt x="189" y="287"/>
                </a:cubicBezTo>
                <a:cubicBezTo>
                  <a:pt x="159" y="287"/>
                  <a:pt x="137" y="274"/>
                  <a:pt x="122" y="246"/>
                </a:cubicBezTo>
                <a:cubicBezTo>
                  <a:pt x="105" y="273"/>
                  <a:pt x="85" y="286"/>
                  <a:pt x="62" y="286"/>
                </a:cubicBezTo>
                <a:lnTo>
                  <a:pt x="59" y="286"/>
                </a:lnTo>
                <a:cubicBezTo>
                  <a:pt x="38" y="286"/>
                  <a:pt x="22" y="281"/>
                  <a:pt x="13" y="269"/>
                </a:cubicBezTo>
                <a:cubicBezTo>
                  <a:pt x="5" y="258"/>
                  <a:pt x="0" y="246"/>
                  <a:pt x="0" y="234"/>
                </a:cubicBezTo>
                <a:cubicBezTo>
                  <a:pt x="0" y="221"/>
                  <a:pt x="4" y="210"/>
                  <a:pt x="12" y="201"/>
                </a:cubicBezTo>
                <a:cubicBezTo>
                  <a:pt x="20" y="193"/>
                  <a:pt x="29" y="189"/>
                  <a:pt x="41" y="189"/>
                </a:cubicBezTo>
                <a:cubicBezTo>
                  <a:pt x="59" y="189"/>
                  <a:pt x="68" y="198"/>
                  <a:pt x="68" y="215"/>
                </a:cubicBezTo>
                <a:cubicBezTo>
                  <a:pt x="68" y="224"/>
                  <a:pt x="66" y="231"/>
                  <a:pt x="61" y="237"/>
                </a:cubicBezTo>
                <a:cubicBezTo>
                  <a:pt x="55" y="244"/>
                  <a:pt x="51" y="248"/>
                  <a:pt x="46" y="250"/>
                </a:cubicBezTo>
                <a:cubicBezTo>
                  <a:pt x="41" y="252"/>
                  <a:pt x="39" y="253"/>
                  <a:pt x="38" y="253"/>
                </a:cubicBezTo>
                <a:lnTo>
                  <a:pt x="35" y="254"/>
                </a:lnTo>
                <a:cubicBezTo>
                  <a:pt x="35" y="254"/>
                  <a:pt x="37" y="255"/>
                  <a:pt x="40" y="256"/>
                </a:cubicBezTo>
                <a:cubicBezTo>
                  <a:pt x="42" y="258"/>
                  <a:pt x="46" y="259"/>
                  <a:pt x="50" y="261"/>
                </a:cubicBezTo>
                <a:cubicBezTo>
                  <a:pt x="54" y="262"/>
                  <a:pt x="58" y="263"/>
                  <a:pt x="62" y="263"/>
                </a:cubicBezTo>
                <a:cubicBezTo>
                  <a:pt x="77" y="263"/>
                  <a:pt x="90" y="253"/>
                  <a:pt x="101" y="234"/>
                </a:cubicBezTo>
                <a:cubicBezTo>
                  <a:pt x="105" y="227"/>
                  <a:pt x="110" y="213"/>
                  <a:pt x="116" y="191"/>
                </a:cubicBezTo>
                <a:cubicBezTo>
                  <a:pt x="121" y="169"/>
                  <a:pt x="127" y="147"/>
                  <a:pt x="133" y="123"/>
                </a:cubicBezTo>
                <a:cubicBezTo>
                  <a:pt x="139" y="99"/>
                  <a:pt x="143" y="85"/>
                  <a:pt x="143" y="81"/>
                </a:cubicBezTo>
                <a:cubicBezTo>
                  <a:pt x="145" y="70"/>
                  <a:pt x="147" y="62"/>
                  <a:pt x="147" y="57"/>
                </a:cubicBezTo>
                <a:cubicBezTo>
                  <a:pt x="147" y="45"/>
                  <a:pt x="143" y="36"/>
                  <a:pt x="137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0"/>
                  <a:pt x="68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5" y="100"/>
                  <a:pt x="34" y="102"/>
                  <a:pt x="33" y="102"/>
                </a:cubicBezTo>
                <a:cubicBezTo>
                  <a:pt x="32" y="103"/>
                  <a:pt x="28" y="103"/>
                  <a:pt x="23" y="103"/>
                </a:cubicBezTo>
                <a:lnTo>
                  <a:pt x="14" y="103"/>
                </a:lnTo>
                <a:cubicBezTo>
                  <a:pt x="12" y="101"/>
                  <a:pt x="10" y="99"/>
                  <a:pt x="1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5811840" y="423864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71"/>
                </a:moveTo>
                <a:cubicBezTo>
                  <a:pt x="0" y="69"/>
                  <a:pt x="1" y="67"/>
                  <a:pt x="2" y="64"/>
                </a:cubicBezTo>
                <a:cubicBezTo>
                  <a:pt x="2" y="61"/>
                  <a:pt x="4" y="55"/>
                  <a:pt x="7" y="47"/>
                </a:cubicBezTo>
                <a:cubicBezTo>
                  <a:pt x="10" y="37"/>
                  <a:pt x="13" y="30"/>
                  <a:pt x="16" y="25"/>
                </a:cubicBezTo>
                <a:cubicBezTo>
                  <a:pt x="19" y="19"/>
                  <a:pt x="24" y="13"/>
                  <a:pt x="31" y="8"/>
                </a:cubicBezTo>
                <a:cubicBezTo>
                  <a:pt x="37" y="3"/>
                  <a:pt x="44" y="0"/>
                  <a:pt x="51" y="0"/>
                </a:cubicBezTo>
                <a:cubicBezTo>
                  <a:pt x="62" y="0"/>
                  <a:pt x="71" y="3"/>
                  <a:pt x="78" y="8"/>
                </a:cubicBezTo>
                <a:cubicBezTo>
                  <a:pt x="85" y="14"/>
                  <a:pt x="90" y="19"/>
                  <a:pt x="91" y="24"/>
                </a:cubicBezTo>
                <a:cubicBezTo>
                  <a:pt x="93" y="28"/>
                  <a:pt x="94" y="32"/>
                  <a:pt x="94" y="33"/>
                </a:cubicBezTo>
                <a:cubicBezTo>
                  <a:pt x="94" y="34"/>
                  <a:pt x="94" y="34"/>
                  <a:pt x="94" y="34"/>
                </a:cubicBezTo>
                <a:lnTo>
                  <a:pt x="99" y="29"/>
                </a:lnTo>
                <a:cubicBezTo>
                  <a:pt x="118" y="10"/>
                  <a:pt x="138" y="0"/>
                  <a:pt x="162" y="0"/>
                </a:cubicBezTo>
                <a:cubicBezTo>
                  <a:pt x="179" y="0"/>
                  <a:pt x="192" y="4"/>
                  <a:pt x="201" y="12"/>
                </a:cubicBezTo>
                <a:cubicBezTo>
                  <a:pt x="211" y="21"/>
                  <a:pt x="216" y="32"/>
                  <a:pt x="217" y="49"/>
                </a:cubicBezTo>
                <a:cubicBezTo>
                  <a:pt x="217" y="64"/>
                  <a:pt x="211" y="88"/>
                  <a:pt x="200" y="119"/>
                </a:cubicBezTo>
                <a:cubicBezTo>
                  <a:pt x="188" y="150"/>
                  <a:pt x="182" y="169"/>
                  <a:pt x="183" y="176"/>
                </a:cubicBezTo>
                <a:cubicBezTo>
                  <a:pt x="183" y="183"/>
                  <a:pt x="185" y="187"/>
                  <a:pt x="190" y="187"/>
                </a:cubicBezTo>
                <a:cubicBezTo>
                  <a:pt x="192" y="187"/>
                  <a:pt x="193" y="187"/>
                  <a:pt x="194" y="187"/>
                </a:cubicBezTo>
                <a:cubicBezTo>
                  <a:pt x="203" y="185"/>
                  <a:pt x="211" y="180"/>
                  <a:pt x="217" y="170"/>
                </a:cubicBezTo>
                <a:cubicBezTo>
                  <a:pt x="224" y="160"/>
                  <a:pt x="230" y="148"/>
                  <a:pt x="233" y="134"/>
                </a:cubicBezTo>
                <a:cubicBezTo>
                  <a:pt x="234" y="132"/>
                  <a:pt x="237" y="131"/>
                  <a:pt x="242" y="131"/>
                </a:cubicBezTo>
                <a:cubicBezTo>
                  <a:pt x="248" y="131"/>
                  <a:pt x="251" y="132"/>
                  <a:pt x="251" y="134"/>
                </a:cubicBezTo>
                <a:cubicBezTo>
                  <a:pt x="251" y="134"/>
                  <a:pt x="250" y="137"/>
                  <a:pt x="249" y="141"/>
                </a:cubicBezTo>
                <a:cubicBezTo>
                  <a:pt x="247" y="149"/>
                  <a:pt x="244" y="158"/>
                  <a:pt x="239" y="166"/>
                </a:cubicBezTo>
                <a:cubicBezTo>
                  <a:pt x="235" y="175"/>
                  <a:pt x="228" y="183"/>
                  <a:pt x="219" y="191"/>
                </a:cubicBezTo>
                <a:cubicBezTo>
                  <a:pt x="209" y="200"/>
                  <a:pt x="199" y="204"/>
                  <a:pt x="188" y="203"/>
                </a:cubicBezTo>
                <a:cubicBezTo>
                  <a:pt x="174" y="203"/>
                  <a:pt x="163" y="199"/>
                  <a:pt x="157" y="191"/>
                </a:cubicBezTo>
                <a:cubicBezTo>
                  <a:pt x="150" y="183"/>
                  <a:pt x="147" y="175"/>
                  <a:pt x="147" y="166"/>
                </a:cubicBezTo>
                <a:cubicBezTo>
                  <a:pt x="147" y="161"/>
                  <a:pt x="153" y="143"/>
                  <a:pt x="163" y="113"/>
                </a:cubicBezTo>
                <a:cubicBezTo>
                  <a:pt x="175" y="83"/>
                  <a:pt x="181" y="60"/>
                  <a:pt x="181" y="45"/>
                </a:cubicBezTo>
                <a:cubicBezTo>
                  <a:pt x="181" y="26"/>
                  <a:pt x="174" y="17"/>
                  <a:pt x="160" y="17"/>
                </a:cubicBezTo>
                <a:lnTo>
                  <a:pt x="158" y="17"/>
                </a:lnTo>
                <a:cubicBezTo>
                  <a:pt x="132" y="17"/>
                  <a:pt x="111" y="32"/>
                  <a:pt x="93" y="64"/>
                </a:cubicBezTo>
                <a:lnTo>
                  <a:pt x="90" y="69"/>
                </a:lnTo>
                <a:lnTo>
                  <a:pt x="75" y="129"/>
                </a:lnTo>
                <a:cubicBezTo>
                  <a:pt x="65" y="168"/>
                  <a:pt x="60" y="189"/>
                  <a:pt x="58" y="192"/>
                </a:cubicBezTo>
                <a:cubicBezTo>
                  <a:pt x="54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7" y="199"/>
                  <a:pt x="26" y="198"/>
                  <a:pt x="25" y="196"/>
                </a:cubicBezTo>
                <a:cubicBezTo>
                  <a:pt x="24" y="194"/>
                  <a:pt x="24" y="193"/>
                  <a:pt x="24" y="191"/>
                </a:cubicBezTo>
                <a:cubicBezTo>
                  <a:pt x="24" y="187"/>
                  <a:pt x="30" y="163"/>
                  <a:pt x="41" y="118"/>
                </a:cubicBezTo>
                <a:cubicBezTo>
                  <a:pt x="52" y="74"/>
                  <a:pt x="58" y="50"/>
                  <a:pt x="59" y="46"/>
                </a:cubicBezTo>
                <a:cubicBezTo>
                  <a:pt x="59" y="44"/>
                  <a:pt x="59" y="40"/>
                  <a:pt x="59" y="34"/>
                </a:cubicBezTo>
                <a:cubicBezTo>
                  <a:pt x="59" y="23"/>
                  <a:pt x="56" y="17"/>
                  <a:pt x="48" y="17"/>
                </a:cubicBezTo>
                <a:cubicBezTo>
                  <a:pt x="37" y="17"/>
                  <a:pt x="28" y="32"/>
                  <a:pt x="20" y="63"/>
                </a:cubicBezTo>
                <a:cubicBezTo>
                  <a:pt x="19" y="69"/>
                  <a:pt x="18" y="72"/>
                  <a:pt x="18" y="72"/>
                </a:cubicBezTo>
                <a:cubicBezTo>
                  <a:pt x="17" y="74"/>
                  <a:pt x="14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5943600" y="410508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2" y="633"/>
                </a:lnTo>
                <a:cubicBezTo>
                  <a:pt x="7" y="633"/>
                  <a:pt x="2" y="630"/>
                  <a:pt x="0" y="624"/>
                </a:cubicBezTo>
                <a:lnTo>
                  <a:pt x="0" y="317"/>
                </a:lnTo>
                <a:lnTo>
                  <a:pt x="0" y="9"/>
                </a:lnTo>
                <a:cubicBezTo>
                  <a:pt x="6" y="3"/>
                  <a:pt x="10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5986440" y="4120200"/>
            <a:ext cx="167400" cy="155520"/>
          </a:xfrm>
          <a:custGeom>
            <a:avLst/>
            <a:gdLst/>
            <a:ahLst/>
            <a:rect l="0" t="0" r="r" b="b"/>
            <a:pathLst>
              <a:path w="465" h="432">
                <a:moveTo>
                  <a:pt x="23" y="29"/>
                </a:moveTo>
                <a:cubicBezTo>
                  <a:pt x="18" y="29"/>
                  <a:pt x="14" y="29"/>
                  <a:pt x="12" y="29"/>
                </a:cubicBezTo>
                <a:cubicBezTo>
                  <a:pt x="10" y="29"/>
                  <a:pt x="8" y="29"/>
                  <a:pt x="6" y="29"/>
                </a:cubicBezTo>
                <a:cubicBezTo>
                  <a:pt x="4" y="28"/>
                  <a:pt x="2" y="28"/>
                  <a:pt x="2" y="27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1"/>
                  <a:pt x="1" y="18"/>
                  <a:pt x="2" y="12"/>
                </a:cubicBezTo>
                <a:cubicBezTo>
                  <a:pt x="3" y="7"/>
                  <a:pt x="5" y="3"/>
                  <a:pt x="8" y="1"/>
                </a:cubicBezTo>
                <a:cubicBezTo>
                  <a:pt x="9" y="1"/>
                  <a:pt x="12" y="0"/>
                  <a:pt x="17" y="0"/>
                </a:cubicBezTo>
                <a:cubicBezTo>
                  <a:pt x="37" y="2"/>
                  <a:pt x="60" y="2"/>
                  <a:pt x="86" y="2"/>
                </a:cubicBezTo>
                <a:cubicBezTo>
                  <a:pt x="137" y="2"/>
                  <a:pt x="167" y="2"/>
                  <a:pt x="175" y="0"/>
                </a:cubicBezTo>
                <a:lnTo>
                  <a:pt x="181" y="0"/>
                </a:lnTo>
                <a:cubicBezTo>
                  <a:pt x="184" y="3"/>
                  <a:pt x="185" y="5"/>
                  <a:pt x="185" y="6"/>
                </a:cubicBezTo>
                <a:cubicBezTo>
                  <a:pt x="185" y="7"/>
                  <a:pt x="184" y="11"/>
                  <a:pt x="184" y="17"/>
                </a:cubicBezTo>
                <a:cubicBezTo>
                  <a:pt x="182" y="23"/>
                  <a:pt x="180" y="27"/>
                  <a:pt x="177" y="29"/>
                </a:cubicBezTo>
                <a:lnTo>
                  <a:pt x="170" y="29"/>
                </a:lnTo>
                <a:cubicBezTo>
                  <a:pt x="146" y="29"/>
                  <a:pt x="134" y="32"/>
                  <a:pt x="134" y="38"/>
                </a:cubicBezTo>
                <a:cubicBezTo>
                  <a:pt x="134" y="40"/>
                  <a:pt x="145" y="71"/>
                  <a:pt x="166" y="131"/>
                </a:cubicBezTo>
                <a:cubicBezTo>
                  <a:pt x="187" y="190"/>
                  <a:pt x="198" y="221"/>
                  <a:pt x="198" y="222"/>
                </a:cubicBezTo>
                <a:lnTo>
                  <a:pt x="200" y="220"/>
                </a:lnTo>
                <a:cubicBezTo>
                  <a:pt x="202" y="218"/>
                  <a:pt x="204" y="215"/>
                  <a:pt x="208" y="212"/>
                </a:cubicBezTo>
                <a:cubicBezTo>
                  <a:pt x="211" y="208"/>
                  <a:pt x="215" y="203"/>
                  <a:pt x="221" y="196"/>
                </a:cubicBezTo>
                <a:cubicBezTo>
                  <a:pt x="226" y="190"/>
                  <a:pt x="233" y="182"/>
                  <a:pt x="241" y="173"/>
                </a:cubicBezTo>
                <a:cubicBezTo>
                  <a:pt x="249" y="164"/>
                  <a:pt x="258" y="153"/>
                  <a:pt x="268" y="141"/>
                </a:cubicBezTo>
                <a:cubicBezTo>
                  <a:pt x="308" y="96"/>
                  <a:pt x="331" y="69"/>
                  <a:pt x="337" y="61"/>
                </a:cubicBezTo>
                <a:cubicBezTo>
                  <a:pt x="343" y="53"/>
                  <a:pt x="347" y="47"/>
                  <a:pt x="347" y="41"/>
                </a:cubicBezTo>
                <a:cubicBezTo>
                  <a:pt x="347" y="35"/>
                  <a:pt x="340" y="31"/>
                  <a:pt x="327" y="29"/>
                </a:cubicBezTo>
                <a:cubicBezTo>
                  <a:pt x="320" y="29"/>
                  <a:pt x="316" y="27"/>
                  <a:pt x="316" y="23"/>
                </a:cubicBezTo>
                <a:cubicBezTo>
                  <a:pt x="316" y="22"/>
                  <a:pt x="317" y="19"/>
                  <a:pt x="317" y="14"/>
                </a:cubicBezTo>
                <a:cubicBezTo>
                  <a:pt x="319" y="8"/>
                  <a:pt x="320" y="4"/>
                  <a:pt x="321" y="3"/>
                </a:cubicBezTo>
                <a:cubicBezTo>
                  <a:pt x="321" y="2"/>
                  <a:pt x="324" y="1"/>
                  <a:pt x="329" y="0"/>
                </a:cubicBezTo>
                <a:cubicBezTo>
                  <a:pt x="330" y="0"/>
                  <a:pt x="336" y="1"/>
                  <a:pt x="348" y="1"/>
                </a:cubicBezTo>
                <a:cubicBezTo>
                  <a:pt x="359" y="1"/>
                  <a:pt x="376" y="2"/>
                  <a:pt x="398" y="2"/>
                </a:cubicBezTo>
                <a:cubicBezTo>
                  <a:pt x="409" y="2"/>
                  <a:pt x="421" y="2"/>
                  <a:pt x="433" y="2"/>
                </a:cubicBezTo>
                <a:cubicBezTo>
                  <a:pt x="445" y="1"/>
                  <a:pt x="452" y="1"/>
                  <a:pt x="454" y="1"/>
                </a:cubicBezTo>
                <a:cubicBezTo>
                  <a:pt x="461" y="1"/>
                  <a:pt x="465" y="3"/>
                  <a:pt x="465" y="7"/>
                </a:cubicBezTo>
                <a:cubicBezTo>
                  <a:pt x="465" y="8"/>
                  <a:pt x="464" y="12"/>
                  <a:pt x="463" y="17"/>
                </a:cubicBezTo>
                <a:cubicBezTo>
                  <a:pt x="461" y="22"/>
                  <a:pt x="460" y="25"/>
                  <a:pt x="460" y="26"/>
                </a:cubicBezTo>
                <a:cubicBezTo>
                  <a:pt x="459" y="28"/>
                  <a:pt x="454" y="29"/>
                  <a:pt x="446" y="29"/>
                </a:cubicBezTo>
                <a:cubicBezTo>
                  <a:pt x="416" y="32"/>
                  <a:pt x="391" y="42"/>
                  <a:pt x="372" y="61"/>
                </a:cubicBezTo>
                <a:cubicBezTo>
                  <a:pt x="369" y="65"/>
                  <a:pt x="339" y="99"/>
                  <a:pt x="284" y="164"/>
                </a:cubicBezTo>
                <a:lnTo>
                  <a:pt x="201" y="260"/>
                </a:lnTo>
                <a:lnTo>
                  <a:pt x="185" y="325"/>
                </a:lnTo>
                <a:cubicBezTo>
                  <a:pt x="174" y="370"/>
                  <a:pt x="168" y="394"/>
                  <a:pt x="168" y="396"/>
                </a:cubicBezTo>
                <a:cubicBezTo>
                  <a:pt x="168" y="401"/>
                  <a:pt x="182" y="403"/>
                  <a:pt x="211" y="403"/>
                </a:cubicBezTo>
                <a:cubicBezTo>
                  <a:pt x="218" y="403"/>
                  <a:pt x="222" y="403"/>
                  <a:pt x="224" y="404"/>
                </a:cubicBezTo>
                <a:cubicBezTo>
                  <a:pt x="226" y="404"/>
                  <a:pt x="227" y="406"/>
                  <a:pt x="228" y="411"/>
                </a:cubicBezTo>
                <a:cubicBezTo>
                  <a:pt x="228" y="412"/>
                  <a:pt x="227" y="414"/>
                  <a:pt x="227" y="419"/>
                </a:cubicBezTo>
                <a:cubicBezTo>
                  <a:pt x="225" y="426"/>
                  <a:pt x="224" y="430"/>
                  <a:pt x="223" y="431"/>
                </a:cubicBezTo>
                <a:cubicBezTo>
                  <a:pt x="222" y="431"/>
                  <a:pt x="219" y="432"/>
                  <a:pt x="213" y="432"/>
                </a:cubicBezTo>
                <a:cubicBezTo>
                  <a:pt x="211" y="432"/>
                  <a:pt x="202" y="432"/>
                  <a:pt x="186" y="432"/>
                </a:cubicBezTo>
                <a:cubicBezTo>
                  <a:pt x="171" y="432"/>
                  <a:pt x="151" y="432"/>
                  <a:pt x="128" y="432"/>
                </a:cubicBezTo>
                <a:cubicBezTo>
                  <a:pt x="102" y="432"/>
                  <a:pt x="82" y="432"/>
                  <a:pt x="69" y="432"/>
                </a:cubicBezTo>
                <a:cubicBezTo>
                  <a:pt x="55" y="432"/>
                  <a:pt x="48" y="432"/>
                  <a:pt x="46" y="432"/>
                </a:cubicBezTo>
                <a:cubicBezTo>
                  <a:pt x="38" y="432"/>
                  <a:pt x="34" y="431"/>
                  <a:pt x="34" y="427"/>
                </a:cubicBezTo>
                <a:cubicBezTo>
                  <a:pt x="34" y="425"/>
                  <a:pt x="35" y="422"/>
                  <a:pt x="36" y="418"/>
                </a:cubicBezTo>
                <a:cubicBezTo>
                  <a:pt x="37" y="417"/>
                  <a:pt x="37" y="415"/>
                  <a:pt x="38" y="414"/>
                </a:cubicBezTo>
                <a:cubicBezTo>
                  <a:pt x="38" y="413"/>
                  <a:pt x="38" y="412"/>
                  <a:pt x="38" y="411"/>
                </a:cubicBezTo>
                <a:cubicBezTo>
                  <a:pt x="38" y="410"/>
                  <a:pt x="38" y="409"/>
                  <a:pt x="39" y="407"/>
                </a:cubicBezTo>
                <a:lnTo>
                  <a:pt x="40" y="406"/>
                </a:lnTo>
                <a:cubicBezTo>
                  <a:pt x="41" y="405"/>
                  <a:pt x="41" y="405"/>
                  <a:pt x="42" y="404"/>
                </a:cubicBezTo>
                <a:cubicBezTo>
                  <a:pt x="43" y="404"/>
                  <a:pt x="44" y="404"/>
                  <a:pt x="45" y="404"/>
                </a:cubicBezTo>
                <a:cubicBezTo>
                  <a:pt x="46" y="404"/>
                  <a:pt x="48" y="404"/>
                  <a:pt x="49" y="404"/>
                </a:cubicBezTo>
                <a:cubicBezTo>
                  <a:pt x="50" y="404"/>
                  <a:pt x="52" y="403"/>
                  <a:pt x="55" y="403"/>
                </a:cubicBezTo>
                <a:cubicBezTo>
                  <a:pt x="57" y="403"/>
                  <a:pt x="60" y="403"/>
                  <a:pt x="63" y="403"/>
                </a:cubicBezTo>
                <a:cubicBezTo>
                  <a:pt x="79" y="403"/>
                  <a:pt x="90" y="402"/>
                  <a:pt x="95" y="401"/>
                </a:cubicBezTo>
                <a:cubicBezTo>
                  <a:pt x="100" y="399"/>
                  <a:pt x="104" y="397"/>
                  <a:pt x="106" y="392"/>
                </a:cubicBezTo>
                <a:cubicBezTo>
                  <a:pt x="108" y="390"/>
                  <a:pt x="114" y="367"/>
                  <a:pt x="125" y="324"/>
                </a:cubicBezTo>
                <a:lnTo>
                  <a:pt x="141" y="259"/>
                </a:lnTo>
                <a:lnTo>
                  <a:pt x="63" y="38"/>
                </a:lnTo>
                <a:cubicBezTo>
                  <a:pt x="62" y="38"/>
                  <a:pt x="62" y="37"/>
                  <a:pt x="62" y="37"/>
                </a:cubicBezTo>
                <a:cubicBezTo>
                  <a:pt x="61" y="37"/>
                  <a:pt x="61" y="36"/>
                  <a:pt x="60" y="36"/>
                </a:cubicBezTo>
                <a:cubicBezTo>
                  <a:pt x="60" y="35"/>
                  <a:pt x="59" y="35"/>
                  <a:pt x="58" y="35"/>
                </a:cubicBezTo>
                <a:cubicBezTo>
                  <a:pt x="58" y="34"/>
                  <a:pt x="57" y="34"/>
                  <a:pt x="56" y="33"/>
                </a:cubicBezTo>
                <a:cubicBezTo>
                  <a:pt x="55" y="33"/>
                  <a:pt x="54" y="32"/>
                  <a:pt x="53" y="32"/>
                </a:cubicBezTo>
                <a:cubicBezTo>
                  <a:pt x="52" y="32"/>
                  <a:pt x="50" y="31"/>
                  <a:pt x="48" y="31"/>
                </a:cubicBezTo>
                <a:cubicBezTo>
                  <a:pt x="46" y="31"/>
                  <a:pt x="44" y="31"/>
                  <a:pt x="42" y="31"/>
                </a:cubicBezTo>
                <a:cubicBezTo>
                  <a:pt x="40" y="30"/>
                  <a:pt x="38" y="30"/>
                  <a:pt x="34" y="30"/>
                </a:cubicBezTo>
                <a:cubicBezTo>
                  <a:pt x="30" y="30"/>
                  <a:pt x="26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6165720" y="4105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2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4" y="631"/>
                </a:cubicBezTo>
                <a:cubicBezTo>
                  <a:pt x="22" y="632"/>
                  <a:pt x="21" y="633"/>
                  <a:pt x="21" y="633"/>
                </a:cubicBezTo>
                <a:lnTo>
                  <a:pt x="13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49"/>
                  <a:pt x="106" y="449"/>
                  <a:pt x="106" y="317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28600" y="4104360"/>
            <a:ext cx="98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Формула: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081160" y="4507920"/>
            <a:ext cx="108720" cy="147960"/>
          </a:xfrm>
          <a:custGeom>
            <a:avLst/>
            <a:gdLst/>
            <a:ahLst/>
            <a:rect l="0" t="0" r="r" b="b"/>
            <a:pathLst>
              <a:path w="302" h="411">
                <a:moveTo>
                  <a:pt x="0" y="98"/>
                </a:moveTo>
                <a:cubicBezTo>
                  <a:pt x="0" y="93"/>
                  <a:pt x="4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1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5"/>
                  <a:pt x="146" y="38"/>
                  <a:pt x="146" y="55"/>
                </a:cubicBezTo>
                <a:cubicBezTo>
                  <a:pt x="145" y="63"/>
                  <a:pt x="145" y="68"/>
                  <a:pt x="144" y="69"/>
                </a:cubicBezTo>
                <a:cubicBezTo>
                  <a:pt x="144" y="70"/>
                  <a:pt x="141" y="80"/>
                  <a:pt x="134" y="98"/>
                </a:cubicBezTo>
                <a:cubicBezTo>
                  <a:pt x="127" y="116"/>
                  <a:pt x="121" y="136"/>
                  <a:pt x="113" y="159"/>
                </a:cubicBezTo>
                <a:cubicBezTo>
                  <a:pt x="106" y="182"/>
                  <a:pt x="103" y="200"/>
                  <a:pt x="103" y="214"/>
                </a:cubicBezTo>
                <a:cubicBezTo>
                  <a:pt x="103" y="232"/>
                  <a:pt x="106" y="244"/>
                  <a:pt x="112" y="252"/>
                </a:cubicBezTo>
                <a:cubicBezTo>
                  <a:pt x="118" y="259"/>
                  <a:pt x="127" y="262"/>
                  <a:pt x="139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1"/>
                  <a:pt x="181" y="246"/>
                  <a:pt x="185" y="241"/>
                </a:cubicBezTo>
                <a:cubicBezTo>
                  <a:pt x="190" y="236"/>
                  <a:pt x="196" y="229"/>
                  <a:pt x="203" y="221"/>
                </a:cubicBezTo>
                <a:cubicBezTo>
                  <a:pt x="203" y="220"/>
                  <a:pt x="204" y="216"/>
                  <a:pt x="206" y="208"/>
                </a:cubicBezTo>
                <a:cubicBezTo>
                  <a:pt x="208" y="200"/>
                  <a:pt x="211" y="187"/>
                  <a:pt x="215" y="171"/>
                </a:cubicBezTo>
                <a:cubicBezTo>
                  <a:pt x="218" y="154"/>
                  <a:pt x="222" y="138"/>
                  <a:pt x="227" y="124"/>
                </a:cubicBezTo>
                <a:cubicBezTo>
                  <a:pt x="243" y="61"/>
                  <a:pt x="251" y="27"/>
                  <a:pt x="253" y="24"/>
                </a:cubicBezTo>
                <a:cubicBezTo>
                  <a:pt x="259" y="13"/>
                  <a:pt x="268" y="7"/>
                  <a:pt x="280" y="7"/>
                </a:cubicBezTo>
                <a:cubicBezTo>
                  <a:pt x="286" y="7"/>
                  <a:pt x="290" y="9"/>
                  <a:pt x="294" y="12"/>
                </a:cubicBezTo>
                <a:cubicBezTo>
                  <a:pt x="297" y="15"/>
                  <a:pt x="299" y="17"/>
                  <a:pt x="301" y="19"/>
                </a:cubicBezTo>
                <a:cubicBezTo>
                  <a:pt x="302" y="22"/>
                  <a:pt x="302" y="23"/>
                  <a:pt x="302" y="25"/>
                </a:cubicBezTo>
                <a:cubicBezTo>
                  <a:pt x="302" y="31"/>
                  <a:pt x="291" y="75"/>
                  <a:pt x="271" y="158"/>
                </a:cubicBezTo>
                <a:cubicBezTo>
                  <a:pt x="250" y="241"/>
                  <a:pt x="238" y="286"/>
                  <a:pt x="235" y="295"/>
                </a:cubicBezTo>
                <a:cubicBezTo>
                  <a:pt x="224" y="330"/>
                  <a:pt x="203" y="357"/>
                  <a:pt x="174" y="379"/>
                </a:cubicBezTo>
                <a:cubicBezTo>
                  <a:pt x="145" y="400"/>
                  <a:pt x="116" y="410"/>
                  <a:pt x="87" y="411"/>
                </a:cubicBezTo>
                <a:cubicBezTo>
                  <a:pt x="67" y="411"/>
                  <a:pt x="50" y="406"/>
                  <a:pt x="36" y="397"/>
                </a:cubicBezTo>
                <a:cubicBezTo>
                  <a:pt x="22" y="387"/>
                  <a:pt x="14" y="374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4"/>
                  <a:pt x="26" y="320"/>
                  <a:pt x="31" y="317"/>
                </a:cubicBezTo>
                <a:cubicBezTo>
                  <a:pt x="36" y="314"/>
                  <a:pt x="40" y="312"/>
                  <a:pt x="43" y="310"/>
                </a:cubicBezTo>
                <a:cubicBezTo>
                  <a:pt x="47" y="309"/>
                  <a:pt x="50" y="308"/>
                  <a:pt x="54" y="308"/>
                </a:cubicBezTo>
                <a:cubicBezTo>
                  <a:pt x="74" y="308"/>
                  <a:pt x="83" y="317"/>
                  <a:pt x="83" y="335"/>
                </a:cubicBezTo>
                <a:cubicBezTo>
                  <a:pt x="83" y="343"/>
                  <a:pt x="80" y="351"/>
                  <a:pt x="75" y="357"/>
                </a:cubicBezTo>
                <a:cubicBezTo>
                  <a:pt x="70" y="364"/>
                  <a:pt x="65" y="369"/>
                  <a:pt x="60" y="371"/>
                </a:cubicBezTo>
                <a:cubicBezTo>
                  <a:pt x="55" y="373"/>
                  <a:pt x="52" y="374"/>
                  <a:pt x="52" y="374"/>
                </a:cubicBezTo>
                <a:lnTo>
                  <a:pt x="50" y="375"/>
                </a:lnTo>
                <a:cubicBezTo>
                  <a:pt x="51" y="377"/>
                  <a:pt x="55" y="379"/>
                  <a:pt x="62" y="382"/>
                </a:cubicBezTo>
                <a:cubicBezTo>
                  <a:pt x="70" y="385"/>
                  <a:pt x="77" y="387"/>
                  <a:pt x="84" y="387"/>
                </a:cubicBezTo>
                <a:lnTo>
                  <a:pt x="89" y="387"/>
                </a:lnTo>
                <a:cubicBezTo>
                  <a:pt x="96" y="387"/>
                  <a:pt x="102" y="386"/>
                  <a:pt x="106" y="385"/>
                </a:cubicBezTo>
                <a:cubicBezTo>
                  <a:pt x="120" y="382"/>
                  <a:pt x="133" y="374"/>
                  <a:pt x="144" y="360"/>
                </a:cubicBezTo>
                <a:cubicBezTo>
                  <a:pt x="156" y="348"/>
                  <a:pt x="165" y="335"/>
                  <a:pt x="172" y="321"/>
                </a:cubicBezTo>
                <a:cubicBezTo>
                  <a:pt x="178" y="307"/>
                  <a:pt x="183" y="295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69"/>
                </a:lnTo>
                <a:cubicBezTo>
                  <a:pt x="185" y="271"/>
                  <a:pt x="181" y="273"/>
                  <a:pt x="175" y="276"/>
                </a:cubicBezTo>
                <a:cubicBezTo>
                  <a:pt x="170" y="279"/>
                  <a:pt x="164" y="282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5" y="287"/>
                  <a:pt x="98" y="282"/>
                  <a:pt x="83" y="273"/>
                </a:cubicBezTo>
                <a:cubicBezTo>
                  <a:pt x="67" y="264"/>
                  <a:pt x="58" y="249"/>
                  <a:pt x="53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4"/>
                  <a:pt x="60" y="153"/>
                  <a:pt x="75" y="114"/>
                </a:cubicBezTo>
                <a:cubicBezTo>
                  <a:pt x="90" y="75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3"/>
                  <a:pt x="98" y="31"/>
                </a:cubicBezTo>
                <a:cubicBezTo>
                  <a:pt x="98" y="30"/>
                  <a:pt x="97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6" y="28"/>
                  <a:pt x="58" y="36"/>
                </a:cubicBezTo>
                <a:cubicBezTo>
                  <a:pt x="50" y="45"/>
                  <a:pt x="44" y="53"/>
                  <a:pt x="39" y="62"/>
                </a:cubicBezTo>
                <a:cubicBezTo>
                  <a:pt x="34" y="72"/>
                  <a:pt x="31" y="81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2264040" y="4525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5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5"/>
                </a:cubicBezTo>
                <a:cubicBezTo>
                  <a:pt x="422" y="141"/>
                  <a:pt x="419" y="145"/>
                  <a:pt x="413" y="149"/>
                </a:cubicBezTo>
                <a:lnTo>
                  <a:pt x="9" y="149"/>
                </a:lnTo>
                <a:cubicBezTo>
                  <a:pt x="3" y="145"/>
                  <a:pt x="0" y="141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499480" y="4506840"/>
            <a:ext cx="104760" cy="104760"/>
          </a:xfrm>
          <a:custGeom>
            <a:avLst/>
            <a:gdLst/>
            <a:ahLst/>
            <a:rect l="0" t="0" r="r" b="b"/>
            <a:pathLst>
              <a:path w="291" h="291">
                <a:moveTo>
                  <a:pt x="65" y="90"/>
                </a:moveTo>
                <a:cubicBezTo>
                  <a:pt x="65" y="90"/>
                  <a:pt x="60" y="90"/>
                  <a:pt x="51" y="90"/>
                </a:cubicBezTo>
                <a:cubicBezTo>
                  <a:pt x="42" y="90"/>
                  <a:pt x="34" y="87"/>
                  <a:pt x="28" y="81"/>
                </a:cubicBezTo>
                <a:cubicBezTo>
                  <a:pt x="21" y="74"/>
                  <a:pt x="18" y="66"/>
                  <a:pt x="18" y="56"/>
                </a:cubicBezTo>
                <a:cubicBezTo>
                  <a:pt x="18" y="41"/>
                  <a:pt x="25" y="28"/>
                  <a:pt x="40" y="17"/>
                </a:cubicBezTo>
                <a:cubicBezTo>
                  <a:pt x="54" y="5"/>
                  <a:pt x="80" y="0"/>
                  <a:pt x="116" y="0"/>
                </a:cubicBezTo>
                <a:cubicBezTo>
                  <a:pt x="147" y="0"/>
                  <a:pt x="173" y="6"/>
                  <a:pt x="192" y="20"/>
                </a:cubicBezTo>
                <a:cubicBezTo>
                  <a:pt x="211" y="33"/>
                  <a:pt x="223" y="49"/>
                  <a:pt x="230" y="68"/>
                </a:cubicBezTo>
                <a:cubicBezTo>
                  <a:pt x="232" y="74"/>
                  <a:pt x="233" y="80"/>
                  <a:pt x="233" y="88"/>
                </a:cubicBezTo>
                <a:cubicBezTo>
                  <a:pt x="233" y="95"/>
                  <a:pt x="233" y="120"/>
                  <a:pt x="234" y="161"/>
                </a:cubicBezTo>
                <a:lnTo>
                  <a:pt x="234" y="206"/>
                </a:lnTo>
                <a:cubicBezTo>
                  <a:pt x="234" y="226"/>
                  <a:pt x="235" y="240"/>
                  <a:pt x="237" y="247"/>
                </a:cubicBezTo>
                <a:cubicBezTo>
                  <a:pt x="239" y="255"/>
                  <a:pt x="243" y="259"/>
                  <a:pt x="250" y="259"/>
                </a:cubicBezTo>
                <a:cubicBezTo>
                  <a:pt x="256" y="259"/>
                  <a:pt x="261" y="255"/>
                  <a:pt x="263" y="249"/>
                </a:cubicBezTo>
                <a:cubicBezTo>
                  <a:pt x="265" y="242"/>
                  <a:pt x="266" y="231"/>
                  <a:pt x="266" y="215"/>
                </a:cubicBezTo>
                <a:lnTo>
                  <a:pt x="266" y="192"/>
                </a:lnTo>
                <a:lnTo>
                  <a:pt x="291" y="192"/>
                </a:lnTo>
                <a:lnTo>
                  <a:pt x="291" y="217"/>
                </a:lnTo>
                <a:cubicBezTo>
                  <a:pt x="291" y="234"/>
                  <a:pt x="290" y="244"/>
                  <a:pt x="289" y="247"/>
                </a:cubicBezTo>
                <a:cubicBezTo>
                  <a:pt x="285" y="259"/>
                  <a:pt x="278" y="269"/>
                  <a:pt x="267" y="276"/>
                </a:cubicBezTo>
                <a:cubicBezTo>
                  <a:pt x="256" y="284"/>
                  <a:pt x="245" y="287"/>
                  <a:pt x="232" y="288"/>
                </a:cubicBezTo>
                <a:cubicBezTo>
                  <a:pt x="220" y="288"/>
                  <a:pt x="210" y="284"/>
                  <a:pt x="203" y="276"/>
                </a:cubicBezTo>
                <a:cubicBezTo>
                  <a:pt x="195" y="268"/>
                  <a:pt x="190" y="260"/>
                  <a:pt x="187" y="250"/>
                </a:cubicBezTo>
                <a:lnTo>
                  <a:pt x="187" y="247"/>
                </a:lnTo>
                <a:lnTo>
                  <a:pt x="186" y="249"/>
                </a:lnTo>
                <a:cubicBezTo>
                  <a:pt x="185" y="250"/>
                  <a:pt x="184" y="252"/>
                  <a:pt x="183" y="253"/>
                </a:cubicBezTo>
                <a:cubicBezTo>
                  <a:pt x="182" y="254"/>
                  <a:pt x="180" y="256"/>
                  <a:pt x="178" y="259"/>
                </a:cubicBezTo>
                <a:cubicBezTo>
                  <a:pt x="176" y="261"/>
                  <a:pt x="173" y="264"/>
                  <a:pt x="170" y="266"/>
                </a:cubicBezTo>
                <a:cubicBezTo>
                  <a:pt x="167" y="268"/>
                  <a:pt x="164" y="270"/>
                  <a:pt x="160" y="273"/>
                </a:cubicBezTo>
                <a:cubicBezTo>
                  <a:pt x="157" y="276"/>
                  <a:pt x="153" y="278"/>
                  <a:pt x="148" y="280"/>
                </a:cubicBezTo>
                <a:cubicBezTo>
                  <a:pt x="144" y="282"/>
                  <a:pt x="140" y="284"/>
                  <a:pt x="135" y="285"/>
                </a:cubicBezTo>
                <a:cubicBezTo>
                  <a:pt x="130" y="287"/>
                  <a:pt x="124" y="288"/>
                  <a:pt x="118" y="289"/>
                </a:cubicBezTo>
                <a:cubicBezTo>
                  <a:pt x="112" y="290"/>
                  <a:pt x="106" y="290"/>
                  <a:pt x="99" y="291"/>
                </a:cubicBezTo>
                <a:cubicBezTo>
                  <a:pt x="73" y="291"/>
                  <a:pt x="50" y="284"/>
                  <a:pt x="30" y="271"/>
                </a:cubicBezTo>
                <a:cubicBezTo>
                  <a:pt x="10" y="258"/>
                  <a:pt x="0" y="240"/>
                  <a:pt x="0" y="216"/>
                </a:cubicBezTo>
                <a:cubicBezTo>
                  <a:pt x="0" y="207"/>
                  <a:pt x="1" y="199"/>
                  <a:pt x="4" y="191"/>
                </a:cubicBezTo>
                <a:cubicBezTo>
                  <a:pt x="7" y="183"/>
                  <a:pt x="13" y="174"/>
                  <a:pt x="21" y="165"/>
                </a:cubicBezTo>
                <a:cubicBezTo>
                  <a:pt x="30" y="156"/>
                  <a:pt x="40" y="148"/>
                  <a:pt x="52" y="142"/>
                </a:cubicBezTo>
                <a:cubicBezTo>
                  <a:pt x="64" y="135"/>
                  <a:pt x="80" y="129"/>
                  <a:pt x="101" y="124"/>
                </a:cubicBezTo>
                <a:cubicBezTo>
                  <a:pt x="122" y="118"/>
                  <a:pt x="145" y="115"/>
                  <a:pt x="172" y="114"/>
                </a:cubicBezTo>
                <a:lnTo>
                  <a:pt x="180" y="114"/>
                </a:lnTo>
                <a:lnTo>
                  <a:pt x="180" y="101"/>
                </a:lnTo>
                <a:cubicBezTo>
                  <a:pt x="180" y="85"/>
                  <a:pt x="179" y="75"/>
                  <a:pt x="177" y="68"/>
                </a:cubicBezTo>
                <a:cubicBezTo>
                  <a:pt x="167" y="38"/>
                  <a:pt x="146" y="23"/>
                  <a:pt x="114" y="23"/>
                </a:cubicBezTo>
                <a:cubicBezTo>
                  <a:pt x="107" y="23"/>
                  <a:pt x="100" y="23"/>
                  <a:pt x="93" y="24"/>
                </a:cubicBezTo>
                <a:cubicBezTo>
                  <a:pt x="86" y="24"/>
                  <a:pt x="81" y="25"/>
                  <a:pt x="77" y="26"/>
                </a:cubicBezTo>
                <a:cubicBezTo>
                  <a:pt x="73" y="27"/>
                  <a:pt x="72" y="28"/>
                  <a:pt x="72" y="28"/>
                </a:cubicBezTo>
                <a:cubicBezTo>
                  <a:pt x="81" y="34"/>
                  <a:pt x="86" y="44"/>
                  <a:pt x="86" y="56"/>
                </a:cubicBezTo>
                <a:cubicBezTo>
                  <a:pt x="86" y="66"/>
                  <a:pt x="83" y="75"/>
                  <a:pt x="76" y="81"/>
                </a:cubicBezTo>
                <a:lnTo>
                  <a:pt x="65" y="90"/>
                </a:lnTo>
                <a:moveTo>
                  <a:pt x="58" y="217"/>
                </a:moveTo>
                <a:cubicBezTo>
                  <a:pt x="58" y="230"/>
                  <a:pt x="63" y="242"/>
                  <a:pt x="73" y="252"/>
                </a:cubicBezTo>
                <a:cubicBezTo>
                  <a:pt x="83" y="262"/>
                  <a:pt x="96" y="267"/>
                  <a:pt x="111" y="268"/>
                </a:cubicBezTo>
                <a:cubicBezTo>
                  <a:pt x="127" y="268"/>
                  <a:pt x="141" y="263"/>
                  <a:pt x="153" y="253"/>
                </a:cubicBezTo>
                <a:cubicBezTo>
                  <a:pt x="166" y="243"/>
                  <a:pt x="174" y="231"/>
                  <a:pt x="179" y="215"/>
                </a:cubicBezTo>
                <a:cubicBezTo>
                  <a:pt x="179" y="212"/>
                  <a:pt x="180" y="198"/>
                  <a:pt x="180" y="173"/>
                </a:cubicBezTo>
                <a:cubicBezTo>
                  <a:pt x="180" y="149"/>
                  <a:pt x="180" y="137"/>
                  <a:pt x="180" y="137"/>
                </a:cubicBezTo>
                <a:cubicBezTo>
                  <a:pt x="176" y="137"/>
                  <a:pt x="172" y="137"/>
                  <a:pt x="167" y="137"/>
                </a:cubicBezTo>
                <a:cubicBezTo>
                  <a:pt x="160" y="138"/>
                  <a:pt x="151" y="140"/>
                  <a:pt x="137" y="143"/>
                </a:cubicBezTo>
                <a:cubicBezTo>
                  <a:pt x="124" y="146"/>
                  <a:pt x="111" y="151"/>
                  <a:pt x="100" y="156"/>
                </a:cubicBezTo>
                <a:cubicBezTo>
                  <a:pt x="89" y="161"/>
                  <a:pt x="80" y="168"/>
                  <a:pt x="71" y="179"/>
                </a:cubicBezTo>
                <a:cubicBezTo>
                  <a:pt x="63" y="190"/>
                  <a:pt x="58" y="202"/>
                  <a:pt x="58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610000" y="4507920"/>
            <a:ext cx="78840" cy="101160"/>
          </a:xfrm>
          <a:custGeom>
            <a:avLst/>
            <a:gdLst/>
            <a:ahLst/>
            <a:rect l="0" t="0" r="r" b="b"/>
            <a:pathLst>
              <a:path w="219" h="281">
                <a:moveTo>
                  <a:pt x="10" y="252"/>
                </a:moveTo>
                <a:lnTo>
                  <a:pt x="19" y="252"/>
                </a:lnTo>
                <a:cubicBezTo>
                  <a:pt x="37" y="252"/>
                  <a:pt x="47" y="249"/>
                  <a:pt x="50" y="243"/>
                </a:cubicBezTo>
                <a:lnTo>
                  <a:pt x="50" y="238"/>
                </a:lnTo>
                <a:cubicBezTo>
                  <a:pt x="50" y="234"/>
                  <a:pt x="50" y="229"/>
                  <a:pt x="50" y="223"/>
                </a:cubicBezTo>
                <a:cubicBezTo>
                  <a:pt x="50" y="218"/>
                  <a:pt x="50" y="211"/>
                  <a:pt x="51" y="204"/>
                </a:cubicBezTo>
                <a:cubicBezTo>
                  <a:pt x="51" y="197"/>
                  <a:pt x="51" y="188"/>
                  <a:pt x="51" y="179"/>
                </a:cubicBezTo>
                <a:cubicBezTo>
                  <a:pt x="50" y="169"/>
                  <a:pt x="50" y="160"/>
                  <a:pt x="51" y="152"/>
                </a:cubicBezTo>
                <a:cubicBezTo>
                  <a:pt x="51" y="139"/>
                  <a:pt x="51" y="125"/>
                  <a:pt x="51" y="110"/>
                </a:cubicBezTo>
                <a:cubicBezTo>
                  <a:pt x="51" y="95"/>
                  <a:pt x="51" y="83"/>
                  <a:pt x="51" y="73"/>
                </a:cubicBezTo>
                <a:lnTo>
                  <a:pt x="50" y="58"/>
                </a:lnTo>
                <a:cubicBezTo>
                  <a:pt x="49" y="50"/>
                  <a:pt x="46" y="45"/>
                  <a:pt x="41" y="42"/>
                </a:cubicBezTo>
                <a:cubicBezTo>
                  <a:pt x="36" y="40"/>
                  <a:pt x="27" y="38"/>
                  <a:pt x="12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1" y="7"/>
                  <a:pt x="1" y="7"/>
                </a:cubicBezTo>
                <a:lnTo>
                  <a:pt x="8" y="7"/>
                </a:lnTo>
                <a:cubicBezTo>
                  <a:pt x="12" y="6"/>
                  <a:pt x="18" y="6"/>
                  <a:pt x="27" y="6"/>
                </a:cubicBezTo>
                <a:cubicBezTo>
                  <a:pt x="34" y="5"/>
                  <a:pt x="42" y="5"/>
                  <a:pt x="49" y="4"/>
                </a:cubicBezTo>
                <a:cubicBezTo>
                  <a:pt x="56" y="4"/>
                  <a:pt x="63" y="3"/>
                  <a:pt x="71" y="3"/>
                </a:cubicBezTo>
                <a:cubicBezTo>
                  <a:pt x="79" y="3"/>
                  <a:pt x="86" y="2"/>
                  <a:pt x="90" y="1"/>
                </a:cubicBezTo>
                <a:cubicBezTo>
                  <a:pt x="94" y="0"/>
                  <a:pt x="96" y="0"/>
                  <a:pt x="97" y="0"/>
                </a:cubicBezTo>
                <a:lnTo>
                  <a:pt x="99" y="0"/>
                </a:lnTo>
                <a:lnTo>
                  <a:pt x="99" y="44"/>
                </a:lnTo>
                <a:cubicBezTo>
                  <a:pt x="115" y="15"/>
                  <a:pt x="136" y="1"/>
                  <a:pt x="160" y="1"/>
                </a:cubicBezTo>
                <a:lnTo>
                  <a:pt x="164" y="1"/>
                </a:lnTo>
                <a:cubicBezTo>
                  <a:pt x="183" y="1"/>
                  <a:pt x="197" y="6"/>
                  <a:pt x="205" y="15"/>
                </a:cubicBezTo>
                <a:cubicBezTo>
                  <a:pt x="214" y="24"/>
                  <a:pt x="219" y="34"/>
                  <a:pt x="219" y="44"/>
                </a:cubicBezTo>
                <a:cubicBezTo>
                  <a:pt x="219" y="53"/>
                  <a:pt x="216" y="61"/>
                  <a:pt x="211" y="67"/>
                </a:cubicBezTo>
                <a:cubicBezTo>
                  <a:pt x="205" y="73"/>
                  <a:pt x="197" y="76"/>
                  <a:pt x="187" y="76"/>
                </a:cubicBezTo>
                <a:cubicBezTo>
                  <a:pt x="176" y="76"/>
                  <a:pt x="168" y="73"/>
                  <a:pt x="163" y="66"/>
                </a:cubicBezTo>
                <a:cubicBezTo>
                  <a:pt x="158" y="59"/>
                  <a:pt x="155" y="52"/>
                  <a:pt x="155" y="45"/>
                </a:cubicBezTo>
                <a:cubicBezTo>
                  <a:pt x="155" y="41"/>
                  <a:pt x="155" y="38"/>
                  <a:pt x="156" y="35"/>
                </a:cubicBezTo>
                <a:cubicBezTo>
                  <a:pt x="157" y="32"/>
                  <a:pt x="158" y="29"/>
                  <a:pt x="159" y="27"/>
                </a:cubicBezTo>
                <a:cubicBezTo>
                  <a:pt x="161" y="25"/>
                  <a:pt x="161" y="24"/>
                  <a:pt x="161" y="24"/>
                </a:cubicBezTo>
                <a:cubicBezTo>
                  <a:pt x="160" y="23"/>
                  <a:pt x="156" y="24"/>
                  <a:pt x="147" y="26"/>
                </a:cubicBezTo>
                <a:cubicBezTo>
                  <a:pt x="140" y="30"/>
                  <a:pt x="135" y="33"/>
                  <a:pt x="131" y="36"/>
                </a:cubicBezTo>
                <a:cubicBezTo>
                  <a:pt x="112" y="55"/>
                  <a:pt x="102" y="93"/>
                  <a:pt x="102" y="149"/>
                </a:cubicBezTo>
                <a:lnTo>
                  <a:pt x="102" y="184"/>
                </a:lnTo>
                <a:cubicBezTo>
                  <a:pt x="102" y="189"/>
                  <a:pt x="102" y="195"/>
                  <a:pt x="102" y="201"/>
                </a:cubicBezTo>
                <a:cubicBezTo>
                  <a:pt x="102" y="207"/>
                  <a:pt x="102" y="212"/>
                  <a:pt x="102" y="217"/>
                </a:cubicBezTo>
                <a:cubicBezTo>
                  <a:pt x="102" y="222"/>
                  <a:pt x="102" y="226"/>
                  <a:pt x="102" y="230"/>
                </a:cubicBezTo>
                <a:cubicBezTo>
                  <a:pt x="103" y="233"/>
                  <a:pt x="103" y="236"/>
                  <a:pt x="102" y="239"/>
                </a:cubicBezTo>
                <a:lnTo>
                  <a:pt x="102" y="242"/>
                </a:lnTo>
                <a:cubicBezTo>
                  <a:pt x="103" y="243"/>
                  <a:pt x="103" y="244"/>
                  <a:pt x="104" y="245"/>
                </a:cubicBezTo>
                <a:cubicBezTo>
                  <a:pt x="105" y="246"/>
                  <a:pt x="106" y="246"/>
                  <a:pt x="107" y="247"/>
                </a:cubicBezTo>
                <a:cubicBezTo>
                  <a:pt x="109" y="247"/>
                  <a:pt x="110" y="248"/>
                  <a:pt x="111" y="249"/>
                </a:cubicBezTo>
                <a:cubicBezTo>
                  <a:pt x="111" y="250"/>
                  <a:pt x="113" y="250"/>
                  <a:pt x="115" y="250"/>
                </a:cubicBezTo>
                <a:cubicBezTo>
                  <a:pt x="117" y="250"/>
                  <a:pt x="119" y="250"/>
                  <a:pt x="119" y="251"/>
                </a:cubicBezTo>
                <a:cubicBezTo>
                  <a:pt x="120" y="251"/>
                  <a:pt x="122" y="251"/>
                  <a:pt x="125" y="251"/>
                </a:cubicBezTo>
                <a:cubicBezTo>
                  <a:pt x="128" y="251"/>
                  <a:pt x="130" y="251"/>
                  <a:pt x="131" y="251"/>
                </a:cubicBezTo>
                <a:cubicBezTo>
                  <a:pt x="132" y="251"/>
                  <a:pt x="134" y="251"/>
                  <a:pt x="137" y="252"/>
                </a:cubicBezTo>
                <a:cubicBezTo>
                  <a:pt x="141" y="252"/>
                  <a:pt x="143" y="252"/>
                  <a:pt x="144" y="252"/>
                </a:cubicBezTo>
                <a:lnTo>
                  <a:pt x="163" y="252"/>
                </a:lnTo>
                <a:lnTo>
                  <a:pt x="163" y="281"/>
                </a:lnTo>
                <a:lnTo>
                  <a:pt x="157" y="281"/>
                </a:lnTo>
                <a:cubicBezTo>
                  <a:pt x="150" y="280"/>
                  <a:pt x="123" y="279"/>
                  <a:pt x="77" y="279"/>
                </a:cubicBezTo>
                <a:cubicBezTo>
                  <a:pt x="34" y="279"/>
                  <a:pt x="9" y="280"/>
                  <a:pt x="5" y="281"/>
                </a:cubicBezTo>
                <a:lnTo>
                  <a:pt x="0" y="281"/>
                </a:lnTo>
                <a:lnTo>
                  <a:pt x="0" y="252"/>
                </a:lnTo>
                <a:lnTo>
                  <a:pt x="10" y="2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701440" y="4505400"/>
            <a:ext cx="104040" cy="150480"/>
          </a:xfrm>
          <a:custGeom>
            <a:avLst/>
            <a:gdLst/>
            <a:ahLst/>
            <a:rect l="0" t="0" r="r" b="b"/>
            <a:pathLst>
              <a:path w="289" h="418">
                <a:moveTo>
                  <a:pt x="191" y="28"/>
                </a:moveTo>
                <a:cubicBezTo>
                  <a:pt x="209" y="10"/>
                  <a:pt x="230" y="0"/>
                  <a:pt x="254" y="0"/>
                </a:cubicBezTo>
                <a:cubicBezTo>
                  <a:pt x="266" y="0"/>
                  <a:pt x="275" y="4"/>
                  <a:pt x="281" y="13"/>
                </a:cubicBezTo>
                <a:cubicBezTo>
                  <a:pt x="286" y="21"/>
                  <a:pt x="289" y="29"/>
                  <a:pt x="289" y="37"/>
                </a:cubicBezTo>
                <a:cubicBezTo>
                  <a:pt x="289" y="42"/>
                  <a:pt x="287" y="48"/>
                  <a:pt x="283" y="52"/>
                </a:cubicBezTo>
                <a:cubicBezTo>
                  <a:pt x="280" y="57"/>
                  <a:pt x="274" y="59"/>
                  <a:pt x="266" y="59"/>
                </a:cubicBezTo>
                <a:cubicBezTo>
                  <a:pt x="253" y="59"/>
                  <a:pt x="245" y="53"/>
                  <a:pt x="243" y="40"/>
                </a:cubicBezTo>
                <a:cubicBezTo>
                  <a:pt x="242" y="34"/>
                  <a:pt x="243" y="30"/>
                  <a:pt x="245" y="27"/>
                </a:cubicBezTo>
                <a:cubicBezTo>
                  <a:pt x="245" y="27"/>
                  <a:pt x="245" y="26"/>
                  <a:pt x="246" y="25"/>
                </a:cubicBezTo>
                <a:cubicBezTo>
                  <a:pt x="234" y="26"/>
                  <a:pt x="223" y="30"/>
                  <a:pt x="212" y="38"/>
                </a:cubicBezTo>
                <a:cubicBezTo>
                  <a:pt x="209" y="41"/>
                  <a:pt x="207" y="42"/>
                  <a:pt x="207" y="43"/>
                </a:cubicBezTo>
                <a:cubicBezTo>
                  <a:pt x="207" y="43"/>
                  <a:pt x="208" y="44"/>
                  <a:pt x="210" y="46"/>
                </a:cubicBezTo>
                <a:cubicBezTo>
                  <a:pt x="211" y="48"/>
                  <a:pt x="213" y="50"/>
                  <a:pt x="215" y="54"/>
                </a:cubicBezTo>
                <a:cubicBezTo>
                  <a:pt x="217" y="57"/>
                  <a:pt x="220" y="61"/>
                  <a:pt x="222" y="65"/>
                </a:cubicBezTo>
                <a:cubicBezTo>
                  <a:pt x="225" y="69"/>
                  <a:pt x="227" y="75"/>
                  <a:pt x="228" y="81"/>
                </a:cubicBezTo>
                <a:cubicBezTo>
                  <a:pt x="229" y="88"/>
                  <a:pt x="230" y="95"/>
                  <a:pt x="230" y="102"/>
                </a:cubicBezTo>
                <a:cubicBezTo>
                  <a:pt x="230" y="128"/>
                  <a:pt x="220" y="151"/>
                  <a:pt x="199" y="169"/>
                </a:cubicBezTo>
                <a:cubicBezTo>
                  <a:pt x="179" y="188"/>
                  <a:pt x="153" y="197"/>
                  <a:pt x="122" y="198"/>
                </a:cubicBezTo>
                <a:cubicBezTo>
                  <a:pt x="101" y="198"/>
                  <a:pt x="80" y="192"/>
                  <a:pt x="59" y="180"/>
                </a:cubicBezTo>
                <a:cubicBezTo>
                  <a:pt x="55" y="187"/>
                  <a:pt x="52" y="195"/>
                  <a:pt x="52" y="204"/>
                </a:cubicBezTo>
                <a:cubicBezTo>
                  <a:pt x="52" y="219"/>
                  <a:pt x="58" y="230"/>
                  <a:pt x="69" y="237"/>
                </a:cubicBezTo>
                <a:cubicBezTo>
                  <a:pt x="73" y="239"/>
                  <a:pt x="76" y="241"/>
                  <a:pt x="79" y="241"/>
                </a:cubicBezTo>
                <a:cubicBezTo>
                  <a:pt x="83" y="241"/>
                  <a:pt x="98" y="241"/>
                  <a:pt x="125" y="242"/>
                </a:cubicBezTo>
                <a:cubicBezTo>
                  <a:pt x="161" y="242"/>
                  <a:pt x="184" y="243"/>
                  <a:pt x="194" y="246"/>
                </a:cubicBezTo>
                <a:cubicBezTo>
                  <a:pt x="220" y="249"/>
                  <a:pt x="240" y="258"/>
                  <a:pt x="255" y="272"/>
                </a:cubicBezTo>
                <a:cubicBezTo>
                  <a:pt x="271" y="288"/>
                  <a:pt x="280" y="309"/>
                  <a:pt x="280" y="333"/>
                </a:cubicBezTo>
                <a:cubicBezTo>
                  <a:pt x="280" y="362"/>
                  <a:pt x="263" y="383"/>
                  <a:pt x="230" y="399"/>
                </a:cubicBezTo>
                <a:cubicBezTo>
                  <a:pt x="205" y="412"/>
                  <a:pt x="175" y="418"/>
                  <a:pt x="141" y="418"/>
                </a:cubicBezTo>
                <a:cubicBezTo>
                  <a:pt x="105" y="418"/>
                  <a:pt x="74" y="412"/>
                  <a:pt x="49" y="399"/>
                </a:cubicBezTo>
                <a:cubicBezTo>
                  <a:pt x="16" y="384"/>
                  <a:pt x="0" y="363"/>
                  <a:pt x="0" y="335"/>
                </a:cubicBezTo>
                <a:cubicBezTo>
                  <a:pt x="0" y="320"/>
                  <a:pt x="4" y="308"/>
                  <a:pt x="13" y="297"/>
                </a:cubicBezTo>
                <a:cubicBezTo>
                  <a:pt x="22" y="287"/>
                  <a:pt x="31" y="280"/>
                  <a:pt x="40" y="277"/>
                </a:cubicBezTo>
                <a:lnTo>
                  <a:pt x="47" y="273"/>
                </a:lnTo>
                <a:cubicBezTo>
                  <a:pt x="31" y="260"/>
                  <a:pt x="24" y="242"/>
                  <a:pt x="24" y="220"/>
                </a:cubicBezTo>
                <a:cubicBezTo>
                  <a:pt x="24" y="200"/>
                  <a:pt x="30" y="182"/>
                  <a:pt x="42" y="165"/>
                </a:cubicBezTo>
                <a:cubicBezTo>
                  <a:pt x="24" y="146"/>
                  <a:pt x="14" y="125"/>
                  <a:pt x="14" y="102"/>
                </a:cubicBezTo>
                <a:cubicBezTo>
                  <a:pt x="14" y="76"/>
                  <a:pt x="25" y="53"/>
                  <a:pt x="46" y="35"/>
                </a:cubicBezTo>
                <a:cubicBezTo>
                  <a:pt x="67" y="17"/>
                  <a:pt x="93" y="8"/>
                  <a:pt x="123" y="7"/>
                </a:cubicBezTo>
                <a:cubicBezTo>
                  <a:pt x="145" y="7"/>
                  <a:pt x="165" y="13"/>
                  <a:pt x="184" y="24"/>
                </a:cubicBezTo>
                <a:lnTo>
                  <a:pt x="191" y="28"/>
                </a:lnTo>
                <a:moveTo>
                  <a:pt x="172" y="70"/>
                </a:moveTo>
                <a:cubicBezTo>
                  <a:pt x="169" y="58"/>
                  <a:pt x="164" y="49"/>
                  <a:pt x="155" y="42"/>
                </a:cubicBezTo>
                <a:cubicBezTo>
                  <a:pt x="146" y="35"/>
                  <a:pt x="135" y="32"/>
                  <a:pt x="121" y="31"/>
                </a:cubicBezTo>
                <a:cubicBezTo>
                  <a:pt x="109" y="31"/>
                  <a:pt x="98" y="35"/>
                  <a:pt x="90" y="42"/>
                </a:cubicBezTo>
                <a:cubicBezTo>
                  <a:pt x="81" y="48"/>
                  <a:pt x="75" y="58"/>
                  <a:pt x="73" y="70"/>
                </a:cubicBezTo>
                <a:cubicBezTo>
                  <a:pt x="72" y="77"/>
                  <a:pt x="71" y="88"/>
                  <a:pt x="71" y="102"/>
                </a:cubicBezTo>
                <a:cubicBezTo>
                  <a:pt x="71" y="121"/>
                  <a:pt x="73" y="135"/>
                  <a:pt x="76" y="143"/>
                </a:cubicBezTo>
                <a:cubicBezTo>
                  <a:pt x="79" y="152"/>
                  <a:pt x="85" y="160"/>
                  <a:pt x="95" y="166"/>
                </a:cubicBezTo>
                <a:cubicBezTo>
                  <a:pt x="102" y="170"/>
                  <a:pt x="111" y="172"/>
                  <a:pt x="122" y="172"/>
                </a:cubicBezTo>
                <a:cubicBezTo>
                  <a:pt x="132" y="172"/>
                  <a:pt x="140" y="170"/>
                  <a:pt x="147" y="167"/>
                </a:cubicBezTo>
                <a:cubicBezTo>
                  <a:pt x="154" y="164"/>
                  <a:pt x="158" y="161"/>
                  <a:pt x="161" y="156"/>
                </a:cubicBezTo>
                <a:cubicBezTo>
                  <a:pt x="164" y="151"/>
                  <a:pt x="167" y="147"/>
                  <a:pt x="168" y="143"/>
                </a:cubicBezTo>
                <a:cubicBezTo>
                  <a:pt x="170" y="140"/>
                  <a:pt x="171" y="136"/>
                  <a:pt x="172" y="134"/>
                </a:cubicBezTo>
                <a:cubicBezTo>
                  <a:pt x="173" y="127"/>
                  <a:pt x="173" y="117"/>
                  <a:pt x="173" y="102"/>
                </a:cubicBezTo>
                <a:cubicBezTo>
                  <a:pt x="173" y="88"/>
                  <a:pt x="173" y="77"/>
                  <a:pt x="172" y="70"/>
                </a:cubicBezTo>
                <a:moveTo>
                  <a:pt x="237" y="335"/>
                </a:moveTo>
                <a:cubicBezTo>
                  <a:pt x="237" y="325"/>
                  <a:pt x="234" y="316"/>
                  <a:pt x="228" y="309"/>
                </a:cubicBezTo>
                <a:cubicBezTo>
                  <a:pt x="223" y="303"/>
                  <a:pt x="214" y="298"/>
                  <a:pt x="203" y="295"/>
                </a:cubicBezTo>
                <a:cubicBezTo>
                  <a:pt x="191" y="292"/>
                  <a:pt x="181" y="290"/>
                  <a:pt x="172" y="289"/>
                </a:cubicBezTo>
                <a:cubicBezTo>
                  <a:pt x="162" y="288"/>
                  <a:pt x="151" y="288"/>
                  <a:pt x="137" y="288"/>
                </a:cubicBezTo>
                <a:lnTo>
                  <a:pt x="119" y="288"/>
                </a:lnTo>
                <a:cubicBezTo>
                  <a:pt x="91" y="288"/>
                  <a:pt x="74" y="289"/>
                  <a:pt x="69" y="292"/>
                </a:cubicBezTo>
                <a:cubicBezTo>
                  <a:pt x="60" y="296"/>
                  <a:pt x="54" y="301"/>
                  <a:pt x="49" y="309"/>
                </a:cubicBezTo>
                <a:cubicBezTo>
                  <a:pt x="45" y="317"/>
                  <a:pt x="42" y="326"/>
                  <a:pt x="42" y="335"/>
                </a:cubicBezTo>
                <a:cubicBezTo>
                  <a:pt x="42" y="339"/>
                  <a:pt x="43" y="344"/>
                  <a:pt x="45" y="349"/>
                </a:cubicBezTo>
                <a:cubicBezTo>
                  <a:pt x="48" y="355"/>
                  <a:pt x="52" y="361"/>
                  <a:pt x="59" y="368"/>
                </a:cubicBezTo>
                <a:cubicBezTo>
                  <a:pt x="65" y="375"/>
                  <a:pt x="75" y="381"/>
                  <a:pt x="89" y="386"/>
                </a:cubicBezTo>
                <a:cubicBezTo>
                  <a:pt x="103" y="391"/>
                  <a:pt x="120" y="393"/>
                  <a:pt x="141" y="394"/>
                </a:cubicBezTo>
                <a:cubicBezTo>
                  <a:pt x="170" y="394"/>
                  <a:pt x="193" y="388"/>
                  <a:pt x="211" y="376"/>
                </a:cubicBezTo>
                <a:cubicBezTo>
                  <a:pt x="228" y="364"/>
                  <a:pt x="237" y="351"/>
                  <a:pt x="237" y="3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2852280" y="4507920"/>
            <a:ext cx="181080" cy="101160"/>
          </a:xfrm>
          <a:custGeom>
            <a:avLst/>
            <a:gdLst/>
            <a:ahLst/>
            <a:rect l="0" t="0" r="r" b="b"/>
            <a:pathLst>
              <a:path w="503" h="281">
                <a:moveTo>
                  <a:pt x="10" y="252"/>
                </a:moveTo>
                <a:lnTo>
                  <a:pt x="19" y="252"/>
                </a:lnTo>
                <a:cubicBezTo>
                  <a:pt x="35" y="252"/>
                  <a:pt x="45" y="249"/>
                  <a:pt x="49" y="243"/>
                </a:cubicBezTo>
                <a:lnTo>
                  <a:pt x="49" y="238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8"/>
                  <a:pt x="49" y="211"/>
                  <a:pt x="49" y="204"/>
                </a:cubicBezTo>
                <a:cubicBezTo>
                  <a:pt x="49" y="197"/>
                  <a:pt x="49" y="188"/>
                  <a:pt x="49" y="179"/>
                </a:cubicBezTo>
                <a:cubicBezTo>
                  <a:pt x="50" y="169"/>
                  <a:pt x="50" y="160"/>
                  <a:pt x="49" y="152"/>
                </a:cubicBezTo>
                <a:cubicBezTo>
                  <a:pt x="49" y="139"/>
                  <a:pt x="49" y="125"/>
                  <a:pt x="49" y="110"/>
                </a:cubicBezTo>
                <a:cubicBezTo>
                  <a:pt x="49" y="95"/>
                  <a:pt x="49" y="83"/>
                  <a:pt x="49" y="73"/>
                </a:cubicBezTo>
                <a:lnTo>
                  <a:pt x="49" y="58"/>
                </a:lnTo>
                <a:cubicBezTo>
                  <a:pt x="47" y="50"/>
                  <a:pt x="44" y="45"/>
                  <a:pt x="40" y="42"/>
                </a:cubicBezTo>
                <a:cubicBezTo>
                  <a:pt x="35" y="40"/>
                  <a:pt x="26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7"/>
                </a:lnTo>
                <a:cubicBezTo>
                  <a:pt x="12" y="6"/>
                  <a:pt x="18" y="6"/>
                  <a:pt x="25" y="6"/>
                </a:cubicBezTo>
                <a:cubicBezTo>
                  <a:pt x="33" y="5"/>
                  <a:pt x="41" y="5"/>
                  <a:pt x="49" y="4"/>
                </a:cubicBezTo>
                <a:cubicBezTo>
                  <a:pt x="56" y="4"/>
                  <a:pt x="63" y="3"/>
                  <a:pt x="71" y="3"/>
                </a:cubicBezTo>
                <a:cubicBezTo>
                  <a:pt x="79" y="3"/>
                  <a:pt x="85" y="2"/>
                  <a:pt x="90" y="1"/>
                </a:cubicBezTo>
                <a:cubicBezTo>
                  <a:pt x="94" y="0"/>
                  <a:pt x="96" y="0"/>
                  <a:pt x="97" y="0"/>
                </a:cubicBezTo>
                <a:lnTo>
                  <a:pt x="98" y="0"/>
                </a:lnTo>
                <a:lnTo>
                  <a:pt x="98" y="26"/>
                </a:lnTo>
                <a:cubicBezTo>
                  <a:pt x="98" y="42"/>
                  <a:pt x="99" y="50"/>
                  <a:pt x="99" y="50"/>
                </a:cubicBezTo>
                <a:cubicBezTo>
                  <a:pt x="100" y="50"/>
                  <a:pt x="101" y="49"/>
                  <a:pt x="102" y="47"/>
                </a:cubicBezTo>
                <a:cubicBezTo>
                  <a:pt x="104" y="45"/>
                  <a:pt x="107" y="41"/>
                  <a:pt x="110" y="37"/>
                </a:cubicBezTo>
                <a:cubicBezTo>
                  <a:pt x="113" y="33"/>
                  <a:pt x="117" y="29"/>
                  <a:pt x="122" y="26"/>
                </a:cubicBezTo>
                <a:cubicBezTo>
                  <a:pt x="127" y="22"/>
                  <a:pt x="133" y="18"/>
                  <a:pt x="140" y="14"/>
                </a:cubicBezTo>
                <a:cubicBezTo>
                  <a:pt x="148" y="9"/>
                  <a:pt x="156" y="6"/>
                  <a:pt x="164" y="4"/>
                </a:cubicBezTo>
                <a:cubicBezTo>
                  <a:pt x="173" y="1"/>
                  <a:pt x="183" y="0"/>
                  <a:pt x="197" y="0"/>
                </a:cubicBezTo>
                <a:cubicBezTo>
                  <a:pt x="203" y="0"/>
                  <a:pt x="209" y="1"/>
                  <a:pt x="214" y="2"/>
                </a:cubicBezTo>
                <a:cubicBezTo>
                  <a:pt x="220" y="3"/>
                  <a:pt x="225" y="4"/>
                  <a:pt x="229" y="6"/>
                </a:cubicBezTo>
                <a:cubicBezTo>
                  <a:pt x="233" y="7"/>
                  <a:pt x="237" y="9"/>
                  <a:pt x="241" y="11"/>
                </a:cubicBezTo>
                <a:cubicBezTo>
                  <a:pt x="245" y="12"/>
                  <a:pt x="248" y="14"/>
                  <a:pt x="250" y="16"/>
                </a:cubicBezTo>
                <a:cubicBezTo>
                  <a:pt x="253" y="18"/>
                  <a:pt x="255" y="21"/>
                  <a:pt x="257" y="23"/>
                </a:cubicBezTo>
                <a:cubicBezTo>
                  <a:pt x="259" y="26"/>
                  <a:pt x="261" y="28"/>
                  <a:pt x="263" y="30"/>
                </a:cubicBezTo>
                <a:cubicBezTo>
                  <a:pt x="265" y="32"/>
                  <a:pt x="266" y="35"/>
                  <a:pt x="267" y="37"/>
                </a:cubicBezTo>
                <a:cubicBezTo>
                  <a:pt x="269" y="40"/>
                  <a:pt x="269" y="42"/>
                  <a:pt x="270" y="43"/>
                </a:cubicBezTo>
                <a:cubicBezTo>
                  <a:pt x="270" y="45"/>
                  <a:pt x="271" y="47"/>
                  <a:pt x="272" y="49"/>
                </a:cubicBezTo>
                <a:lnTo>
                  <a:pt x="273" y="52"/>
                </a:lnTo>
                <a:lnTo>
                  <a:pt x="275" y="49"/>
                </a:lnTo>
                <a:cubicBezTo>
                  <a:pt x="276" y="47"/>
                  <a:pt x="277" y="46"/>
                  <a:pt x="279" y="44"/>
                </a:cubicBezTo>
                <a:cubicBezTo>
                  <a:pt x="280" y="42"/>
                  <a:pt x="282" y="40"/>
                  <a:pt x="284" y="37"/>
                </a:cubicBezTo>
                <a:cubicBezTo>
                  <a:pt x="287" y="34"/>
                  <a:pt x="290" y="31"/>
                  <a:pt x="293" y="29"/>
                </a:cubicBezTo>
                <a:cubicBezTo>
                  <a:pt x="296" y="26"/>
                  <a:pt x="299" y="24"/>
                  <a:pt x="302" y="21"/>
                </a:cubicBezTo>
                <a:cubicBezTo>
                  <a:pt x="306" y="18"/>
                  <a:pt x="310" y="15"/>
                  <a:pt x="315" y="13"/>
                </a:cubicBezTo>
                <a:cubicBezTo>
                  <a:pt x="320" y="11"/>
                  <a:pt x="325" y="9"/>
                  <a:pt x="329" y="7"/>
                </a:cubicBezTo>
                <a:cubicBezTo>
                  <a:pt x="334" y="5"/>
                  <a:pt x="339" y="3"/>
                  <a:pt x="346" y="2"/>
                </a:cubicBezTo>
                <a:cubicBezTo>
                  <a:pt x="352" y="1"/>
                  <a:pt x="359" y="1"/>
                  <a:pt x="366" y="0"/>
                </a:cubicBezTo>
                <a:cubicBezTo>
                  <a:pt x="419" y="0"/>
                  <a:pt x="448" y="24"/>
                  <a:pt x="453" y="72"/>
                </a:cubicBezTo>
                <a:cubicBezTo>
                  <a:pt x="453" y="75"/>
                  <a:pt x="454" y="104"/>
                  <a:pt x="454" y="160"/>
                </a:cubicBezTo>
                <a:lnTo>
                  <a:pt x="454" y="215"/>
                </a:lnTo>
                <a:cubicBezTo>
                  <a:pt x="454" y="231"/>
                  <a:pt x="454" y="241"/>
                  <a:pt x="455" y="244"/>
                </a:cubicBezTo>
                <a:cubicBezTo>
                  <a:pt x="456" y="247"/>
                  <a:pt x="458" y="249"/>
                  <a:pt x="462" y="250"/>
                </a:cubicBezTo>
                <a:cubicBezTo>
                  <a:pt x="471" y="251"/>
                  <a:pt x="481" y="252"/>
                  <a:pt x="493" y="252"/>
                </a:cubicBezTo>
                <a:lnTo>
                  <a:pt x="503" y="252"/>
                </a:lnTo>
                <a:lnTo>
                  <a:pt x="503" y="281"/>
                </a:lnTo>
                <a:lnTo>
                  <a:pt x="498" y="281"/>
                </a:lnTo>
                <a:lnTo>
                  <a:pt x="483" y="280"/>
                </a:lnTo>
                <a:cubicBezTo>
                  <a:pt x="473" y="280"/>
                  <a:pt x="462" y="280"/>
                  <a:pt x="451" y="280"/>
                </a:cubicBezTo>
                <a:cubicBezTo>
                  <a:pt x="440" y="280"/>
                  <a:pt x="432" y="279"/>
                  <a:pt x="427" y="279"/>
                </a:cubicBezTo>
                <a:cubicBezTo>
                  <a:pt x="384" y="279"/>
                  <a:pt x="359" y="280"/>
                  <a:pt x="355" y="281"/>
                </a:cubicBezTo>
                <a:lnTo>
                  <a:pt x="350" y="281"/>
                </a:lnTo>
                <a:lnTo>
                  <a:pt x="350" y="252"/>
                </a:lnTo>
                <a:lnTo>
                  <a:pt x="361" y="252"/>
                </a:lnTo>
                <a:cubicBezTo>
                  <a:pt x="387" y="252"/>
                  <a:pt x="400" y="249"/>
                  <a:pt x="400" y="242"/>
                </a:cubicBezTo>
                <a:cubicBezTo>
                  <a:pt x="400" y="241"/>
                  <a:pt x="401" y="212"/>
                  <a:pt x="401" y="153"/>
                </a:cubicBezTo>
                <a:cubicBezTo>
                  <a:pt x="400" y="97"/>
                  <a:pt x="400" y="66"/>
                  <a:pt x="399" y="63"/>
                </a:cubicBezTo>
                <a:cubicBezTo>
                  <a:pt x="397" y="51"/>
                  <a:pt x="393" y="42"/>
                  <a:pt x="387" y="36"/>
                </a:cubicBezTo>
                <a:cubicBezTo>
                  <a:pt x="381" y="31"/>
                  <a:pt x="376" y="27"/>
                  <a:pt x="371" y="26"/>
                </a:cubicBezTo>
                <a:cubicBezTo>
                  <a:pt x="367" y="24"/>
                  <a:pt x="362" y="24"/>
                  <a:pt x="354" y="24"/>
                </a:cubicBezTo>
                <a:cubicBezTo>
                  <a:pt x="335" y="24"/>
                  <a:pt x="318" y="32"/>
                  <a:pt x="304" y="46"/>
                </a:cubicBezTo>
                <a:cubicBezTo>
                  <a:pt x="293" y="57"/>
                  <a:pt x="285" y="69"/>
                  <a:pt x="283" y="81"/>
                </a:cubicBezTo>
                <a:cubicBezTo>
                  <a:pt x="280" y="93"/>
                  <a:pt x="278" y="110"/>
                  <a:pt x="277" y="133"/>
                </a:cubicBezTo>
                <a:lnTo>
                  <a:pt x="277" y="175"/>
                </a:lnTo>
                <a:lnTo>
                  <a:pt x="277" y="213"/>
                </a:lnTo>
                <a:cubicBezTo>
                  <a:pt x="277" y="225"/>
                  <a:pt x="278" y="234"/>
                  <a:pt x="278" y="238"/>
                </a:cubicBezTo>
                <a:cubicBezTo>
                  <a:pt x="279" y="242"/>
                  <a:pt x="279" y="245"/>
                  <a:pt x="280" y="246"/>
                </a:cubicBezTo>
                <a:cubicBezTo>
                  <a:pt x="281" y="247"/>
                  <a:pt x="283" y="249"/>
                  <a:pt x="286" y="250"/>
                </a:cubicBezTo>
                <a:cubicBezTo>
                  <a:pt x="295" y="251"/>
                  <a:pt x="305" y="252"/>
                  <a:pt x="317" y="252"/>
                </a:cubicBezTo>
                <a:lnTo>
                  <a:pt x="327" y="252"/>
                </a:lnTo>
                <a:lnTo>
                  <a:pt x="327" y="281"/>
                </a:lnTo>
                <a:lnTo>
                  <a:pt x="322" y="281"/>
                </a:lnTo>
                <a:lnTo>
                  <a:pt x="307" y="280"/>
                </a:lnTo>
                <a:cubicBezTo>
                  <a:pt x="297" y="280"/>
                  <a:pt x="286" y="280"/>
                  <a:pt x="275" y="280"/>
                </a:cubicBezTo>
                <a:cubicBezTo>
                  <a:pt x="264" y="280"/>
                  <a:pt x="256" y="279"/>
                  <a:pt x="251" y="279"/>
                </a:cubicBezTo>
                <a:cubicBezTo>
                  <a:pt x="207" y="279"/>
                  <a:pt x="184" y="280"/>
                  <a:pt x="180" y="281"/>
                </a:cubicBezTo>
                <a:lnTo>
                  <a:pt x="175" y="281"/>
                </a:lnTo>
                <a:lnTo>
                  <a:pt x="175" y="252"/>
                </a:lnTo>
                <a:lnTo>
                  <a:pt x="185" y="252"/>
                </a:lnTo>
                <a:cubicBezTo>
                  <a:pt x="211" y="252"/>
                  <a:pt x="224" y="249"/>
                  <a:pt x="224" y="242"/>
                </a:cubicBezTo>
                <a:cubicBezTo>
                  <a:pt x="224" y="241"/>
                  <a:pt x="224" y="212"/>
                  <a:pt x="224" y="153"/>
                </a:cubicBezTo>
                <a:cubicBezTo>
                  <a:pt x="224" y="97"/>
                  <a:pt x="224" y="66"/>
                  <a:pt x="223" y="63"/>
                </a:cubicBezTo>
                <a:cubicBezTo>
                  <a:pt x="221" y="51"/>
                  <a:pt x="216" y="42"/>
                  <a:pt x="210" y="36"/>
                </a:cubicBezTo>
                <a:cubicBezTo>
                  <a:pt x="205" y="31"/>
                  <a:pt x="199" y="27"/>
                  <a:pt x="195" y="26"/>
                </a:cubicBezTo>
                <a:cubicBezTo>
                  <a:pt x="191" y="24"/>
                  <a:pt x="186" y="24"/>
                  <a:pt x="179" y="24"/>
                </a:cubicBezTo>
                <a:cubicBezTo>
                  <a:pt x="160" y="24"/>
                  <a:pt x="143" y="32"/>
                  <a:pt x="129" y="46"/>
                </a:cubicBezTo>
                <a:cubicBezTo>
                  <a:pt x="117" y="57"/>
                  <a:pt x="110" y="69"/>
                  <a:pt x="107" y="81"/>
                </a:cubicBezTo>
                <a:cubicBezTo>
                  <a:pt x="104" y="93"/>
                  <a:pt x="103" y="110"/>
                  <a:pt x="102" y="133"/>
                </a:cubicBezTo>
                <a:lnTo>
                  <a:pt x="102" y="175"/>
                </a:lnTo>
                <a:lnTo>
                  <a:pt x="102" y="213"/>
                </a:lnTo>
                <a:cubicBezTo>
                  <a:pt x="102" y="225"/>
                  <a:pt x="103" y="234"/>
                  <a:pt x="103" y="238"/>
                </a:cubicBezTo>
                <a:cubicBezTo>
                  <a:pt x="103" y="242"/>
                  <a:pt x="104" y="245"/>
                  <a:pt x="105" y="246"/>
                </a:cubicBezTo>
                <a:cubicBezTo>
                  <a:pt x="106" y="247"/>
                  <a:pt x="108" y="249"/>
                  <a:pt x="111" y="250"/>
                </a:cubicBezTo>
                <a:cubicBezTo>
                  <a:pt x="119" y="251"/>
                  <a:pt x="130" y="252"/>
                  <a:pt x="141" y="252"/>
                </a:cubicBezTo>
                <a:lnTo>
                  <a:pt x="152" y="252"/>
                </a:lnTo>
                <a:lnTo>
                  <a:pt x="152" y="281"/>
                </a:lnTo>
                <a:lnTo>
                  <a:pt x="147" y="281"/>
                </a:lnTo>
                <a:lnTo>
                  <a:pt x="132" y="280"/>
                </a:lnTo>
                <a:cubicBezTo>
                  <a:pt x="122" y="280"/>
                  <a:pt x="111" y="280"/>
                  <a:pt x="100" y="280"/>
                </a:cubicBezTo>
                <a:cubicBezTo>
                  <a:pt x="88" y="280"/>
                  <a:pt x="80" y="279"/>
                  <a:pt x="76" y="279"/>
                </a:cubicBezTo>
                <a:cubicBezTo>
                  <a:pt x="32" y="279"/>
                  <a:pt x="9" y="280"/>
                  <a:pt x="5" y="281"/>
                </a:cubicBezTo>
                <a:lnTo>
                  <a:pt x="0" y="281"/>
                </a:lnTo>
                <a:lnTo>
                  <a:pt x="0" y="252"/>
                </a:lnTo>
                <a:lnTo>
                  <a:pt x="10" y="2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3043800" y="4506840"/>
            <a:ext cx="105120" cy="104760"/>
          </a:xfrm>
          <a:custGeom>
            <a:avLst/>
            <a:gdLst/>
            <a:ahLst/>
            <a:rect l="0" t="0" r="r" b="b"/>
            <a:pathLst>
              <a:path w="292" h="291">
                <a:moveTo>
                  <a:pt x="65" y="90"/>
                </a:moveTo>
                <a:cubicBezTo>
                  <a:pt x="65" y="90"/>
                  <a:pt x="61" y="90"/>
                  <a:pt x="52" y="90"/>
                </a:cubicBezTo>
                <a:cubicBezTo>
                  <a:pt x="42" y="90"/>
                  <a:pt x="34" y="87"/>
                  <a:pt x="28" y="81"/>
                </a:cubicBezTo>
                <a:cubicBezTo>
                  <a:pt x="22" y="74"/>
                  <a:pt x="19" y="66"/>
                  <a:pt x="19" y="56"/>
                </a:cubicBezTo>
                <a:cubicBezTo>
                  <a:pt x="19" y="41"/>
                  <a:pt x="26" y="28"/>
                  <a:pt x="40" y="17"/>
                </a:cubicBezTo>
                <a:cubicBezTo>
                  <a:pt x="54" y="5"/>
                  <a:pt x="80" y="0"/>
                  <a:pt x="118" y="0"/>
                </a:cubicBezTo>
                <a:cubicBezTo>
                  <a:pt x="148" y="0"/>
                  <a:pt x="173" y="6"/>
                  <a:pt x="192" y="20"/>
                </a:cubicBezTo>
                <a:cubicBezTo>
                  <a:pt x="211" y="33"/>
                  <a:pt x="224" y="49"/>
                  <a:pt x="230" y="68"/>
                </a:cubicBezTo>
                <a:cubicBezTo>
                  <a:pt x="232" y="74"/>
                  <a:pt x="233" y="80"/>
                  <a:pt x="233" y="88"/>
                </a:cubicBezTo>
                <a:cubicBezTo>
                  <a:pt x="233" y="95"/>
                  <a:pt x="234" y="120"/>
                  <a:pt x="234" y="161"/>
                </a:cubicBezTo>
                <a:lnTo>
                  <a:pt x="234" y="206"/>
                </a:lnTo>
                <a:cubicBezTo>
                  <a:pt x="234" y="226"/>
                  <a:pt x="235" y="240"/>
                  <a:pt x="237" y="247"/>
                </a:cubicBezTo>
                <a:cubicBezTo>
                  <a:pt x="239" y="255"/>
                  <a:pt x="244" y="259"/>
                  <a:pt x="250" y="259"/>
                </a:cubicBezTo>
                <a:cubicBezTo>
                  <a:pt x="257" y="259"/>
                  <a:pt x="261" y="255"/>
                  <a:pt x="263" y="249"/>
                </a:cubicBezTo>
                <a:cubicBezTo>
                  <a:pt x="265" y="242"/>
                  <a:pt x="266" y="231"/>
                  <a:pt x="266" y="215"/>
                </a:cubicBezTo>
                <a:lnTo>
                  <a:pt x="266" y="192"/>
                </a:lnTo>
                <a:lnTo>
                  <a:pt x="292" y="192"/>
                </a:lnTo>
                <a:lnTo>
                  <a:pt x="292" y="217"/>
                </a:lnTo>
                <a:cubicBezTo>
                  <a:pt x="291" y="234"/>
                  <a:pt x="291" y="244"/>
                  <a:pt x="290" y="247"/>
                </a:cubicBezTo>
                <a:cubicBezTo>
                  <a:pt x="286" y="259"/>
                  <a:pt x="279" y="269"/>
                  <a:pt x="268" y="276"/>
                </a:cubicBezTo>
                <a:cubicBezTo>
                  <a:pt x="257" y="284"/>
                  <a:pt x="245" y="287"/>
                  <a:pt x="233" y="288"/>
                </a:cubicBezTo>
                <a:cubicBezTo>
                  <a:pt x="221" y="288"/>
                  <a:pt x="211" y="284"/>
                  <a:pt x="203" y="276"/>
                </a:cubicBezTo>
                <a:cubicBezTo>
                  <a:pt x="195" y="268"/>
                  <a:pt x="190" y="260"/>
                  <a:pt x="188" y="250"/>
                </a:cubicBezTo>
                <a:lnTo>
                  <a:pt x="188" y="247"/>
                </a:lnTo>
                <a:lnTo>
                  <a:pt x="187" y="249"/>
                </a:lnTo>
                <a:cubicBezTo>
                  <a:pt x="186" y="250"/>
                  <a:pt x="185" y="252"/>
                  <a:pt x="183" y="253"/>
                </a:cubicBezTo>
                <a:cubicBezTo>
                  <a:pt x="182" y="254"/>
                  <a:pt x="180" y="256"/>
                  <a:pt x="178" y="259"/>
                </a:cubicBezTo>
                <a:cubicBezTo>
                  <a:pt x="176" y="261"/>
                  <a:pt x="174" y="264"/>
                  <a:pt x="171" y="266"/>
                </a:cubicBezTo>
                <a:cubicBezTo>
                  <a:pt x="168" y="268"/>
                  <a:pt x="165" y="270"/>
                  <a:pt x="161" y="273"/>
                </a:cubicBezTo>
                <a:cubicBezTo>
                  <a:pt x="158" y="276"/>
                  <a:pt x="154" y="278"/>
                  <a:pt x="150" y="280"/>
                </a:cubicBezTo>
                <a:cubicBezTo>
                  <a:pt x="146" y="282"/>
                  <a:pt x="141" y="284"/>
                  <a:pt x="136" y="285"/>
                </a:cubicBezTo>
                <a:cubicBezTo>
                  <a:pt x="131" y="287"/>
                  <a:pt x="125" y="288"/>
                  <a:pt x="120" y="289"/>
                </a:cubicBezTo>
                <a:cubicBezTo>
                  <a:pt x="114" y="290"/>
                  <a:pt x="107" y="290"/>
                  <a:pt x="99" y="291"/>
                </a:cubicBezTo>
                <a:cubicBezTo>
                  <a:pt x="74" y="291"/>
                  <a:pt x="51" y="284"/>
                  <a:pt x="31" y="271"/>
                </a:cubicBezTo>
                <a:cubicBezTo>
                  <a:pt x="10" y="258"/>
                  <a:pt x="0" y="240"/>
                  <a:pt x="0" y="216"/>
                </a:cubicBezTo>
                <a:cubicBezTo>
                  <a:pt x="0" y="207"/>
                  <a:pt x="2" y="199"/>
                  <a:pt x="5" y="191"/>
                </a:cubicBezTo>
                <a:cubicBezTo>
                  <a:pt x="8" y="183"/>
                  <a:pt x="13" y="174"/>
                  <a:pt x="22" y="165"/>
                </a:cubicBezTo>
                <a:cubicBezTo>
                  <a:pt x="30" y="156"/>
                  <a:pt x="40" y="148"/>
                  <a:pt x="52" y="142"/>
                </a:cubicBezTo>
                <a:cubicBezTo>
                  <a:pt x="64" y="135"/>
                  <a:pt x="80" y="129"/>
                  <a:pt x="103" y="124"/>
                </a:cubicBezTo>
                <a:cubicBezTo>
                  <a:pt x="124" y="118"/>
                  <a:pt x="147" y="115"/>
                  <a:pt x="172" y="114"/>
                </a:cubicBezTo>
                <a:lnTo>
                  <a:pt x="181" y="114"/>
                </a:lnTo>
                <a:lnTo>
                  <a:pt x="181" y="101"/>
                </a:lnTo>
                <a:cubicBezTo>
                  <a:pt x="181" y="85"/>
                  <a:pt x="180" y="75"/>
                  <a:pt x="177" y="68"/>
                </a:cubicBezTo>
                <a:cubicBezTo>
                  <a:pt x="168" y="38"/>
                  <a:pt x="147" y="23"/>
                  <a:pt x="116" y="23"/>
                </a:cubicBezTo>
                <a:cubicBezTo>
                  <a:pt x="108" y="23"/>
                  <a:pt x="100" y="23"/>
                  <a:pt x="93" y="24"/>
                </a:cubicBezTo>
                <a:cubicBezTo>
                  <a:pt x="87" y="24"/>
                  <a:pt x="81" y="25"/>
                  <a:pt x="77" y="26"/>
                </a:cubicBezTo>
                <a:cubicBezTo>
                  <a:pt x="74" y="27"/>
                  <a:pt x="72" y="28"/>
                  <a:pt x="72" y="28"/>
                </a:cubicBezTo>
                <a:cubicBezTo>
                  <a:pt x="82" y="34"/>
                  <a:pt x="86" y="44"/>
                  <a:pt x="86" y="56"/>
                </a:cubicBezTo>
                <a:cubicBezTo>
                  <a:pt x="86" y="66"/>
                  <a:pt x="83" y="75"/>
                  <a:pt x="76" y="81"/>
                </a:cubicBezTo>
                <a:lnTo>
                  <a:pt x="65" y="90"/>
                </a:lnTo>
                <a:moveTo>
                  <a:pt x="59" y="217"/>
                </a:moveTo>
                <a:cubicBezTo>
                  <a:pt x="59" y="230"/>
                  <a:pt x="64" y="242"/>
                  <a:pt x="74" y="252"/>
                </a:cubicBezTo>
                <a:cubicBezTo>
                  <a:pt x="84" y="262"/>
                  <a:pt x="96" y="267"/>
                  <a:pt x="112" y="268"/>
                </a:cubicBezTo>
                <a:cubicBezTo>
                  <a:pt x="128" y="268"/>
                  <a:pt x="142" y="263"/>
                  <a:pt x="154" y="253"/>
                </a:cubicBezTo>
                <a:cubicBezTo>
                  <a:pt x="167" y="243"/>
                  <a:pt x="175" y="231"/>
                  <a:pt x="179" y="215"/>
                </a:cubicBezTo>
                <a:cubicBezTo>
                  <a:pt x="180" y="212"/>
                  <a:pt x="180" y="198"/>
                  <a:pt x="181" y="173"/>
                </a:cubicBezTo>
                <a:cubicBezTo>
                  <a:pt x="181" y="149"/>
                  <a:pt x="181" y="137"/>
                  <a:pt x="180" y="137"/>
                </a:cubicBezTo>
                <a:cubicBezTo>
                  <a:pt x="177" y="137"/>
                  <a:pt x="172" y="137"/>
                  <a:pt x="167" y="137"/>
                </a:cubicBezTo>
                <a:cubicBezTo>
                  <a:pt x="162" y="138"/>
                  <a:pt x="152" y="140"/>
                  <a:pt x="139" y="143"/>
                </a:cubicBezTo>
                <a:cubicBezTo>
                  <a:pt x="125" y="146"/>
                  <a:pt x="113" y="151"/>
                  <a:pt x="102" y="156"/>
                </a:cubicBezTo>
                <a:cubicBezTo>
                  <a:pt x="90" y="161"/>
                  <a:pt x="80" y="168"/>
                  <a:pt x="72" y="179"/>
                </a:cubicBezTo>
                <a:cubicBezTo>
                  <a:pt x="63" y="190"/>
                  <a:pt x="59" y="202"/>
                  <a:pt x="59" y="2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3152520" y="4510440"/>
            <a:ext cx="115200" cy="98640"/>
          </a:xfrm>
          <a:custGeom>
            <a:avLst/>
            <a:gdLst/>
            <a:ahLst/>
            <a:rect l="0" t="0" r="r" b="b"/>
            <a:pathLst>
              <a:path w="320" h="274">
                <a:moveTo>
                  <a:pt x="121" y="274"/>
                </a:moveTo>
                <a:cubicBezTo>
                  <a:pt x="116" y="273"/>
                  <a:pt x="95" y="272"/>
                  <a:pt x="59" y="272"/>
                </a:cubicBezTo>
                <a:cubicBezTo>
                  <a:pt x="26" y="272"/>
                  <a:pt x="8" y="273"/>
                  <a:pt x="4" y="274"/>
                </a:cubicBezTo>
                <a:lnTo>
                  <a:pt x="0" y="274"/>
                </a:lnTo>
                <a:lnTo>
                  <a:pt x="0" y="245"/>
                </a:lnTo>
                <a:lnTo>
                  <a:pt x="9" y="245"/>
                </a:lnTo>
                <a:cubicBezTo>
                  <a:pt x="20" y="244"/>
                  <a:pt x="28" y="243"/>
                  <a:pt x="36" y="241"/>
                </a:cubicBezTo>
                <a:cubicBezTo>
                  <a:pt x="44" y="239"/>
                  <a:pt x="51" y="237"/>
                  <a:pt x="55" y="235"/>
                </a:cubicBezTo>
                <a:cubicBezTo>
                  <a:pt x="59" y="234"/>
                  <a:pt x="64" y="230"/>
                  <a:pt x="71" y="225"/>
                </a:cubicBezTo>
                <a:cubicBezTo>
                  <a:pt x="77" y="219"/>
                  <a:pt x="81" y="215"/>
                  <a:pt x="82" y="213"/>
                </a:cubicBezTo>
                <a:cubicBezTo>
                  <a:pt x="83" y="211"/>
                  <a:pt x="88" y="206"/>
                  <a:pt x="95" y="197"/>
                </a:cubicBezTo>
                <a:cubicBezTo>
                  <a:pt x="103" y="188"/>
                  <a:pt x="107" y="182"/>
                  <a:pt x="108" y="179"/>
                </a:cubicBezTo>
                <a:lnTo>
                  <a:pt x="137" y="141"/>
                </a:lnTo>
                <a:lnTo>
                  <a:pt x="100" y="91"/>
                </a:lnTo>
                <a:cubicBezTo>
                  <a:pt x="96" y="85"/>
                  <a:pt x="92" y="80"/>
                  <a:pt x="88" y="74"/>
                </a:cubicBezTo>
                <a:cubicBezTo>
                  <a:pt x="84" y="68"/>
                  <a:pt x="81" y="63"/>
                  <a:pt x="78" y="60"/>
                </a:cubicBezTo>
                <a:cubicBezTo>
                  <a:pt x="76" y="58"/>
                  <a:pt x="73" y="54"/>
                  <a:pt x="71" y="51"/>
                </a:cubicBezTo>
                <a:cubicBezTo>
                  <a:pt x="69" y="48"/>
                  <a:pt x="67" y="45"/>
                  <a:pt x="65" y="43"/>
                </a:cubicBezTo>
                <a:cubicBezTo>
                  <a:pt x="64" y="42"/>
                  <a:pt x="63" y="40"/>
                  <a:pt x="62" y="39"/>
                </a:cubicBezTo>
                <a:cubicBezTo>
                  <a:pt x="61" y="38"/>
                  <a:pt x="59" y="36"/>
                  <a:pt x="57" y="35"/>
                </a:cubicBezTo>
                <a:cubicBezTo>
                  <a:pt x="55" y="34"/>
                  <a:pt x="54" y="33"/>
                  <a:pt x="53" y="33"/>
                </a:cubicBezTo>
                <a:cubicBezTo>
                  <a:pt x="53" y="33"/>
                  <a:pt x="52" y="33"/>
                  <a:pt x="50" y="32"/>
                </a:cubicBezTo>
                <a:cubicBezTo>
                  <a:pt x="48" y="31"/>
                  <a:pt x="46" y="31"/>
                  <a:pt x="45" y="31"/>
                </a:cubicBezTo>
                <a:cubicBezTo>
                  <a:pt x="42" y="31"/>
                  <a:pt x="34" y="30"/>
                  <a:pt x="22" y="29"/>
                </a:cubicBezTo>
                <a:lnTo>
                  <a:pt x="3" y="29"/>
                </a:lnTo>
                <a:lnTo>
                  <a:pt x="3" y="0"/>
                </a:lnTo>
                <a:lnTo>
                  <a:pt x="8" y="0"/>
                </a:lnTo>
                <a:cubicBezTo>
                  <a:pt x="24" y="1"/>
                  <a:pt x="45" y="2"/>
                  <a:pt x="74" y="2"/>
                </a:cubicBezTo>
                <a:cubicBezTo>
                  <a:pt x="113" y="2"/>
                  <a:pt x="135" y="1"/>
                  <a:pt x="139" y="0"/>
                </a:cubicBezTo>
                <a:lnTo>
                  <a:pt x="144" y="0"/>
                </a:lnTo>
                <a:lnTo>
                  <a:pt x="144" y="29"/>
                </a:lnTo>
                <a:cubicBezTo>
                  <a:pt x="129" y="31"/>
                  <a:pt x="121" y="35"/>
                  <a:pt x="121" y="40"/>
                </a:cubicBezTo>
                <a:cubicBezTo>
                  <a:pt x="121" y="40"/>
                  <a:pt x="123" y="44"/>
                  <a:pt x="127" y="50"/>
                </a:cubicBezTo>
                <a:cubicBezTo>
                  <a:pt x="132" y="56"/>
                  <a:pt x="138" y="64"/>
                  <a:pt x="145" y="74"/>
                </a:cubicBezTo>
                <a:cubicBezTo>
                  <a:pt x="153" y="84"/>
                  <a:pt x="159" y="93"/>
                  <a:pt x="163" y="100"/>
                </a:cubicBezTo>
                <a:lnTo>
                  <a:pt x="166" y="102"/>
                </a:lnTo>
                <a:lnTo>
                  <a:pt x="182" y="81"/>
                </a:lnTo>
                <a:cubicBezTo>
                  <a:pt x="195" y="63"/>
                  <a:pt x="202" y="52"/>
                  <a:pt x="202" y="47"/>
                </a:cubicBezTo>
                <a:cubicBezTo>
                  <a:pt x="202" y="44"/>
                  <a:pt x="202" y="42"/>
                  <a:pt x="201" y="40"/>
                </a:cubicBezTo>
                <a:cubicBezTo>
                  <a:pt x="200" y="38"/>
                  <a:pt x="199" y="36"/>
                  <a:pt x="198" y="35"/>
                </a:cubicBezTo>
                <a:cubicBezTo>
                  <a:pt x="196" y="34"/>
                  <a:pt x="195" y="33"/>
                  <a:pt x="194" y="33"/>
                </a:cubicBezTo>
                <a:cubicBezTo>
                  <a:pt x="194" y="32"/>
                  <a:pt x="192" y="31"/>
                  <a:pt x="190" y="30"/>
                </a:cubicBezTo>
                <a:lnTo>
                  <a:pt x="188" y="29"/>
                </a:lnTo>
                <a:lnTo>
                  <a:pt x="185" y="29"/>
                </a:lnTo>
                <a:lnTo>
                  <a:pt x="185" y="0"/>
                </a:lnTo>
                <a:lnTo>
                  <a:pt x="189" y="0"/>
                </a:lnTo>
                <a:cubicBezTo>
                  <a:pt x="196" y="2"/>
                  <a:pt x="217" y="2"/>
                  <a:pt x="252" y="2"/>
                </a:cubicBezTo>
                <a:cubicBezTo>
                  <a:pt x="285" y="2"/>
                  <a:pt x="303" y="2"/>
                  <a:pt x="306" y="0"/>
                </a:cubicBezTo>
                <a:lnTo>
                  <a:pt x="310" y="0"/>
                </a:lnTo>
                <a:lnTo>
                  <a:pt x="310" y="29"/>
                </a:lnTo>
                <a:lnTo>
                  <a:pt x="305" y="29"/>
                </a:lnTo>
                <a:cubicBezTo>
                  <a:pt x="284" y="29"/>
                  <a:pt x="267" y="33"/>
                  <a:pt x="254" y="40"/>
                </a:cubicBezTo>
                <a:cubicBezTo>
                  <a:pt x="247" y="44"/>
                  <a:pt x="240" y="49"/>
                  <a:pt x="232" y="57"/>
                </a:cubicBezTo>
                <a:cubicBezTo>
                  <a:pt x="225" y="65"/>
                  <a:pt x="212" y="83"/>
                  <a:pt x="191" y="110"/>
                </a:cubicBezTo>
                <a:lnTo>
                  <a:pt x="181" y="125"/>
                </a:lnTo>
                <a:lnTo>
                  <a:pt x="220" y="178"/>
                </a:lnTo>
                <a:cubicBezTo>
                  <a:pt x="248" y="216"/>
                  <a:pt x="263" y="236"/>
                  <a:pt x="265" y="238"/>
                </a:cubicBezTo>
                <a:cubicBezTo>
                  <a:pt x="267" y="240"/>
                  <a:pt x="271" y="241"/>
                  <a:pt x="276" y="242"/>
                </a:cubicBezTo>
                <a:cubicBezTo>
                  <a:pt x="284" y="244"/>
                  <a:pt x="295" y="245"/>
                  <a:pt x="310" y="245"/>
                </a:cubicBezTo>
                <a:lnTo>
                  <a:pt x="320" y="245"/>
                </a:lnTo>
                <a:lnTo>
                  <a:pt x="320" y="274"/>
                </a:lnTo>
                <a:lnTo>
                  <a:pt x="317" y="274"/>
                </a:lnTo>
                <a:lnTo>
                  <a:pt x="311" y="274"/>
                </a:lnTo>
                <a:cubicBezTo>
                  <a:pt x="308" y="274"/>
                  <a:pt x="304" y="273"/>
                  <a:pt x="299" y="273"/>
                </a:cubicBezTo>
                <a:cubicBezTo>
                  <a:pt x="294" y="273"/>
                  <a:pt x="289" y="273"/>
                  <a:pt x="283" y="273"/>
                </a:cubicBezTo>
                <a:cubicBezTo>
                  <a:pt x="278" y="272"/>
                  <a:pt x="272" y="272"/>
                  <a:pt x="267" y="273"/>
                </a:cubicBezTo>
                <a:cubicBezTo>
                  <a:pt x="262" y="273"/>
                  <a:pt x="258" y="273"/>
                  <a:pt x="256" y="272"/>
                </a:cubicBezTo>
                <a:cubicBezTo>
                  <a:pt x="251" y="272"/>
                  <a:pt x="243" y="272"/>
                  <a:pt x="232" y="272"/>
                </a:cubicBezTo>
                <a:cubicBezTo>
                  <a:pt x="221" y="272"/>
                  <a:pt x="211" y="272"/>
                  <a:pt x="201" y="273"/>
                </a:cubicBezTo>
                <a:lnTo>
                  <a:pt x="186" y="274"/>
                </a:lnTo>
                <a:lnTo>
                  <a:pt x="181" y="274"/>
                </a:lnTo>
                <a:lnTo>
                  <a:pt x="181" y="245"/>
                </a:lnTo>
                <a:lnTo>
                  <a:pt x="182" y="245"/>
                </a:lnTo>
                <a:cubicBezTo>
                  <a:pt x="187" y="245"/>
                  <a:pt x="192" y="244"/>
                  <a:pt x="196" y="242"/>
                </a:cubicBezTo>
                <a:cubicBezTo>
                  <a:pt x="201" y="240"/>
                  <a:pt x="203" y="237"/>
                  <a:pt x="203" y="234"/>
                </a:cubicBezTo>
                <a:cubicBezTo>
                  <a:pt x="203" y="233"/>
                  <a:pt x="195" y="221"/>
                  <a:pt x="178" y="198"/>
                </a:cubicBezTo>
                <a:lnTo>
                  <a:pt x="152" y="163"/>
                </a:lnTo>
                <a:cubicBezTo>
                  <a:pt x="152" y="164"/>
                  <a:pt x="145" y="173"/>
                  <a:pt x="133" y="190"/>
                </a:cubicBezTo>
                <a:cubicBezTo>
                  <a:pt x="120" y="207"/>
                  <a:pt x="113" y="217"/>
                  <a:pt x="111" y="218"/>
                </a:cubicBezTo>
                <a:cubicBezTo>
                  <a:pt x="109" y="220"/>
                  <a:pt x="108" y="223"/>
                  <a:pt x="108" y="227"/>
                </a:cubicBezTo>
                <a:cubicBezTo>
                  <a:pt x="108" y="232"/>
                  <a:pt x="110" y="236"/>
                  <a:pt x="113" y="239"/>
                </a:cubicBezTo>
                <a:cubicBezTo>
                  <a:pt x="116" y="243"/>
                  <a:pt x="120" y="244"/>
                  <a:pt x="124" y="245"/>
                </a:cubicBezTo>
                <a:cubicBezTo>
                  <a:pt x="125" y="245"/>
                  <a:pt x="126" y="250"/>
                  <a:pt x="126" y="259"/>
                </a:cubicBezTo>
                <a:lnTo>
                  <a:pt x="126" y="274"/>
                </a:lnTo>
                <a:lnTo>
                  <a:pt x="121" y="27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3281040" y="4571640"/>
            <a:ext cx="77040" cy="104400"/>
          </a:xfrm>
          <a:custGeom>
            <a:avLst/>
            <a:gdLst/>
            <a:ahLst/>
            <a:rect l="0" t="0" r="r" b="b"/>
            <a:pathLst>
              <a:path w="214" h="290">
                <a:moveTo>
                  <a:pt x="0" y="70"/>
                </a:moveTo>
                <a:cubicBezTo>
                  <a:pt x="0" y="65"/>
                  <a:pt x="2" y="58"/>
                  <a:pt x="7" y="48"/>
                </a:cubicBezTo>
                <a:cubicBezTo>
                  <a:pt x="11" y="38"/>
                  <a:pt x="19" y="27"/>
                  <a:pt x="28" y="16"/>
                </a:cubicBezTo>
                <a:cubicBezTo>
                  <a:pt x="38" y="5"/>
                  <a:pt x="49" y="0"/>
                  <a:pt x="61" y="0"/>
                </a:cubicBezTo>
                <a:cubicBezTo>
                  <a:pt x="74" y="0"/>
                  <a:pt x="83" y="4"/>
                  <a:pt x="91" y="10"/>
                </a:cubicBezTo>
                <a:cubicBezTo>
                  <a:pt x="98" y="17"/>
                  <a:pt x="102" y="27"/>
                  <a:pt x="103" y="39"/>
                </a:cubicBezTo>
                <a:cubicBezTo>
                  <a:pt x="102" y="45"/>
                  <a:pt x="102" y="48"/>
                  <a:pt x="101" y="48"/>
                </a:cubicBezTo>
                <a:cubicBezTo>
                  <a:pt x="101" y="49"/>
                  <a:pt x="99" y="56"/>
                  <a:pt x="94" y="69"/>
                </a:cubicBezTo>
                <a:cubicBezTo>
                  <a:pt x="89" y="82"/>
                  <a:pt x="84" y="96"/>
                  <a:pt x="79" y="112"/>
                </a:cubicBezTo>
                <a:cubicBezTo>
                  <a:pt x="74" y="129"/>
                  <a:pt x="72" y="141"/>
                  <a:pt x="72" y="151"/>
                </a:cubicBezTo>
                <a:cubicBezTo>
                  <a:pt x="72" y="165"/>
                  <a:pt x="74" y="174"/>
                  <a:pt x="78" y="179"/>
                </a:cubicBezTo>
                <a:cubicBezTo>
                  <a:pt x="83" y="184"/>
                  <a:pt x="89" y="186"/>
                  <a:pt x="97" y="187"/>
                </a:cubicBezTo>
                <a:cubicBezTo>
                  <a:pt x="104" y="187"/>
                  <a:pt x="111" y="185"/>
                  <a:pt x="117" y="182"/>
                </a:cubicBezTo>
                <a:cubicBezTo>
                  <a:pt x="123" y="179"/>
                  <a:pt x="128" y="175"/>
                  <a:pt x="131" y="172"/>
                </a:cubicBezTo>
                <a:cubicBezTo>
                  <a:pt x="135" y="168"/>
                  <a:pt x="139" y="163"/>
                  <a:pt x="143" y="156"/>
                </a:cubicBezTo>
                <a:cubicBezTo>
                  <a:pt x="143" y="155"/>
                  <a:pt x="144" y="153"/>
                  <a:pt x="146" y="147"/>
                </a:cubicBezTo>
                <a:cubicBezTo>
                  <a:pt x="147" y="141"/>
                  <a:pt x="149" y="132"/>
                  <a:pt x="152" y="120"/>
                </a:cubicBezTo>
                <a:cubicBezTo>
                  <a:pt x="155" y="109"/>
                  <a:pt x="157" y="98"/>
                  <a:pt x="160" y="87"/>
                </a:cubicBezTo>
                <a:cubicBezTo>
                  <a:pt x="172" y="43"/>
                  <a:pt x="178" y="19"/>
                  <a:pt x="179" y="17"/>
                </a:cubicBezTo>
                <a:cubicBezTo>
                  <a:pt x="183" y="9"/>
                  <a:pt x="189" y="5"/>
                  <a:pt x="198" y="5"/>
                </a:cubicBezTo>
                <a:cubicBezTo>
                  <a:pt x="202" y="5"/>
                  <a:pt x="205" y="6"/>
                  <a:pt x="208" y="8"/>
                </a:cubicBezTo>
                <a:cubicBezTo>
                  <a:pt x="210" y="10"/>
                  <a:pt x="212" y="12"/>
                  <a:pt x="213" y="14"/>
                </a:cubicBezTo>
                <a:cubicBezTo>
                  <a:pt x="214" y="15"/>
                  <a:pt x="214" y="16"/>
                  <a:pt x="214" y="18"/>
                </a:cubicBezTo>
                <a:cubicBezTo>
                  <a:pt x="214" y="22"/>
                  <a:pt x="206" y="53"/>
                  <a:pt x="192" y="112"/>
                </a:cubicBezTo>
                <a:cubicBezTo>
                  <a:pt x="177" y="171"/>
                  <a:pt x="169" y="203"/>
                  <a:pt x="167" y="209"/>
                </a:cubicBezTo>
                <a:cubicBezTo>
                  <a:pt x="158" y="234"/>
                  <a:pt x="144" y="254"/>
                  <a:pt x="123" y="268"/>
                </a:cubicBezTo>
                <a:cubicBezTo>
                  <a:pt x="102" y="283"/>
                  <a:pt x="81" y="290"/>
                  <a:pt x="61" y="290"/>
                </a:cubicBezTo>
                <a:cubicBezTo>
                  <a:pt x="47" y="290"/>
                  <a:pt x="35" y="287"/>
                  <a:pt x="25" y="281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5"/>
                  <a:pt x="11" y="239"/>
                  <a:pt x="13" y="235"/>
                </a:cubicBezTo>
                <a:cubicBezTo>
                  <a:pt x="15" y="230"/>
                  <a:pt x="18" y="227"/>
                  <a:pt x="22" y="225"/>
                </a:cubicBezTo>
                <a:cubicBezTo>
                  <a:pt x="25" y="223"/>
                  <a:pt x="28" y="221"/>
                  <a:pt x="31" y="220"/>
                </a:cubicBezTo>
                <a:cubicBezTo>
                  <a:pt x="33" y="219"/>
                  <a:pt x="36" y="219"/>
                  <a:pt x="38" y="219"/>
                </a:cubicBezTo>
                <a:cubicBezTo>
                  <a:pt x="51" y="219"/>
                  <a:pt x="58" y="225"/>
                  <a:pt x="58" y="238"/>
                </a:cubicBezTo>
                <a:cubicBezTo>
                  <a:pt x="58" y="244"/>
                  <a:pt x="56" y="249"/>
                  <a:pt x="52" y="253"/>
                </a:cubicBezTo>
                <a:cubicBezTo>
                  <a:pt x="49" y="258"/>
                  <a:pt x="45" y="261"/>
                  <a:pt x="42" y="262"/>
                </a:cubicBezTo>
                <a:cubicBezTo>
                  <a:pt x="39" y="264"/>
                  <a:pt x="37" y="265"/>
                  <a:pt x="36" y="265"/>
                </a:cubicBezTo>
                <a:lnTo>
                  <a:pt x="35" y="265"/>
                </a:lnTo>
                <a:cubicBezTo>
                  <a:pt x="36" y="266"/>
                  <a:pt x="38" y="268"/>
                  <a:pt x="44" y="270"/>
                </a:cubicBezTo>
                <a:cubicBezTo>
                  <a:pt x="49" y="272"/>
                  <a:pt x="54" y="273"/>
                  <a:pt x="59" y="273"/>
                </a:cubicBezTo>
                <a:lnTo>
                  <a:pt x="62" y="273"/>
                </a:lnTo>
                <a:cubicBezTo>
                  <a:pt x="67" y="273"/>
                  <a:pt x="71" y="273"/>
                  <a:pt x="74" y="273"/>
                </a:cubicBezTo>
                <a:cubicBezTo>
                  <a:pt x="84" y="270"/>
                  <a:pt x="93" y="264"/>
                  <a:pt x="101" y="256"/>
                </a:cubicBezTo>
                <a:cubicBezTo>
                  <a:pt x="111" y="247"/>
                  <a:pt x="117" y="238"/>
                  <a:pt x="121" y="228"/>
                </a:cubicBezTo>
                <a:cubicBezTo>
                  <a:pt x="126" y="218"/>
                  <a:pt x="129" y="210"/>
                  <a:pt x="132" y="203"/>
                </a:cubicBezTo>
                <a:cubicBezTo>
                  <a:pt x="134" y="196"/>
                  <a:pt x="135" y="192"/>
                  <a:pt x="135" y="189"/>
                </a:cubicBezTo>
                <a:lnTo>
                  <a:pt x="133" y="191"/>
                </a:lnTo>
                <a:cubicBezTo>
                  <a:pt x="131" y="192"/>
                  <a:pt x="128" y="194"/>
                  <a:pt x="124" y="196"/>
                </a:cubicBezTo>
                <a:cubicBezTo>
                  <a:pt x="120" y="198"/>
                  <a:pt x="116" y="200"/>
                  <a:pt x="113" y="202"/>
                </a:cubicBezTo>
                <a:cubicBezTo>
                  <a:pt x="106" y="203"/>
                  <a:pt x="100" y="204"/>
                  <a:pt x="94" y="204"/>
                </a:cubicBezTo>
                <a:cubicBezTo>
                  <a:pt x="80" y="204"/>
                  <a:pt x="68" y="200"/>
                  <a:pt x="58" y="194"/>
                </a:cubicBezTo>
                <a:cubicBezTo>
                  <a:pt x="47" y="187"/>
                  <a:pt x="41" y="177"/>
                  <a:pt x="37" y="161"/>
                </a:cubicBezTo>
                <a:cubicBezTo>
                  <a:pt x="37" y="159"/>
                  <a:pt x="37" y="154"/>
                  <a:pt x="37" y="147"/>
                </a:cubicBezTo>
                <a:cubicBezTo>
                  <a:pt x="37" y="130"/>
                  <a:pt x="42" y="108"/>
                  <a:pt x="52" y="81"/>
                </a:cubicBezTo>
                <a:cubicBezTo>
                  <a:pt x="63" y="53"/>
                  <a:pt x="68" y="36"/>
                  <a:pt x="68" y="28"/>
                </a:cubicBezTo>
                <a:lnTo>
                  <a:pt x="68" y="27"/>
                </a:ln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8" y="20"/>
                  <a:pt x="66" y="19"/>
                </a:cubicBezTo>
                <a:cubicBezTo>
                  <a:pt x="65" y="18"/>
                  <a:pt x="64" y="17"/>
                  <a:pt x="61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1"/>
                  <a:pt x="31" y="37"/>
                  <a:pt x="27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2"/>
                  <a:pt x="16" y="73"/>
                </a:cubicBezTo>
                <a:cubicBezTo>
                  <a:pt x="16" y="73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0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3413520" y="4453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2"/>
                  <a:pt x="101" y="19"/>
                  <a:pt x="102" y="15"/>
                </a:cubicBezTo>
                <a:cubicBezTo>
                  <a:pt x="104" y="7"/>
                  <a:pt x="106" y="2"/>
                  <a:pt x="107" y="1"/>
                </a:cubicBezTo>
                <a:cubicBezTo>
                  <a:pt x="109" y="0"/>
                  <a:pt x="149" y="0"/>
                  <a:pt x="230" y="0"/>
                </a:cubicBezTo>
                <a:cubicBezTo>
                  <a:pt x="311" y="0"/>
                  <a:pt x="354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5"/>
                  <a:pt x="347" y="233"/>
                  <a:pt x="301" y="240"/>
                </a:cubicBezTo>
                <a:cubicBezTo>
                  <a:pt x="298" y="241"/>
                  <a:pt x="274" y="241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1" y="367"/>
                  <a:pt x="135" y="393"/>
                  <a:pt x="135" y="396"/>
                </a:cubicBezTo>
                <a:cubicBezTo>
                  <a:pt x="135" y="397"/>
                  <a:pt x="135" y="398"/>
                  <a:pt x="136" y="399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3"/>
                  <a:pt x="146" y="403"/>
                  <a:pt x="151" y="403"/>
                </a:cubicBezTo>
                <a:cubicBezTo>
                  <a:pt x="156" y="402"/>
                  <a:pt x="163" y="403"/>
                  <a:pt x="172" y="404"/>
                </a:cubicBezTo>
                <a:lnTo>
                  <a:pt x="191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9" y="432"/>
                  <a:pt x="185" y="433"/>
                  <a:pt x="181" y="433"/>
                </a:cubicBezTo>
                <a:cubicBezTo>
                  <a:pt x="179" y="433"/>
                  <a:pt x="172" y="433"/>
                  <a:pt x="157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7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3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3" y="393"/>
                  <a:pt x="88" y="333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moveTo>
                  <a:pt x="388" y="82"/>
                </a:moveTo>
                <a:cubicBezTo>
                  <a:pt x="388" y="76"/>
                  <a:pt x="387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7" y="37"/>
                  <a:pt x="347" y="34"/>
                  <a:pt x="334" y="30"/>
                </a:cubicBezTo>
                <a:cubicBezTo>
                  <a:pt x="331" y="30"/>
                  <a:pt x="314" y="30"/>
                  <a:pt x="284" y="29"/>
                </a:cubicBezTo>
                <a:cubicBezTo>
                  <a:pt x="275" y="29"/>
                  <a:pt x="268" y="29"/>
                  <a:pt x="260" y="29"/>
                </a:cubicBezTo>
                <a:cubicBezTo>
                  <a:pt x="253" y="29"/>
                  <a:pt x="247" y="29"/>
                  <a:pt x="242" y="30"/>
                </a:cubicBezTo>
                <a:cubicBezTo>
                  <a:pt x="237" y="30"/>
                  <a:pt x="235" y="30"/>
                  <a:pt x="234" y="30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2" y="38"/>
                  <a:pt x="218" y="54"/>
                  <a:pt x="211" y="84"/>
                </a:cubicBezTo>
                <a:cubicBezTo>
                  <a:pt x="204" y="114"/>
                  <a:pt x="197" y="143"/>
                  <a:pt x="189" y="171"/>
                </a:cubicBezTo>
                <a:cubicBezTo>
                  <a:pt x="181" y="200"/>
                  <a:pt x="178" y="214"/>
                  <a:pt x="178" y="214"/>
                </a:cubicBezTo>
                <a:cubicBezTo>
                  <a:pt x="178" y="215"/>
                  <a:pt x="195" y="216"/>
                  <a:pt x="229" y="216"/>
                </a:cubicBezTo>
                <a:lnTo>
                  <a:pt x="236" y="216"/>
                </a:lnTo>
                <a:lnTo>
                  <a:pt x="251" y="216"/>
                </a:lnTo>
                <a:cubicBezTo>
                  <a:pt x="299" y="216"/>
                  <a:pt x="333" y="205"/>
                  <a:pt x="353" y="184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3598200" y="4438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4" y="128"/>
                  <a:pt x="45" y="110"/>
                </a:cubicBezTo>
                <a:cubicBezTo>
                  <a:pt x="56" y="92"/>
                  <a:pt x="64" y="77"/>
                  <a:pt x="70" y="67"/>
                </a:cubicBezTo>
                <a:cubicBezTo>
                  <a:pt x="76" y="57"/>
                  <a:pt x="84" y="46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5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5" y="26"/>
                  <a:pt x="126" y="37"/>
                  <a:pt x="116" y="52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0"/>
                  <a:pt x="46" y="271"/>
                  <a:pt x="46" y="316"/>
                </a:cubicBezTo>
                <a:cubicBezTo>
                  <a:pt x="46" y="361"/>
                  <a:pt x="51" y="401"/>
                  <a:pt x="58" y="437"/>
                </a:cubicBezTo>
                <a:cubicBezTo>
                  <a:pt x="65" y="474"/>
                  <a:pt x="74" y="503"/>
                  <a:pt x="84" y="525"/>
                </a:cubicBezTo>
                <a:cubicBezTo>
                  <a:pt x="94" y="548"/>
                  <a:pt x="105" y="566"/>
                  <a:pt x="115" y="580"/>
                </a:cubicBezTo>
                <a:cubicBezTo>
                  <a:pt x="126" y="593"/>
                  <a:pt x="135" y="605"/>
                  <a:pt x="142" y="613"/>
                </a:cubicBezTo>
                <a:cubicBezTo>
                  <a:pt x="149" y="622"/>
                  <a:pt x="152" y="626"/>
                  <a:pt x="152" y="626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7"/>
                </a:lnTo>
                <a:cubicBezTo>
                  <a:pt x="76" y="581"/>
                  <a:pt x="46" y="536"/>
                  <a:pt x="28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3670200" y="4507920"/>
            <a:ext cx="108720" cy="147960"/>
          </a:xfrm>
          <a:custGeom>
            <a:avLst/>
            <a:gdLst/>
            <a:ahLst/>
            <a:rect l="0" t="0" r="r" b="b"/>
            <a:pathLst>
              <a:path w="302" h="411">
                <a:moveTo>
                  <a:pt x="0" y="98"/>
                </a:moveTo>
                <a:cubicBezTo>
                  <a:pt x="0" y="93"/>
                  <a:pt x="3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5"/>
                  <a:pt x="145" y="38"/>
                  <a:pt x="145" y="55"/>
                </a:cubicBezTo>
                <a:cubicBezTo>
                  <a:pt x="144" y="63"/>
                  <a:pt x="144" y="68"/>
                  <a:pt x="143" y="69"/>
                </a:cubicBezTo>
                <a:cubicBezTo>
                  <a:pt x="143" y="70"/>
                  <a:pt x="140" y="80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2" y="200"/>
                  <a:pt x="102" y="214"/>
                </a:cubicBezTo>
                <a:cubicBezTo>
                  <a:pt x="102" y="232"/>
                  <a:pt x="105" y="244"/>
                  <a:pt x="111" y="252"/>
                </a:cubicBezTo>
                <a:cubicBezTo>
                  <a:pt x="117" y="259"/>
                  <a:pt x="126" y="262"/>
                  <a:pt x="137" y="263"/>
                </a:cubicBezTo>
                <a:cubicBezTo>
                  <a:pt x="147" y="263"/>
                  <a:pt x="157" y="261"/>
                  <a:pt x="166" y="256"/>
                </a:cubicBezTo>
                <a:cubicBezTo>
                  <a:pt x="174" y="251"/>
                  <a:pt x="181" y="246"/>
                  <a:pt x="185" y="241"/>
                </a:cubicBezTo>
                <a:cubicBezTo>
                  <a:pt x="190" y="236"/>
                  <a:pt x="196" y="229"/>
                  <a:pt x="202" y="221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8" y="200"/>
                  <a:pt x="210" y="187"/>
                  <a:pt x="214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1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6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2" y="22"/>
                  <a:pt x="302" y="23"/>
                  <a:pt x="302" y="25"/>
                </a:cubicBezTo>
                <a:cubicBezTo>
                  <a:pt x="302" y="31"/>
                  <a:pt x="291" y="75"/>
                  <a:pt x="271" y="158"/>
                </a:cubicBezTo>
                <a:cubicBezTo>
                  <a:pt x="250" y="241"/>
                  <a:pt x="238" y="286"/>
                  <a:pt x="235" y="295"/>
                </a:cubicBezTo>
                <a:cubicBezTo>
                  <a:pt x="223" y="330"/>
                  <a:pt x="203" y="357"/>
                  <a:pt x="174" y="379"/>
                </a:cubicBezTo>
                <a:cubicBezTo>
                  <a:pt x="144" y="400"/>
                  <a:pt x="115" y="410"/>
                  <a:pt x="86" y="411"/>
                </a:cubicBezTo>
                <a:cubicBezTo>
                  <a:pt x="67" y="411"/>
                  <a:pt x="50" y="406"/>
                  <a:pt x="36" y="397"/>
                </a:cubicBezTo>
                <a:cubicBezTo>
                  <a:pt x="21" y="387"/>
                  <a:pt x="14" y="374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1" y="324"/>
                  <a:pt x="25" y="320"/>
                  <a:pt x="31" y="317"/>
                </a:cubicBezTo>
                <a:cubicBezTo>
                  <a:pt x="36" y="314"/>
                  <a:pt x="40" y="312"/>
                  <a:pt x="43" y="310"/>
                </a:cubicBezTo>
                <a:cubicBezTo>
                  <a:pt x="47" y="309"/>
                  <a:pt x="50" y="308"/>
                  <a:pt x="54" y="308"/>
                </a:cubicBezTo>
                <a:cubicBezTo>
                  <a:pt x="72" y="308"/>
                  <a:pt x="82" y="317"/>
                  <a:pt x="82" y="335"/>
                </a:cubicBezTo>
                <a:cubicBezTo>
                  <a:pt x="82" y="343"/>
                  <a:pt x="79" y="351"/>
                  <a:pt x="74" y="357"/>
                </a:cubicBezTo>
                <a:cubicBezTo>
                  <a:pt x="69" y="364"/>
                  <a:pt x="64" y="369"/>
                  <a:pt x="60" y="371"/>
                </a:cubicBezTo>
                <a:cubicBezTo>
                  <a:pt x="55" y="373"/>
                  <a:pt x="52" y="374"/>
                  <a:pt x="51" y="374"/>
                </a:cubicBezTo>
                <a:lnTo>
                  <a:pt x="49" y="375"/>
                </a:lnTo>
                <a:cubicBezTo>
                  <a:pt x="50" y="377"/>
                  <a:pt x="54" y="379"/>
                  <a:pt x="62" y="382"/>
                </a:cubicBezTo>
                <a:cubicBezTo>
                  <a:pt x="69" y="385"/>
                  <a:pt x="76" y="387"/>
                  <a:pt x="83" y="387"/>
                </a:cubicBezTo>
                <a:lnTo>
                  <a:pt x="88" y="387"/>
                </a:lnTo>
                <a:cubicBezTo>
                  <a:pt x="95" y="387"/>
                  <a:pt x="101" y="386"/>
                  <a:pt x="105" y="385"/>
                </a:cubicBezTo>
                <a:cubicBezTo>
                  <a:pt x="118" y="382"/>
                  <a:pt x="131" y="374"/>
                  <a:pt x="143" y="360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8" y="307"/>
                  <a:pt x="182" y="295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69"/>
                </a:lnTo>
                <a:cubicBezTo>
                  <a:pt x="185" y="271"/>
                  <a:pt x="181" y="273"/>
                  <a:pt x="175" y="276"/>
                </a:cubicBezTo>
                <a:cubicBezTo>
                  <a:pt x="170" y="279"/>
                  <a:pt x="164" y="282"/>
                  <a:pt x="159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2"/>
                  <a:pt x="82" y="273"/>
                </a:cubicBezTo>
                <a:cubicBezTo>
                  <a:pt x="67" y="264"/>
                  <a:pt x="57" y="249"/>
                  <a:pt x="53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1"/>
                </a:cubicBezTo>
                <a:cubicBezTo>
                  <a:pt x="96" y="30"/>
                  <a:pt x="95" y="29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5"/>
                  <a:pt x="43" y="53"/>
                  <a:pt x="39" y="62"/>
                </a:cubicBezTo>
                <a:cubicBezTo>
                  <a:pt x="34" y="72"/>
                  <a:pt x="31" y="81"/>
                  <a:pt x="28" y="89"/>
                </a:cubicBezTo>
                <a:cubicBezTo>
                  <a:pt x="25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3789720" y="4438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6" y="51"/>
                  <a:pt x="105" y="95"/>
                  <a:pt x="124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5" y="399"/>
                </a:cubicBezTo>
                <a:cubicBezTo>
                  <a:pt x="141" y="425"/>
                  <a:pt x="136" y="448"/>
                  <a:pt x="131" y="466"/>
                </a:cubicBezTo>
                <a:cubicBezTo>
                  <a:pt x="125" y="485"/>
                  <a:pt x="117" y="503"/>
                  <a:pt x="106" y="522"/>
                </a:cubicBezTo>
                <a:cubicBezTo>
                  <a:pt x="96" y="541"/>
                  <a:pt x="88" y="555"/>
                  <a:pt x="82" y="564"/>
                </a:cubicBezTo>
                <a:cubicBezTo>
                  <a:pt x="76" y="574"/>
                  <a:pt x="68" y="585"/>
                  <a:pt x="56" y="597"/>
                </a:cubicBezTo>
                <a:cubicBezTo>
                  <a:pt x="45" y="608"/>
                  <a:pt x="38" y="615"/>
                  <a:pt x="36" y="618"/>
                </a:cubicBezTo>
                <a:cubicBezTo>
                  <a:pt x="34" y="620"/>
                  <a:pt x="29" y="624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7"/>
                  <a:pt x="0" y="624"/>
                </a:cubicBezTo>
                <a:cubicBezTo>
                  <a:pt x="0" y="624"/>
                  <a:pt x="2" y="621"/>
                  <a:pt x="7" y="616"/>
                </a:cubicBezTo>
                <a:cubicBezTo>
                  <a:pt x="72" y="548"/>
                  <a:pt x="105" y="448"/>
                  <a:pt x="105" y="316"/>
                </a:cubicBezTo>
                <a:cubicBezTo>
                  <a:pt x="105" y="183"/>
                  <a:pt x="72" y="83"/>
                  <a:pt x="7" y="15"/>
                </a:cubicBezTo>
                <a:cubicBezTo>
                  <a:pt x="2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3934080" y="453816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8"/>
                  <a:pt x="3" y="19"/>
                  <a:pt x="10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8" y="3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9"/>
                  <a:pt x="74" y="58"/>
                  <a:pt x="66" y="65"/>
                </a:cubicBezTo>
                <a:cubicBezTo>
                  <a:pt x="59" y="73"/>
                  <a:pt x="49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4042440" y="4438080"/>
            <a:ext cx="190080" cy="227880"/>
          </a:xfrm>
          <a:custGeom>
            <a:avLst/>
            <a:gdLst/>
            <a:ahLst/>
            <a:rect l="0" t="0" r="r" b="b"/>
            <a:pathLst>
              <a:path w="528" h="633">
                <a:moveTo>
                  <a:pt x="66" y="59"/>
                </a:moveTo>
                <a:cubicBezTo>
                  <a:pt x="61" y="47"/>
                  <a:pt x="55" y="39"/>
                  <a:pt x="48" y="35"/>
                </a:cubicBezTo>
                <a:cubicBezTo>
                  <a:pt x="40" y="30"/>
                  <a:pt x="27" y="26"/>
                  <a:pt x="9" y="25"/>
                </a:cubicBezTo>
                <a:lnTo>
                  <a:pt x="0" y="25"/>
                </a:lnTo>
                <a:lnTo>
                  <a:pt x="0" y="0"/>
                </a:lnTo>
                <a:lnTo>
                  <a:pt x="528" y="0"/>
                </a:lnTo>
                <a:lnTo>
                  <a:pt x="528" y="25"/>
                </a:lnTo>
                <a:lnTo>
                  <a:pt x="519" y="25"/>
                </a:lnTo>
                <a:cubicBezTo>
                  <a:pt x="505" y="26"/>
                  <a:pt x="494" y="28"/>
                  <a:pt x="485" y="33"/>
                </a:cubicBezTo>
                <a:cubicBezTo>
                  <a:pt x="477" y="37"/>
                  <a:pt x="471" y="41"/>
                  <a:pt x="469" y="45"/>
                </a:cubicBezTo>
                <a:cubicBezTo>
                  <a:pt x="467" y="49"/>
                  <a:pt x="465" y="54"/>
                  <a:pt x="464" y="59"/>
                </a:cubicBezTo>
                <a:lnTo>
                  <a:pt x="464" y="572"/>
                </a:lnTo>
                <a:cubicBezTo>
                  <a:pt x="469" y="593"/>
                  <a:pt x="487" y="605"/>
                  <a:pt x="519" y="607"/>
                </a:cubicBezTo>
                <a:lnTo>
                  <a:pt x="528" y="607"/>
                </a:lnTo>
                <a:lnTo>
                  <a:pt x="528" y="633"/>
                </a:lnTo>
                <a:lnTo>
                  <a:pt x="327" y="633"/>
                </a:lnTo>
                <a:lnTo>
                  <a:pt x="327" y="607"/>
                </a:lnTo>
                <a:lnTo>
                  <a:pt x="336" y="607"/>
                </a:lnTo>
                <a:cubicBezTo>
                  <a:pt x="350" y="606"/>
                  <a:pt x="362" y="603"/>
                  <a:pt x="370" y="599"/>
                </a:cubicBezTo>
                <a:cubicBezTo>
                  <a:pt x="379" y="594"/>
                  <a:pt x="384" y="590"/>
                  <a:pt x="386" y="587"/>
                </a:cubicBezTo>
                <a:cubicBezTo>
                  <a:pt x="388" y="583"/>
                  <a:pt x="390" y="578"/>
                  <a:pt x="392" y="572"/>
                </a:cubicBezTo>
                <a:lnTo>
                  <a:pt x="392" y="25"/>
                </a:lnTo>
                <a:lnTo>
                  <a:pt x="137" y="25"/>
                </a:lnTo>
                <a:lnTo>
                  <a:pt x="137" y="299"/>
                </a:lnTo>
                <a:lnTo>
                  <a:pt x="138" y="572"/>
                </a:lnTo>
                <a:cubicBezTo>
                  <a:pt x="143" y="593"/>
                  <a:pt x="162" y="605"/>
                  <a:pt x="194" y="607"/>
                </a:cubicBezTo>
                <a:lnTo>
                  <a:pt x="202" y="607"/>
                </a:lnTo>
                <a:lnTo>
                  <a:pt x="202" y="633"/>
                </a:lnTo>
                <a:lnTo>
                  <a:pt x="0" y="633"/>
                </a:lnTo>
                <a:lnTo>
                  <a:pt x="0" y="607"/>
                </a:lnTo>
                <a:lnTo>
                  <a:pt x="9" y="607"/>
                </a:lnTo>
                <a:cubicBezTo>
                  <a:pt x="24" y="606"/>
                  <a:pt x="35" y="603"/>
                  <a:pt x="43" y="599"/>
                </a:cubicBezTo>
                <a:cubicBezTo>
                  <a:pt x="52" y="594"/>
                  <a:pt x="57" y="590"/>
                  <a:pt x="59" y="587"/>
                </a:cubicBezTo>
                <a:cubicBezTo>
                  <a:pt x="61" y="583"/>
                  <a:pt x="63" y="578"/>
                  <a:pt x="66" y="572"/>
                </a:cubicBezTo>
                <a:lnTo>
                  <a:pt x="66" y="5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4255920" y="442908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69"/>
                </a:moveTo>
                <a:cubicBezTo>
                  <a:pt x="0" y="67"/>
                  <a:pt x="1" y="65"/>
                  <a:pt x="1" y="62"/>
                </a:cubicBezTo>
                <a:cubicBezTo>
                  <a:pt x="2" y="59"/>
                  <a:pt x="4" y="53"/>
                  <a:pt x="8" y="45"/>
                </a:cubicBezTo>
                <a:cubicBezTo>
                  <a:pt x="11" y="36"/>
                  <a:pt x="14" y="29"/>
                  <a:pt x="16" y="24"/>
                </a:cubicBezTo>
                <a:cubicBezTo>
                  <a:pt x="19" y="18"/>
                  <a:pt x="24" y="13"/>
                  <a:pt x="31" y="7"/>
                </a:cubicBezTo>
                <a:cubicBezTo>
                  <a:pt x="38" y="2"/>
                  <a:pt x="45" y="-1"/>
                  <a:pt x="52" y="0"/>
                </a:cubicBezTo>
                <a:cubicBezTo>
                  <a:pt x="63" y="0"/>
                  <a:pt x="71" y="2"/>
                  <a:pt x="79" y="8"/>
                </a:cubicBezTo>
                <a:cubicBezTo>
                  <a:pt x="86" y="13"/>
                  <a:pt x="90" y="18"/>
                  <a:pt x="92" y="23"/>
                </a:cubicBezTo>
                <a:cubicBezTo>
                  <a:pt x="94" y="28"/>
                  <a:pt x="95" y="31"/>
                  <a:pt x="95" y="32"/>
                </a:cubicBezTo>
                <a:cubicBezTo>
                  <a:pt x="95" y="33"/>
                  <a:pt x="95" y="33"/>
                  <a:pt x="95" y="33"/>
                </a:cubicBezTo>
                <a:lnTo>
                  <a:pt x="100" y="28"/>
                </a:lnTo>
                <a:cubicBezTo>
                  <a:pt x="118" y="9"/>
                  <a:pt x="139" y="0"/>
                  <a:pt x="162" y="0"/>
                </a:cubicBezTo>
                <a:cubicBezTo>
                  <a:pt x="178" y="0"/>
                  <a:pt x="191" y="4"/>
                  <a:pt x="201" y="12"/>
                </a:cubicBezTo>
                <a:cubicBezTo>
                  <a:pt x="211" y="20"/>
                  <a:pt x="216" y="32"/>
                  <a:pt x="216" y="47"/>
                </a:cubicBezTo>
                <a:cubicBezTo>
                  <a:pt x="217" y="63"/>
                  <a:pt x="211" y="86"/>
                  <a:pt x="199" y="117"/>
                </a:cubicBezTo>
                <a:cubicBezTo>
                  <a:pt x="188" y="150"/>
                  <a:pt x="182" y="168"/>
                  <a:pt x="182" y="175"/>
                </a:cubicBezTo>
                <a:cubicBezTo>
                  <a:pt x="182" y="183"/>
                  <a:pt x="185" y="187"/>
                  <a:pt x="190" y="187"/>
                </a:cubicBezTo>
                <a:cubicBezTo>
                  <a:pt x="192" y="187"/>
                  <a:pt x="193" y="186"/>
                  <a:pt x="194" y="186"/>
                </a:cubicBezTo>
                <a:cubicBezTo>
                  <a:pt x="203" y="185"/>
                  <a:pt x="210" y="179"/>
                  <a:pt x="217" y="169"/>
                </a:cubicBezTo>
                <a:cubicBezTo>
                  <a:pt x="224" y="159"/>
                  <a:pt x="229" y="147"/>
                  <a:pt x="233" y="133"/>
                </a:cubicBezTo>
                <a:cubicBezTo>
                  <a:pt x="233" y="131"/>
                  <a:pt x="236" y="130"/>
                  <a:pt x="242" y="130"/>
                </a:cubicBezTo>
                <a:cubicBezTo>
                  <a:pt x="248" y="130"/>
                  <a:pt x="251" y="131"/>
                  <a:pt x="251" y="133"/>
                </a:cubicBezTo>
                <a:cubicBezTo>
                  <a:pt x="251" y="134"/>
                  <a:pt x="250" y="136"/>
                  <a:pt x="249" y="140"/>
                </a:cubicBezTo>
                <a:cubicBezTo>
                  <a:pt x="247" y="149"/>
                  <a:pt x="243" y="157"/>
                  <a:pt x="239" y="166"/>
                </a:cubicBezTo>
                <a:cubicBezTo>
                  <a:pt x="235" y="174"/>
                  <a:pt x="228" y="182"/>
                  <a:pt x="219" y="191"/>
                </a:cubicBezTo>
                <a:cubicBezTo>
                  <a:pt x="209" y="199"/>
                  <a:pt x="199" y="203"/>
                  <a:pt x="188" y="203"/>
                </a:cubicBezTo>
                <a:cubicBezTo>
                  <a:pt x="174" y="203"/>
                  <a:pt x="164" y="199"/>
                  <a:pt x="157" y="191"/>
                </a:cubicBezTo>
                <a:cubicBezTo>
                  <a:pt x="151" y="183"/>
                  <a:pt x="148" y="174"/>
                  <a:pt x="148" y="166"/>
                </a:cubicBezTo>
                <a:cubicBezTo>
                  <a:pt x="148" y="160"/>
                  <a:pt x="153" y="142"/>
                  <a:pt x="164" y="111"/>
                </a:cubicBezTo>
                <a:cubicBezTo>
                  <a:pt x="175" y="81"/>
                  <a:pt x="180" y="58"/>
                  <a:pt x="181" y="43"/>
                </a:cubicBezTo>
                <a:cubicBezTo>
                  <a:pt x="181" y="25"/>
                  <a:pt x="174" y="17"/>
                  <a:pt x="161" y="17"/>
                </a:cubicBezTo>
                <a:lnTo>
                  <a:pt x="159" y="17"/>
                </a:lnTo>
                <a:cubicBezTo>
                  <a:pt x="133" y="17"/>
                  <a:pt x="111" y="32"/>
                  <a:pt x="94" y="62"/>
                </a:cubicBezTo>
                <a:lnTo>
                  <a:pt x="91" y="67"/>
                </a:lnTo>
                <a:lnTo>
                  <a:pt x="76" y="128"/>
                </a:lnTo>
                <a:cubicBezTo>
                  <a:pt x="66" y="167"/>
                  <a:pt x="60" y="188"/>
                  <a:pt x="59" y="191"/>
                </a:cubicBezTo>
                <a:cubicBezTo>
                  <a:pt x="55" y="199"/>
                  <a:pt x="49" y="203"/>
                  <a:pt x="40" y="203"/>
                </a:cubicBezTo>
                <a:cubicBezTo>
                  <a:pt x="36" y="203"/>
                  <a:pt x="33" y="202"/>
                  <a:pt x="30" y="200"/>
                </a:cubicBezTo>
                <a:cubicBezTo>
                  <a:pt x="28" y="199"/>
                  <a:pt x="26" y="197"/>
                  <a:pt x="25" y="195"/>
                </a:cubicBezTo>
                <a:cubicBezTo>
                  <a:pt x="25" y="193"/>
                  <a:pt x="24" y="192"/>
                  <a:pt x="25" y="191"/>
                </a:cubicBezTo>
                <a:cubicBezTo>
                  <a:pt x="25" y="187"/>
                  <a:pt x="30" y="162"/>
                  <a:pt x="42" y="117"/>
                </a:cubicBezTo>
                <a:cubicBezTo>
                  <a:pt x="53" y="72"/>
                  <a:pt x="59" y="48"/>
                  <a:pt x="59" y="44"/>
                </a:cubicBezTo>
                <a:cubicBezTo>
                  <a:pt x="60" y="42"/>
                  <a:pt x="60" y="39"/>
                  <a:pt x="60" y="34"/>
                </a:cubicBezTo>
                <a:cubicBezTo>
                  <a:pt x="60" y="22"/>
                  <a:pt x="56" y="16"/>
                  <a:pt x="49" y="16"/>
                </a:cubicBezTo>
                <a:cubicBezTo>
                  <a:pt x="38" y="16"/>
                  <a:pt x="28" y="31"/>
                  <a:pt x="21" y="61"/>
                </a:cubicBezTo>
                <a:cubicBezTo>
                  <a:pt x="19" y="67"/>
                  <a:pt x="18" y="70"/>
                  <a:pt x="18" y="70"/>
                </a:cubicBezTo>
                <a:cubicBezTo>
                  <a:pt x="18" y="72"/>
                  <a:pt x="15" y="73"/>
                  <a:pt x="10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4255920" y="456732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3" y="27"/>
                </a:moveTo>
                <a:cubicBezTo>
                  <a:pt x="73" y="20"/>
                  <a:pt x="76" y="14"/>
                  <a:pt x="81" y="8"/>
                </a:cubicBezTo>
                <a:cubicBezTo>
                  <a:pt x="87" y="3"/>
                  <a:pt x="93" y="0"/>
                  <a:pt x="101" y="0"/>
                </a:cubicBezTo>
                <a:cubicBezTo>
                  <a:pt x="106" y="0"/>
                  <a:pt x="111" y="2"/>
                  <a:pt x="114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1" y="37"/>
                </a:cubicBezTo>
                <a:cubicBezTo>
                  <a:pt x="105" y="43"/>
                  <a:pt x="99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7" y="147"/>
                  <a:pt x="10" y="140"/>
                  <a:pt x="15" y="131"/>
                </a:cubicBezTo>
                <a:cubicBezTo>
                  <a:pt x="19" y="123"/>
                  <a:pt x="26" y="116"/>
                  <a:pt x="34" y="109"/>
                </a:cubicBezTo>
                <a:cubicBezTo>
                  <a:pt x="43" y="102"/>
                  <a:pt x="52" y="99"/>
                  <a:pt x="61" y="99"/>
                </a:cubicBezTo>
                <a:cubicBezTo>
                  <a:pt x="73" y="99"/>
                  <a:pt x="82" y="102"/>
                  <a:pt x="90" y="109"/>
                </a:cubicBezTo>
                <a:cubicBezTo>
                  <a:pt x="98" y="116"/>
                  <a:pt x="102" y="125"/>
                  <a:pt x="102" y="137"/>
                </a:cubicBezTo>
                <a:cubicBezTo>
                  <a:pt x="102" y="142"/>
                  <a:pt x="100" y="150"/>
                  <a:pt x="96" y="162"/>
                </a:cubicBezTo>
                <a:cubicBezTo>
                  <a:pt x="92" y="173"/>
                  <a:pt x="86" y="189"/>
                  <a:pt x="78" y="209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3"/>
                  <a:pt x="80" y="281"/>
                  <a:pt x="83" y="277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0" y="254"/>
                  <a:pt x="103" y="246"/>
                  <a:pt x="107" y="235"/>
                </a:cubicBezTo>
                <a:cubicBezTo>
                  <a:pt x="108" y="232"/>
                  <a:pt x="108" y="230"/>
                  <a:pt x="109" y="229"/>
                </a:cubicBezTo>
                <a:cubicBezTo>
                  <a:pt x="110" y="228"/>
                  <a:pt x="112" y="228"/>
                  <a:pt x="118" y="228"/>
                </a:cubicBezTo>
                <a:cubicBezTo>
                  <a:pt x="124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6"/>
                </a:cubicBezTo>
                <a:cubicBezTo>
                  <a:pt x="120" y="253"/>
                  <a:pt x="115" y="261"/>
                  <a:pt x="110" y="269"/>
                </a:cubicBezTo>
                <a:cubicBezTo>
                  <a:pt x="106" y="278"/>
                  <a:pt x="99" y="285"/>
                  <a:pt x="90" y="292"/>
                </a:cubicBezTo>
                <a:cubicBezTo>
                  <a:pt x="82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6" y="138"/>
                  <a:pt x="68" y="132"/>
                  <a:pt x="68" y="127"/>
                </a:cubicBezTo>
                <a:cubicBezTo>
                  <a:pt x="68" y="119"/>
                  <a:pt x="65" y="116"/>
                  <a:pt x="60" y="116"/>
                </a:cubicBezTo>
                <a:lnTo>
                  <a:pt x="59" y="116"/>
                </a:lnTo>
                <a:cubicBezTo>
                  <a:pt x="50" y="116"/>
                  <a:pt x="42" y="121"/>
                  <a:pt x="35" y="131"/>
                </a:cubicBezTo>
                <a:cubicBezTo>
                  <a:pt x="27" y="140"/>
                  <a:pt x="22" y="153"/>
                  <a:pt x="18" y="168"/>
                </a:cubicBezTo>
                <a:cubicBezTo>
                  <a:pt x="17" y="168"/>
                  <a:pt x="17" y="169"/>
                  <a:pt x="17" y="169"/>
                </a:cubicBezTo>
                <a:cubicBezTo>
                  <a:pt x="17" y="170"/>
                  <a:pt x="16" y="171"/>
                  <a:pt x="16" y="171"/>
                </a:cubicBezTo>
                <a:lnTo>
                  <a:pt x="15" y="172"/>
                </a:lnTo>
                <a:lnTo>
                  <a:pt x="14" y="172"/>
                </a:lnTo>
                <a:cubicBezTo>
                  <a:pt x="14" y="172"/>
                  <a:pt x="13" y="172"/>
                  <a:pt x="12" y="172"/>
                </a:cubicBezTo>
                <a:cubicBezTo>
                  <a:pt x="11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4317120" y="461448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3"/>
                  <a:pt x="299" y="6"/>
                  <a:pt x="299" y="9"/>
                </a:cubicBezTo>
                <a:cubicBezTo>
                  <a:pt x="299" y="13"/>
                  <a:pt x="296" y="15"/>
                  <a:pt x="292" y="18"/>
                </a:cubicBezTo>
                <a:lnTo>
                  <a:pt x="150" y="18"/>
                </a:lnTo>
                <a:lnTo>
                  <a:pt x="7" y="18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3"/>
                  <a:pt x="2" y="90"/>
                  <a:pt x="7" y="88"/>
                </a:cubicBezTo>
                <a:lnTo>
                  <a:pt x="292" y="88"/>
                </a:lnTo>
                <a:cubicBezTo>
                  <a:pt x="296" y="91"/>
                  <a:pt x="299" y="94"/>
                  <a:pt x="299" y="97"/>
                </a:cubicBezTo>
                <a:cubicBezTo>
                  <a:pt x="299" y="101"/>
                  <a:pt x="296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4446720" y="4566600"/>
            <a:ext cx="55440" cy="107280"/>
          </a:xfrm>
          <a:custGeom>
            <a:avLst/>
            <a:gdLst/>
            <a:ahLst/>
            <a:rect l="0" t="0" r="r" b="b"/>
            <a:pathLst>
              <a:path w="154" h="298">
                <a:moveTo>
                  <a:pt x="58" y="39"/>
                </a:moveTo>
                <a:lnTo>
                  <a:pt x="52" y="41"/>
                </a:lnTo>
                <a:cubicBezTo>
                  <a:pt x="48" y="43"/>
                  <a:pt x="42" y="44"/>
                  <a:pt x="34" y="46"/>
                </a:cubicBezTo>
                <a:cubicBezTo>
                  <a:pt x="26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5" y="25"/>
                  <a:pt x="47" y="22"/>
                </a:cubicBezTo>
                <a:cubicBezTo>
                  <a:pt x="59" y="18"/>
                  <a:pt x="67" y="14"/>
                  <a:pt x="72" y="11"/>
                </a:cubicBezTo>
                <a:cubicBezTo>
                  <a:pt x="77" y="8"/>
                  <a:pt x="81" y="4"/>
                  <a:pt x="85" y="1"/>
                </a:cubicBezTo>
                <a:cubicBezTo>
                  <a:pt x="85" y="0"/>
                  <a:pt x="87" y="0"/>
                  <a:pt x="90" y="0"/>
                </a:cubicBezTo>
                <a:cubicBezTo>
                  <a:pt x="93" y="0"/>
                  <a:pt x="95" y="1"/>
                  <a:pt x="98" y="2"/>
                </a:cubicBezTo>
                <a:lnTo>
                  <a:pt x="98" y="136"/>
                </a:lnTo>
                <a:lnTo>
                  <a:pt x="98" y="271"/>
                </a:lnTo>
                <a:cubicBezTo>
                  <a:pt x="100" y="273"/>
                  <a:pt x="102" y="275"/>
                  <a:pt x="103" y="275"/>
                </a:cubicBezTo>
                <a:cubicBezTo>
                  <a:pt x="105" y="276"/>
                  <a:pt x="108" y="276"/>
                  <a:pt x="114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8"/>
                </a:lnTo>
                <a:lnTo>
                  <a:pt x="150" y="298"/>
                </a:lnTo>
                <a:cubicBezTo>
                  <a:pt x="143" y="298"/>
                  <a:pt x="120" y="297"/>
                  <a:pt x="77" y="297"/>
                </a:cubicBezTo>
                <a:cubicBezTo>
                  <a:pt x="37" y="297"/>
                  <a:pt x="14" y="298"/>
                  <a:pt x="7" y="298"/>
                </a:cubicBezTo>
                <a:lnTo>
                  <a:pt x="2" y="298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7"/>
                </a:cubicBezTo>
                <a:cubicBezTo>
                  <a:pt x="44" y="277"/>
                  <a:pt x="47" y="277"/>
                  <a:pt x="49" y="276"/>
                </a:cubicBezTo>
                <a:cubicBezTo>
                  <a:pt x="51" y="275"/>
                  <a:pt x="52" y="275"/>
                  <a:pt x="52" y="275"/>
                </a:cubicBezTo>
                <a:cubicBezTo>
                  <a:pt x="53" y="275"/>
                  <a:pt x="54" y="274"/>
                  <a:pt x="55" y="273"/>
                </a:cubicBezTo>
                <a:cubicBezTo>
                  <a:pt x="57" y="271"/>
                  <a:pt x="57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4570560" y="44532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2"/>
                  <a:pt x="101" y="19"/>
                  <a:pt x="102" y="15"/>
                </a:cubicBezTo>
                <a:cubicBezTo>
                  <a:pt x="104" y="7"/>
                  <a:pt x="106" y="2"/>
                  <a:pt x="108" y="1"/>
                </a:cubicBezTo>
                <a:cubicBezTo>
                  <a:pt x="109" y="0"/>
                  <a:pt x="150" y="0"/>
                  <a:pt x="230" y="0"/>
                </a:cubicBezTo>
                <a:cubicBezTo>
                  <a:pt x="311" y="0"/>
                  <a:pt x="354" y="1"/>
                  <a:pt x="360" y="2"/>
                </a:cubicBezTo>
                <a:cubicBezTo>
                  <a:pt x="387" y="7"/>
                  <a:pt x="409" y="17"/>
                  <a:pt x="427" y="33"/>
                </a:cubicBezTo>
                <a:cubicBezTo>
                  <a:pt x="445" y="49"/>
                  <a:pt x="455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5"/>
                  <a:pt x="347" y="233"/>
                  <a:pt x="301" y="240"/>
                </a:cubicBezTo>
                <a:cubicBezTo>
                  <a:pt x="298" y="241"/>
                  <a:pt x="276" y="241"/>
                  <a:pt x="233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2" y="367"/>
                  <a:pt x="135" y="393"/>
                  <a:pt x="135" y="396"/>
                </a:cubicBezTo>
                <a:cubicBezTo>
                  <a:pt x="135" y="397"/>
                  <a:pt x="136" y="398"/>
                  <a:pt x="136" y="399"/>
                </a:cubicBezTo>
                <a:cubicBezTo>
                  <a:pt x="136" y="399"/>
                  <a:pt x="138" y="400"/>
                  <a:pt x="141" y="401"/>
                </a:cubicBezTo>
                <a:cubicBezTo>
                  <a:pt x="143" y="403"/>
                  <a:pt x="147" y="403"/>
                  <a:pt x="151" y="403"/>
                </a:cubicBezTo>
                <a:cubicBezTo>
                  <a:pt x="156" y="402"/>
                  <a:pt x="163" y="403"/>
                  <a:pt x="172" y="404"/>
                </a:cubicBezTo>
                <a:lnTo>
                  <a:pt x="192" y="404"/>
                </a:lnTo>
                <a:cubicBezTo>
                  <a:pt x="194" y="408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7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5" y="401"/>
                  <a:pt x="69" y="398"/>
                  <a:pt x="72" y="394"/>
                </a:cubicBezTo>
                <a:cubicBezTo>
                  <a:pt x="73" y="393"/>
                  <a:pt x="88" y="333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8" y="37"/>
                  <a:pt x="347" y="34"/>
                  <a:pt x="334" y="30"/>
                </a:cubicBezTo>
                <a:cubicBezTo>
                  <a:pt x="331" y="30"/>
                  <a:pt x="315" y="30"/>
                  <a:pt x="284" y="29"/>
                </a:cubicBezTo>
                <a:cubicBezTo>
                  <a:pt x="277" y="29"/>
                  <a:pt x="269" y="29"/>
                  <a:pt x="262" y="29"/>
                </a:cubicBezTo>
                <a:cubicBezTo>
                  <a:pt x="254" y="29"/>
                  <a:pt x="248" y="29"/>
                  <a:pt x="242" y="30"/>
                </a:cubicBezTo>
                <a:cubicBezTo>
                  <a:pt x="238" y="30"/>
                  <a:pt x="235" y="30"/>
                  <a:pt x="235" y="30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3" y="38"/>
                  <a:pt x="218" y="54"/>
                  <a:pt x="211" y="84"/>
                </a:cubicBezTo>
                <a:cubicBezTo>
                  <a:pt x="204" y="114"/>
                  <a:pt x="197" y="143"/>
                  <a:pt x="189" y="171"/>
                </a:cubicBezTo>
                <a:cubicBezTo>
                  <a:pt x="182" y="200"/>
                  <a:pt x="178" y="214"/>
                  <a:pt x="178" y="214"/>
                </a:cubicBezTo>
                <a:cubicBezTo>
                  <a:pt x="178" y="215"/>
                  <a:pt x="195" y="216"/>
                  <a:pt x="229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3" y="205"/>
                  <a:pt x="353" y="184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4755600" y="4438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0"/>
                  <a:pt x="47" y="271"/>
                  <a:pt x="47" y="316"/>
                </a:cubicBezTo>
                <a:cubicBezTo>
                  <a:pt x="47" y="361"/>
                  <a:pt x="50" y="401"/>
                  <a:pt x="58" y="437"/>
                </a:cubicBezTo>
                <a:cubicBezTo>
                  <a:pt x="65" y="474"/>
                  <a:pt x="73" y="503"/>
                  <a:pt x="83" y="525"/>
                </a:cubicBezTo>
                <a:cubicBezTo>
                  <a:pt x="94" y="548"/>
                  <a:pt x="104" y="566"/>
                  <a:pt x="114" y="580"/>
                </a:cubicBezTo>
                <a:cubicBezTo>
                  <a:pt x="125" y="593"/>
                  <a:pt x="134" y="605"/>
                  <a:pt x="141" y="613"/>
                </a:cubicBezTo>
                <a:cubicBezTo>
                  <a:pt x="148" y="622"/>
                  <a:pt x="152" y="626"/>
                  <a:pt x="152" y="626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7"/>
                </a:lnTo>
                <a:cubicBezTo>
                  <a:pt x="75" y="581"/>
                  <a:pt x="46" y="536"/>
                  <a:pt x="28" y="483"/>
                </a:cubicBezTo>
                <a:cubicBezTo>
                  <a:pt x="10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4830480" y="450792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4" y="79"/>
                  <a:pt x="25" y="59"/>
                  <a:pt x="45" y="36"/>
                </a:cubicBezTo>
                <a:cubicBezTo>
                  <a:pt x="65" y="13"/>
                  <a:pt x="89" y="1"/>
                  <a:pt x="119" y="0"/>
                </a:cubicBezTo>
                <a:cubicBezTo>
                  <a:pt x="133" y="0"/>
                  <a:pt x="147" y="4"/>
                  <a:pt x="159" y="12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4" y="14"/>
                  <a:pt x="225" y="0"/>
                  <a:pt x="251" y="0"/>
                </a:cubicBezTo>
                <a:cubicBezTo>
                  <a:pt x="267" y="0"/>
                  <a:pt x="280" y="5"/>
                  <a:pt x="292" y="14"/>
                </a:cubicBezTo>
                <a:cubicBezTo>
                  <a:pt x="303" y="24"/>
                  <a:pt x="309" y="36"/>
                  <a:pt x="309" y="52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5" y="89"/>
                  <a:pt x="289" y="94"/>
                  <a:pt x="283" y="95"/>
                </a:cubicBezTo>
                <a:cubicBezTo>
                  <a:pt x="278" y="97"/>
                  <a:pt x="273" y="98"/>
                  <a:pt x="269" y="98"/>
                </a:cubicBezTo>
                <a:cubicBezTo>
                  <a:pt x="261" y="98"/>
                  <a:pt x="254" y="96"/>
                  <a:pt x="249" y="91"/>
                </a:cubicBezTo>
                <a:cubicBezTo>
                  <a:pt x="243" y="86"/>
                  <a:pt x="241" y="80"/>
                  <a:pt x="241" y="73"/>
                </a:cubicBezTo>
                <a:cubicBezTo>
                  <a:pt x="241" y="53"/>
                  <a:pt x="252" y="40"/>
                  <a:pt x="273" y="33"/>
                </a:cubicBezTo>
                <a:cubicBezTo>
                  <a:pt x="269" y="27"/>
                  <a:pt x="260" y="24"/>
                  <a:pt x="248" y="24"/>
                </a:cubicBezTo>
                <a:cubicBezTo>
                  <a:pt x="241" y="24"/>
                  <a:pt x="237" y="25"/>
                  <a:pt x="235" y="26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4" y="161"/>
                  <a:pt x="162" y="216"/>
                  <a:pt x="162" y="232"/>
                </a:cubicBezTo>
                <a:cubicBezTo>
                  <a:pt x="162" y="243"/>
                  <a:pt x="165" y="252"/>
                  <a:pt x="172" y="257"/>
                </a:cubicBezTo>
                <a:cubicBezTo>
                  <a:pt x="178" y="262"/>
                  <a:pt x="186" y="265"/>
                  <a:pt x="194" y="265"/>
                </a:cubicBezTo>
                <a:cubicBezTo>
                  <a:pt x="209" y="265"/>
                  <a:pt x="225" y="258"/>
                  <a:pt x="240" y="244"/>
                </a:cubicBezTo>
                <a:cubicBezTo>
                  <a:pt x="256" y="230"/>
                  <a:pt x="266" y="213"/>
                  <a:pt x="272" y="191"/>
                </a:cubicBezTo>
                <a:cubicBezTo>
                  <a:pt x="273" y="187"/>
                  <a:pt x="275" y="185"/>
                  <a:pt x="276" y="184"/>
                </a:cubicBezTo>
                <a:cubicBezTo>
                  <a:pt x="277" y="184"/>
                  <a:pt x="280" y="184"/>
                  <a:pt x="286" y="183"/>
                </a:cubicBezTo>
                <a:lnTo>
                  <a:pt x="288" y="183"/>
                </a:lnTo>
                <a:cubicBezTo>
                  <a:pt x="295" y="183"/>
                  <a:pt x="298" y="185"/>
                  <a:pt x="298" y="188"/>
                </a:cubicBezTo>
                <a:cubicBezTo>
                  <a:pt x="298" y="189"/>
                  <a:pt x="297" y="191"/>
                  <a:pt x="297" y="195"/>
                </a:cubicBezTo>
                <a:cubicBezTo>
                  <a:pt x="290" y="220"/>
                  <a:pt x="277" y="242"/>
                  <a:pt x="257" y="260"/>
                </a:cubicBezTo>
                <a:cubicBezTo>
                  <a:pt x="237" y="279"/>
                  <a:pt x="214" y="288"/>
                  <a:pt x="189" y="288"/>
                </a:cubicBezTo>
                <a:cubicBezTo>
                  <a:pt x="159" y="288"/>
                  <a:pt x="137" y="275"/>
                  <a:pt x="122" y="248"/>
                </a:cubicBezTo>
                <a:cubicBezTo>
                  <a:pt x="104" y="274"/>
                  <a:pt x="85" y="287"/>
                  <a:pt x="62" y="287"/>
                </a:cubicBezTo>
                <a:lnTo>
                  <a:pt x="58" y="287"/>
                </a:lnTo>
                <a:cubicBezTo>
                  <a:pt x="38" y="287"/>
                  <a:pt x="23" y="282"/>
                  <a:pt x="14" y="271"/>
                </a:cubicBezTo>
                <a:cubicBezTo>
                  <a:pt x="5" y="260"/>
                  <a:pt x="1" y="248"/>
                  <a:pt x="0" y="236"/>
                </a:cubicBezTo>
                <a:cubicBezTo>
                  <a:pt x="0" y="223"/>
                  <a:pt x="4" y="212"/>
                  <a:pt x="12" y="202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8"/>
                  <a:pt x="68" y="217"/>
                </a:cubicBezTo>
                <a:cubicBezTo>
                  <a:pt x="68" y="226"/>
                  <a:pt x="65" y="233"/>
                  <a:pt x="60" y="239"/>
                </a:cubicBezTo>
                <a:cubicBezTo>
                  <a:pt x="55" y="246"/>
                  <a:pt x="50" y="250"/>
                  <a:pt x="46" y="252"/>
                </a:cubicBezTo>
                <a:cubicBezTo>
                  <a:pt x="41" y="254"/>
                  <a:pt x="38" y="255"/>
                  <a:pt x="38" y="255"/>
                </a:cubicBezTo>
                <a:lnTo>
                  <a:pt x="36" y="256"/>
                </a:lnTo>
                <a:cubicBezTo>
                  <a:pt x="36" y="256"/>
                  <a:pt x="37" y="257"/>
                  <a:pt x="40" y="258"/>
                </a:cubicBezTo>
                <a:cubicBezTo>
                  <a:pt x="42" y="259"/>
                  <a:pt x="45" y="261"/>
                  <a:pt x="50" y="263"/>
                </a:cubicBezTo>
                <a:cubicBezTo>
                  <a:pt x="54" y="264"/>
                  <a:pt x="58" y="265"/>
                  <a:pt x="62" y="265"/>
                </a:cubicBezTo>
                <a:cubicBezTo>
                  <a:pt x="77" y="265"/>
                  <a:pt x="90" y="255"/>
                  <a:pt x="101" y="236"/>
                </a:cubicBezTo>
                <a:cubicBezTo>
                  <a:pt x="105" y="229"/>
                  <a:pt x="109" y="215"/>
                  <a:pt x="115" y="192"/>
                </a:cubicBezTo>
                <a:cubicBezTo>
                  <a:pt x="121" y="170"/>
                  <a:pt x="127" y="147"/>
                  <a:pt x="133" y="124"/>
                </a:cubicBezTo>
                <a:cubicBezTo>
                  <a:pt x="139" y="100"/>
                  <a:pt x="142" y="86"/>
                  <a:pt x="143" y="82"/>
                </a:cubicBezTo>
                <a:cubicBezTo>
                  <a:pt x="145" y="71"/>
                  <a:pt x="146" y="62"/>
                  <a:pt x="146" y="57"/>
                </a:cubicBezTo>
                <a:cubicBezTo>
                  <a:pt x="146" y="46"/>
                  <a:pt x="143" y="37"/>
                  <a:pt x="137" y="32"/>
                </a:cubicBezTo>
                <a:cubicBezTo>
                  <a:pt x="131" y="27"/>
                  <a:pt x="123" y="24"/>
                  <a:pt x="115" y="24"/>
                </a:cubicBezTo>
                <a:cubicBezTo>
                  <a:pt x="99" y="24"/>
                  <a:pt x="83" y="31"/>
                  <a:pt x="68" y="45"/>
                </a:cubicBezTo>
                <a:cubicBezTo>
                  <a:pt x="53" y="58"/>
                  <a:pt x="43" y="75"/>
                  <a:pt x="37" y="97"/>
                </a:cubicBezTo>
                <a:cubicBezTo>
                  <a:pt x="36" y="100"/>
                  <a:pt x="35" y="102"/>
                  <a:pt x="34" y="103"/>
                </a:cubicBezTo>
                <a:cubicBezTo>
                  <a:pt x="33" y="103"/>
                  <a:pt x="29" y="104"/>
                  <a:pt x="24" y="104"/>
                </a:cubicBezTo>
                <a:lnTo>
                  <a:pt x="15" y="104"/>
                </a:lnTo>
                <a:cubicBezTo>
                  <a:pt x="12" y="102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4963680" y="45363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7" y="44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69"/>
                </a:moveTo>
                <a:cubicBezTo>
                  <a:pt x="0" y="166"/>
                  <a:pt x="2" y="162"/>
                  <a:pt x="4" y="155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2"/>
                  <a:pt x="27" y="115"/>
                  <a:pt x="36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4" y="102"/>
                  <a:pt x="91" y="108"/>
                </a:cubicBezTo>
                <a:cubicBezTo>
                  <a:pt x="99" y="115"/>
                  <a:pt x="103" y="125"/>
                  <a:pt x="104" y="136"/>
                </a:cubicBezTo>
                <a:cubicBezTo>
                  <a:pt x="104" y="141"/>
                  <a:pt x="101" y="151"/>
                  <a:pt x="97" y="162"/>
                </a:cubicBezTo>
                <a:cubicBezTo>
                  <a:pt x="93" y="174"/>
                  <a:pt x="87" y="190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2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2" y="270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4" y="277"/>
                  <a:pt x="24" y="264"/>
                </a:cubicBezTo>
                <a:cubicBezTo>
                  <a:pt x="24" y="259"/>
                  <a:pt x="26" y="254"/>
                  <a:pt x="27" y="249"/>
                </a:cubicBezTo>
                <a:cubicBezTo>
                  <a:pt x="29" y="245"/>
                  <a:pt x="35" y="228"/>
                  <a:pt x="46" y="198"/>
                </a:cubicBezTo>
                <a:cubicBezTo>
                  <a:pt x="58" y="168"/>
                  <a:pt x="64" y="150"/>
                  <a:pt x="66" y="143"/>
                </a:cubicBezTo>
                <a:cubicBezTo>
                  <a:pt x="68" y="137"/>
                  <a:pt x="69" y="132"/>
                  <a:pt x="69" y="126"/>
                </a:cubicBezTo>
                <a:cubicBezTo>
                  <a:pt x="69" y="119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3" y="120"/>
                  <a:pt x="36" y="130"/>
                </a:cubicBezTo>
                <a:cubicBezTo>
                  <a:pt x="29" y="140"/>
                  <a:pt x="22" y="153"/>
                  <a:pt x="18" y="169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3"/>
                  <a:pt x="14" y="173"/>
                </a:cubicBezTo>
                <a:lnTo>
                  <a:pt x="13" y="173"/>
                </a:ln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5054400" y="443808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1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2" y="3"/>
                  <a:pt x="26" y="9"/>
                </a:cubicBezTo>
                <a:lnTo>
                  <a:pt x="26" y="624"/>
                </a:lnTo>
                <a:cubicBezTo>
                  <a:pt x="22" y="630"/>
                  <a:pt x="18" y="633"/>
                  <a:pt x="14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5095440" y="4507920"/>
            <a:ext cx="108360" cy="147960"/>
          </a:xfrm>
          <a:custGeom>
            <a:avLst/>
            <a:gdLst/>
            <a:ahLst/>
            <a:rect l="0" t="0" r="r" b="b"/>
            <a:pathLst>
              <a:path w="301" h="411">
                <a:moveTo>
                  <a:pt x="0" y="98"/>
                </a:moveTo>
                <a:cubicBezTo>
                  <a:pt x="0" y="93"/>
                  <a:pt x="3" y="82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69" y="0"/>
                  <a:pt x="86" y="0"/>
                </a:cubicBezTo>
                <a:cubicBezTo>
                  <a:pt x="105" y="0"/>
                  <a:pt x="119" y="5"/>
                  <a:pt x="129" y="15"/>
                </a:cubicBezTo>
                <a:cubicBezTo>
                  <a:pt x="140" y="25"/>
                  <a:pt x="145" y="38"/>
                  <a:pt x="146" y="55"/>
                </a:cubicBezTo>
                <a:cubicBezTo>
                  <a:pt x="145" y="63"/>
                  <a:pt x="144" y="68"/>
                  <a:pt x="144" y="69"/>
                </a:cubicBezTo>
                <a:cubicBezTo>
                  <a:pt x="144" y="70"/>
                  <a:pt x="140" y="80"/>
                  <a:pt x="134" y="98"/>
                </a:cubicBezTo>
                <a:cubicBezTo>
                  <a:pt x="127" y="116"/>
                  <a:pt x="120" y="136"/>
                  <a:pt x="113" y="159"/>
                </a:cubicBezTo>
                <a:cubicBezTo>
                  <a:pt x="106" y="182"/>
                  <a:pt x="102" y="200"/>
                  <a:pt x="103" y="214"/>
                </a:cubicBezTo>
                <a:cubicBezTo>
                  <a:pt x="103" y="232"/>
                  <a:pt x="106" y="244"/>
                  <a:pt x="111" y="252"/>
                </a:cubicBezTo>
                <a:cubicBezTo>
                  <a:pt x="117" y="259"/>
                  <a:pt x="126" y="262"/>
                  <a:pt x="138" y="263"/>
                </a:cubicBezTo>
                <a:cubicBezTo>
                  <a:pt x="148" y="263"/>
                  <a:pt x="157" y="261"/>
                  <a:pt x="165" y="256"/>
                </a:cubicBezTo>
                <a:cubicBezTo>
                  <a:pt x="174" y="251"/>
                  <a:pt x="180" y="246"/>
                  <a:pt x="185" y="241"/>
                </a:cubicBezTo>
                <a:cubicBezTo>
                  <a:pt x="189" y="236"/>
                  <a:pt x="195" y="229"/>
                  <a:pt x="202" y="221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7"/>
                  <a:pt x="214" y="171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1"/>
                  <a:pt x="251" y="27"/>
                  <a:pt x="252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9"/>
                  <a:pt x="293" y="12"/>
                </a:cubicBezTo>
                <a:cubicBezTo>
                  <a:pt x="296" y="15"/>
                  <a:pt x="299" y="17"/>
                  <a:pt x="300" y="19"/>
                </a:cubicBezTo>
                <a:cubicBezTo>
                  <a:pt x="301" y="22"/>
                  <a:pt x="302" y="23"/>
                  <a:pt x="301" y="25"/>
                </a:cubicBezTo>
                <a:cubicBezTo>
                  <a:pt x="301" y="31"/>
                  <a:pt x="291" y="75"/>
                  <a:pt x="270" y="158"/>
                </a:cubicBezTo>
                <a:cubicBezTo>
                  <a:pt x="250" y="241"/>
                  <a:pt x="238" y="286"/>
                  <a:pt x="235" y="295"/>
                </a:cubicBezTo>
                <a:cubicBezTo>
                  <a:pt x="223" y="330"/>
                  <a:pt x="203" y="357"/>
                  <a:pt x="173" y="379"/>
                </a:cubicBezTo>
                <a:cubicBezTo>
                  <a:pt x="144" y="400"/>
                  <a:pt x="115" y="410"/>
                  <a:pt x="85" y="411"/>
                </a:cubicBezTo>
                <a:cubicBezTo>
                  <a:pt x="66" y="411"/>
                  <a:pt x="50" y="406"/>
                  <a:pt x="35" y="397"/>
                </a:cubicBezTo>
                <a:cubicBezTo>
                  <a:pt x="21" y="387"/>
                  <a:pt x="14" y="374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5" y="314"/>
                  <a:pt x="39" y="312"/>
                  <a:pt x="43" y="310"/>
                </a:cubicBezTo>
                <a:cubicBezTo>
                  <a:pt x="46" y="309"/>
                  <a:pt x="50" y="308"/>
                  <a:pt x="54" y="308"/>
                </a:cubicBezTo>
                <a:cubicBezTo>
                  <a:pt x="72" y="308"/>
                  <a:pt x="81" y="317"/>
                  <a:pt x="81" y="335"/>
                </a:cubicBezTo>
                <a:cubicBezTo>
                  <a:pt x="81" y="343"/>
                  <a:pt x="79" y="351"/>
                  <a:pt x="74" y="357"/>
                </a:cubicBezTo>
                <a:cubicBezTo>
                  <a:pt x="69" y="364"/>
                  <a:pt x="64" y="369"/>
                  <a:pt x="59" y="371"/>
                </a:cubicBezTo>
                <a:cubicBezTo>
                  <a:pt x="55" y="373"/>
                  <a:pt x="52" y="374"/>
                  <a:pt x="51" y="374"/>
                </a:cubicBezTo>
                <a:lnTo>
                  <a:pt x="49" y="375"/>
                </a:lnTo>
                <a:cubicBezTo>
                  <a:pt x="50" y="377"/>
                  <a:pt x="54" y="379"/>
                  <a:pt x="61" y="382"/>
                </a:cubicBezTo>
                <a:cubicBezTo>
                  <a:pt x="68" y="385"/>
                  <a:pt x="75" y="387"/>
                  <a:pt x="83" y="387"/>
                </a:cubicBezTo>
                <a:lnTo>
                  <a:pt x="88" y="387"/>
                </a:lnTo>
                <a:cubicBezTo>
                  <a:pt x="95" y="387"/>
                  <a:pt x="101" y="386"/>
                  <a:pt x="105" y="385"/>
                </a:cubicBezTo>
                <a:cubicBezTo>
                  <a:pt x="119" y="382"/>
                  <a:pt x="132" y="374"/>
                  <a:pt x="144" y="360"/>
                </a:cubicBezTo>
                <a:cubicBezTo>
                  <a:pt x="156" y="348"/>
                  <a:pt x="165" y="335"/>
                  <a:pt x="171" y="321"/>
                </a:cubicBezTo>
                <a:cubicBezTo>
                  <a:pt x="177" y="307"/>
                  <a:pt x="182" y="295"/>
                  <a:pt x="185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69"/>
                </a:lnTo>
                <a:cubicBezTo>
                  <a:pt x="184" y="271"/>
                  <a:pt x="180" y="273"/>
                  <a:pt x="175" y="276"/>
                </a:cubicBezTo>
                <a:cubicBezTo>
                  <a:pt x="169" y="279"/>
                  <a:pt x="164" y="282"/>
                  <a:pt x="158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4" y="287"/>
                  <a:pt x="97" y="282"/>
                  <a:pt x="81" y="273"/>
                </a:cubicBezTo>
                <a:cubicBezTo>
                  <a:pt x="67" y="264"/>
                  <a:pt x="57" y="249"/>
                  <a:pt x="52" y="228"/>
                </a:cubicBezTo>
                <a:cubicBezTo>
                  <a:pt x="52" y="225"/>
                  <a:pt x="52" y="219"/>
                  <a:pt x="52" y="209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5" y="29"/>
                  <a:pt x="93" y="27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5"/>
                  <a:pt x="43" y="53"/>
                  <a:pt x="38" y="62"/>
                </a:cubicBezTo>
                <a:cubicBezTo>
                  <a:pt x="34" y="72"/>
                  <a:pt x="30" y="81"/>
                  <a:pt x="28" y="89"/>
                </a:cubicBezTo>
                <a:cubicBezTo>
                  <a:pt x="25" y="97"/>
                  <a:pt x="23" y="102"/>
                  <a:pt x="23" y="103"/>
                </a:cubicBezTo>
                <a:cubicBezTo>
                  <a:pt x="22" y="104"/>
                  <a:pt x="18" y="104"/>
                  <a:pt x="12" y="104"/>
                </a:cubicBezTo>
                <a:lnTo>
                  <a:pt x="4" y="104"/>
                </a:lnTo>
                <a:cubicBezTo>
                  <a:pt x="1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5214600" y="4438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7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6"/>
                </a:cubicBezTo>
                <a:cubicBezTo>
                  <a:pt x="126" y="485"/>
                  <a:pt x="118" y="503"/>
                  <a:pt x="108" y="522"/>
                </a:cubicBezTo>
                <a:cubicBezTo>
                  <a:pt x="98" y="541"/>
                  <a:pt x="90" y="555"/>
                  <a:pt x="83" y="564"/>
                </a:cubicBezTo>
                <a:cubicBezTo>
                  <a:pt x="77" y="574"/>
                  <a:pt x="68" y="585"/>
                  <a:pt x="57" y="597"/>
                </a:cubicBezTo>
                <a:cubicBezTo>
                  <a:pt x="46" y="608"/>
                  <a:pt x="39" y="615"/>
                  <a:pt x="37" y="618"/>
                </a:cubicBezTo>
                <a:cubicBezTo>
                  <a:pt x="35" y="620"/>
                  <a:pt x="30" y="624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7"/>
                  <a:pt x="0" y="624"/>
                </a:cubicBezTo>
                <a:cubicBezTo>
                  <a:pt x="1" y="624"/>
                  <a:pt x="3" y="621"/>
                  <a:pt x="7" y="616"/>
                </a:cubicBezTo>
                <a:cubicBezTo>
                  <a:pt x="72" y="548"/>
                  <a:pt x="106" y="448"/>
                  <a:pt x="106" y="316"/>
                </a:cubicBezTo>
                <a:cubicBezTo>
                  <a:pt x="106" y="183"/>
                  <a:pt x="72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28600" y="4437720"/>
            <a:ext cx="95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Решение: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1566720"/>
            <a:ext cx="4732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Почему "наивный"? Плюсы и минусы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952200" y="2904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747720" y="2181600"/>
            <a:ext cx="4316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Сильные и слабые стороны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333440" y="31906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28600" y="281844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333440" y="35240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509840" y="3104280"/>
            <a:ext cx="596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Признаки редко бывают независимыми -&gt; это сильное допущение.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509840" y="3437640"/>
            <a:ext cx="571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Из-за этого оценки вероятностей часто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 откалиброваны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1333440" y="41432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128600" y="377100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333440" y="44766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509840" y="4056840"/>
            <a:ext cx="464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Чрезвычайно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быстрый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обучении и предсказании.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333440" y="48099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8"/>
                  <a:pt x="136" y="135"/>
                </a:cubicBezTo>
                <a:cubicBezTo>
                  <a:pt x="129" y="143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509840" y="4390200"/>
            <a:ext cx="5906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Хорошо работает с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высокомерными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данными (например, текст).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333440" y="51433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509840" y="4723560"/>
            <a:ext cx="191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Интерпретируемый.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509840" y="5056920"/>
            <a:ext cx="846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Часто показывает хорошее качество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даже при нарушении предположения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 независимости.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2185560"/>
            <a:ext cx="4078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Разновидности наивного Байеса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952200" y="3524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47720" y="2800800"/>
            <a:ext cx="4019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Для разных типов данных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8894160" y="3463200"/>
            <a:ext cx="163800" cy="155520"/>
          </a:xfrm>
          <a:custGeom>
            <a:avLst/>
            <a:gdLst/>
            <a:ahLst/>
            <a:rect l="0" t="0" r="r" b="b"/>
            <a:pathLst>
              <a:path w="455" h="432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1"/>
                  <a:pt x="101" y="19"/>
                  <a:pt x="102" y="15"/>
                </a:cubicBezTo>
                <a:cubicBezTo>
                  <a:pt x="105" y="7"/>
                  <a:pt x="107" y="2"/>
                  <a:pt x="108" y="1"/>
                </a:cubicBezTo>
                <a:cubicBezTo>
                  <a:pt x="109" y="0"/>
                  <a:pt x="150" y="0"/>
                  <a:pt x="231" y="0"/>
                </a:cubicBezTo>
                <a:cubicBezTo>
                  <a:pt x="311" y="0"/>
                  <a:pt x="353" y="1"/>
                  <a:pt x="359" y="2"/>
                </a:cubicBezTo>
                <a:cubicBezTo>
                  <a:pt x="386" y="6"/>
                  <a:pt x="408" y="17"/>
                  <a:pt x="427" y="33"/>
                </a:cubicBezTo>
                <a:cubicBezTo>
                  <a:pt x="446" y="49"/>
                  <a:pt x="455" y="70"/>
                  <a:pt x="455" y="97"/>
                </a:cubicBezTo>
                <a:cubicBezTo>
                  <a:pt x="455" y="130"/>
                  <a:pt x="441" y="160"/>
                  <a:pt x="413" y="187"/>
                </a:cubicBezTo>
                <a:cubicBezTo>
                  <a:pt x="384" y="215"/>
                  <a:pt x="346" y="233"/>
                  <a:pt x="300" y="241"/>
                </a:cubicBezTo>
                <a:cubicBezTo>
                  <a:pt x="297" y="241"/>
                  <a:pt x="275" y="242"/>
                  <a:pt x="234" y="242"/>
                </a:cubicBezTo>
                <a:lnTo>
                  <a:pt x="174" y="242"/>
                </a:lnTo>
                <a:lnTo>
                  <a:pt x="155" y="317"/>
                </a:lnTo>
                <a:cubicBezTo>
                  <a:pt x="142" y="366"/>
                  <a:pt x="136" y="392"/>
                  <a:pt x="136" y="395"/>
                </a:cubicBezTo>
                <a:cubicBezTo>
                  <a:pt x="136" y="397"/>
                  <a:pt x="136" y="398"/>
                  <a:pt x="136" y="398"/>
                </a:cubicBezTo>
                <a:cubicBezTo>
                  <a:pt x="137" y="399"/>
                  <a:pt x="138" y="400"/>
                  <a:pt x="141" y="401"/>
                </a:cubicBezTo>
                <a:cubicBezTo>
                  <a:pt x="143" y="402"/>
                  <a:pt x="147" y="403"/>
                  <a:pt x="152" y="402"/>
                </a:cubicBezTo>
                <a:cubicBezTo>
                  <a:pt x="156" y="402"/>
                  <a:pt x="163" y="402"/>
                  <a:pt x="172" y="403"/>
                </a:cubicBezTo>
                <a:lnTo>
                  <a:pt x="192" y="403"/>
                </a:lnTo>
                <a:cubicBezTo>
                  <a:pt x="195" y="407"/>
                  <a:pt x="196" y="410"/>
                  <a:pt x="196" y="410"/>
                </a:cubicBezTo>
                <a:cubicBezTo>
                  <a:pt x="196" y="417"/>
                  <a:pt x="194" y="423"/>
                  <a:pt x="191" y="429"/>
                </a:cubicBezTo>
                <a:cubicBezTo>
                  <a:pt x="189" y="431"/>
                  <a:pt x="186" y="432"/>
                  <a:pt x="181" y="432"/>
                </a:cubicBezTo>
                <a:cubicBezTo>
                  <a:pt x="180" y="432"/>
                  <a:pt x="172" y="432"/>
                  <a:pt x="158" y="432"/>
                </a:cubicBezTo>
                <a:cubicBezTo>
                  <a:pt x="144" y="431"/>
                  <a:pt x="122" y="431"/>
                  <a:pt x="95" y="431"/>
                </a:cubicBezTo>
                <a:cubicBezTo>
                  <a:pt x="69" y="431"/>
                  <a:pt x="49" y="431"/>
                  <a:pt x="35" y="431"/>
                </a:cubicBezTo>
                <a:cubicBezTo>
                  <a:pt x="21" y="431"/>
                  <a:pt x="13" y="431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1"/>
                  <a:pt x="161" y="35"/>
                </a:cubicBezTo>
                <a:moveTo>
                  <a:pt x="387" y="82"/>
                </a:moveTo>
                <a:cubicBezTo>
                  <a:pt x="387" y="76"/>
                  <a:pt x="387" y="71"/>
                  <a:pt x="386" y="68"/>
                </a:cubicBezTo>
                <a:cubicBezTo>
                  <a:pt x="385" y="65"/>
                  <a:pt x="383" y="60"/>
                  <a:pt x="380" y="54"/>
                </a:cubicBezTo>
                <a:cubicBezTo>
                  <a:pt x="377" y="48"/>
                  <a:pt x="372" y="44"/>
                  <a:pt x="365" y="40"/>
                </a:cubicBezTo>
                <a:cubicBezTo>
                  <a:pt x="357" y="37"/>
                  <a:pt x="347" y="33"/>
                  <a:pt x="334" y="30"/>
                </a:cubicBezTo>
                <a:cubicBezTo>
                  <a:pt x="331" y="30"/>
                  <a:pt x="314" y="29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29"/>
                  <a:pt x="243" y="29"/>
                </a:cubicBezTo>
                <a:cubicBezTo>
                  <a:pt x="238" y="30"/>
                  <a:pt x="235" y="30"/>
                  <a:pt x="235" y="29"/>
                </a:cubicBezTo>
                <a:cubicBezTo>
                  <a:pt x="229" y="30"/>
                  <a:pt x="226" y="32"/>
                  <a:pt x="224" y="35"/>
                </a:cubicBezTo>
                <a:cubicBezTo>
                  <a:pt x="223" y="38"/>
                  <a:pt x="219" y="54"/>
                  <a:pt x="212" y="85"/>
                </a:cubicBezTo>
                <a:cubicBezTo>
                  <a:pt x="204" y="115"/>
                  <a:pt x="197" y="144"/>
                  <a:pt x="189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9" y="216"/>
                  <a:pt x="332" y="206"/>
                  <a:pt x="353" y="185"/>
                </a:cubicBezTo>
                <a:cubicBezTo>
                  <a:pt x="364" y="173"/>
                  <a:pt x="373" y="157"/>
                  <a:pt x="378" y="135"/>
                </a:cubicBezTo>
                <a:cubicBezTo>
                  <a:pt x="384" y="113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9079200" y="34477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5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4" y="158"/>
                  <a:pt x="57" y="194"/>
                </a:cubicBezTo>
                <a:cubicBezTo>
                  <a:pt x="49" y="232"/>
                  <a:pt x="46" y="273"/>
                  <a:pt x="46" y="317"/>
                </a:cubicBezTo>
                <a:cubicBezTo>
                  <a:pt x="46" y="362"/>
                  <a:pt x="49" y="403"/>
                  <a:pt x="57" y="439"/>
                </a:cubicBezTo>
                <a:cubicBezTo>
                  <a:pt x="64" y="475"/>
                  <a:pt x="72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154080" y="35179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8"/>
                </a:moveTo>
                <a:cubicBezTo>
                  <a:pt x="14" y="79"/>
                  <a:pt x="25" y="59"/>
                  <a:pt x="45" y="36"/>
                </a:cubicBezTo>
                <a:cubicBezTo>
                  <a:pt x="65" y="12"/>
                  <a:pt x="89" y="1"/>
                  <a:pt x="119" y="0"/>
                </a:cubicBezTo>
                <a:cubicBezTo>
                  <a:pt x="133" y="0"/>
                  <a:pt x="147" y="4"/>
                  <a:pt x="159" y="11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4" y="13"/>
                  <a:pt x="226" y="0"/>
                  <a:pt x="251" y="0"/>
                </a:cubicBezTo>
                <a:cubicBezTo>
                  <a:pt x="267" y="0"/>
                  <a:pt x="280" y="5"/>
                  <a:pt x="291" y="14"/>
                </a:cubicBezTo>
                <a:cubicBezTo>
                  <a:pt x="303" y="23"/>
                  <a:pt x="309" y="36"/>
                  <a:pt x="309" y="51"/>
                </a:cubicBezTo>
                <a:cubicBezTo>
                  <a:pt x="309" y="64"/>
                  <a:pt x="306" y="73"/>
                  <a:pt x="300" y="81"/>
                </a:cubicBezTo>
                <a:cubicBezTo>
                  <a:pt x="294" y="89"/>
                  <a:pt x="289" y="93"/>
                  <a:pt x="283" y="96"/>
                </a:cubicBezTo>
                <a:cubicBezTo>
                  <a:pt x="278" y="98"/>
                  <a:pt x="273" y="98"/>
                  <a:pt x="269" y="98"/>
                </a:cubicBezTo>
                <a:cubicBezTo>
                  <a:pt x="261" y="98"/>
                  <a:pt x="254" y="96"/>
                  <a:pt x="249" y="90"/>
                </a:cubicBezTo>
                <a:cubicBezTo>
                  <a:pt x="244" y="86"/>
                  <a:pt x="242" y="80"/>
                  <a:pt x="242" y="72"/>
                </a:cubicBezTo>
                <a:cubicBezTo>
                  <a:pt x="242" y="53"/>
                  <a:pt x="252" y="40"/>
                  <a:pt x="273" y="32"/>
                </a:cubicBezTo>
                <a:cubicBezTo>
                  <a:pt x="268" y="27"/>
                  <a:pt x="260" y="24"/>
                  <a:pt x="248" y="24"/>
                </a:cubicBezTo>
                <a:cubicBezTo>
                  <a:pt x="242" y="24"/>
                  <a:pt x="238" y="25"/>
                  <a:pt x="236" y="25"/>
                </a:cubicBezTo>
                <a:cubicBezTo>
                  <a:pt x="220" y="32"/>
                  <a:pt x="208" y="46"/>
                  <a:pt x="199" y="67"/>
                </a:cubicBezTo>
                <a:cubicBezTo>
                  <a:pt x="174" y="161"/>
                  <a:pt x="162" y="216"/>
                  <a:pt x="162" y="231"/>
                </a:cubicBezTo>
                <a:cubicBezTo>
                  <a:pt x="162" y="243"/>
                  <a:pt x="165" y="251"/>
                  <a:pt x="172" y="256"/>
                </a:cubicBezTo>
                <a:cubicBezTo>
                  <a:pt x="178" y="262"/>
                  <a:pt x="186" y="264"/>
                  <a:pt x="194" y="264"/>
                </a:cubicBezTo>
                <a:cubicBezTo>
                  <a:pt x="210" y="264"/>
                  <a:pt x="226" y="257"/>
                  <a:pt x="241" y="243"/>
                </a:cubicBezTo>
                <a:cubicBezTo>
                  <a:pt x="256" y="229"/>
                  <a:pt x="266" y="212"/>
                  <a:pt x="272" y="192"/>
                </a:cubicBezTo>
                <a:cubicBezTo>
                  <a:pt x="273" y="188"/>
                  <a:pt x="274" y="185"/>
                  <a:pt x="276" y="185"/>
                </a:cubicBezTo>
                <a:cubicBezTo>
                  <a:pt x="277" y="185"/>
                  <a:pt x="280" y="184"/>
                  <a:pt x="286" y="184"/>
                </a:cubicBezTo>
                <a:lnTo>
                  <a:pt x="288" y="184"/>
                </a:lnTo>
                <a:cubicBezTo>
                  <a:pt x="295" y="184"/>
                  <a:pt x="298" y="185"/>
                  <a:pt x="298" y="189"/>
                </a:cubicBezTo>
                <a:cubicBezTo>
                  <a:pt x="298" y="189"/>
                  <a:pt x="297" y="192"/>
                  <a:pt x="297" y="196"/>
                </a:cubicBezTo>
                <a:cubicBezTo>
                  <a:pt x="290" y="220"/>
                  <a:pt x="277" y="241"/>
                  <a:pt x="257" y="260"/>
                </a:cubicBezTo>
                <a:cubicBezTo>
                  <a:pt x="238" y="278"/>
                  <a:pt x="215" y="287"/>
                  <a:pt x="189" y="287"/>
                </a:cubicBezTo>
                <a:cubicBezTo>
                  <a:pt x="159" y="287"/>
                  <a:pt x="137" y="274"/>
                  <a:pt x="122" y="248"/>
                </a:cubicBezTo>
                <a:cubicBezTo>
                  <a:pt x="104" y="274"/>
                  <a:pt x="85" y="287"/>
                  <a:pt x="62" y="287"/>
                </a:cubicBezTo>
                <a:lnTo>
                  <a:pt x="58" y="287"/>
                </a:lnTo>
                <a:cubicBezTo>
                  <a:pt x="38" y="287"/>
                  <a:pt x="23" y="281"/>
                  <a:pt x="14" y="270"/>
                </a:cubicBezTo>
                <a:cubicBezTo>
                  <a:pt x="5" y="259"/>
                  <a:pt x="1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9"/>
                  <a:pt x="68" y="217"/>
                </a:cubicBezTo>
                <a:cubicBezTo>
                  <a:pt x="68" y="225"/>
                  <a:pt x="65" y="232"/>
                  <a:pt x="60" y="239"/>
                </a:cubicBezTo>
                <a:cubicBezTo>
                  <a:pt x="55" y="245"/>
                  <a:pt x="50" y="249"/>
                  <a:pt x="46" y="251"/>
                </a:cubicBezTo>
                <a:cubicBezTo>
                  <a:pt x="41" y="254"/>
                  <a:pt x="38" y="255"/>
                  <a:pt x="38" y="255"/>
                </a:cubicBezTo>
                <a:lnTo>
                  <a:pt x="36" y="255"/>
                </a:lnTo>
                <a:cubicBezTo>
                  <a:pt x="36" y="256"/>
                  <a:pt x="37" y="256"/>
                  <a:pt x="40" y="258"/>
                </a:cubicBezTo>
                <a:cubicBezTo>
                  <a:pt x="42" y="259"/>
                  <a:pt x="45" y="260"/>
                  <a:pt x="50" y="262"/>
                </a:cubicBezTo>
                <a:cubicBezTo>
                  <a:pt x="54" y="264"/>
                  <a:pt x="58" y="264"/>
                  <a:pt x="62" y="264"/>
                </a:cubicBezTo>
                <a:cubicBezTo>
                  <a:pt x="77" y="264"/>
                  <a:pt x="90" y="255"/>
                  <a:pt x="101" y="236"/>
                </a:cubicBezTo>
                <a:cubicBezTo>
                  <a:pt x="105" y="229"/>
                  <a:pt x="109" y="215"/>
                  <a:pt x="115" y="193"/>
                </a:cubicBezTo>
                <a:cubicBezTo>
                  <a:pt x="121" y="171"/>
                  <a:pt x="127" y="148"/>
                  <a:pt x="133" y="124"/>
                </a:cubicBezTo>
                <a:cubicBezTo>
                  <a:pt x="139" y="101"/>
                  <a:pt x="142" y="86"/>
                  <a:pt x="143" y="82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3" y="37"/>
                  <a:pt x="137" y="32"/>
                </a:cubicBezTo>
                <a:cubicBezTo>
                  <a:pt x="131" y="27"/>
                  <a:pt x="123" y="24"/>
                  <a:pt x="115" y="24"/>
                </a:cubicBezTo>
                <a:cubicBezTo>
                  <a:pt x="99" y="24"/>
                  <a:pt x="83" y="31"/>
                  <a:pt x="68" y="44"/>
                </a:cubicBezTo>
                <a:cubicBezTo>
                  <a:pt x="53" y="58"/>
                  <a:pt x="43" y="75"/>
                  <a:pt x="37" y="97"/>
                </a:cubicBezTo>
                <a:cubicBezTo>
                  <a:pt x="36" y="101"/>
                  <a:pt x="35" y="103"/>
                  <a:pt x="34" y="104"/>
                </a:cubicBezTo>
                <a:cubicBezTo>
                  <a:pt x="33" y="104"/>
                  <a:pt x="29" y="104"/>
                  <a:pt x="24" y="105"/>
                </a:cubicBezTo>
                <a:lnTo>
                  <a:pt x="15" y="105"/>
                </a:lnTo>
                <a:cubicBezTo>
                  <a:pt x="12" y="102"/>
                  <a:pt x="11" y="100"/>
                  <a:pt x="11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9287280" y="354636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7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6"/>
                  <a:pt x="10" y="139"/>
                  <a:pt x="16" y="130"/>
                </a:cubicBezTo>
                <a:cubicBezTo>
                  <a:pt x="20" y="122"/>
                  <a:pt x="27" y="114"/>
                  <a:pt x="35" y="108"/>
                </a:cubicBezTo>
                <a:cubicBezTo>
                  <a:pt x="44" y="101"/>
                  <a:pt x="53" y="97"/>
                  <a:pt x="62" y="98"/>
                </a:cubicBezTo>
                <a:cubicBezTo>
                  <a:pt x="74" y="98"/>
                  <a:pt x="84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2"/>
                  <a:pt x="81" y="280"/>
                  <a:pt x="85" y="277"/>
                </a:cubicBezTo>
                <a:cubicBezTo>
                  <a:pt x="88" y="274"/>
                  <a:pt x="92" y="269"/>
                  <a:pt x="97" y="261"/>
                </a:cubicBezTo>
                <a:cubicBezTo>
                  <a:pt x="101" y="254"/>
                  <a:pt x="105" y="246"/>
                  <a:pt x="108" y="235"/>
                </a:cubicBezTo>
                <a:cubicBezTo>
                  <a:pt x="109" y="232"/>
                  <a:pt x="109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3" y="301"/>
                  <a:pt x="64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5" y="276"/>
                  <a:pt x="25" y="263"/>
                </a:cubicBezTo>
                <a:cubicBezTo>
                  <a:pt x="25" y="258"/>
                  <a:pt x="25" y="253"/>
                  <a:pt x="27" y="249"/>
                </a:cubicBezTo>
                <a:cubicBezTo>
                  <a:pt x="28" y="244"/>
                  <a:pt x="35" y="227"/>
                  <a:pt x="46" y="197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8" y="137"/>
                  <a:pt x="69" y="131"/>
                  <a:pt x="69" y="125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2" y="115"/>
                  <a:pt x="43" y="120"/>
                  <a:pt x="36" y="130"/>
                </a:cubicBezTo>
                <a:cubicBezTo>
                  <a:pt x="28" y="139"/>
                  <a:pt x="23" y="152"/>
                  <a:pt x="19" y="167"/>
                </a:cubicBezTo>
                <a:lnTo>
                  <a:pt x="18" y="168"/>
                </a:lnTo>
                <a:cubicBezTo>
                  <a:pt x="18" y="169"/>
                  <a:pt x="18" y="169"/>
                  <a:pt x="18" y="170"/>
                </a:cubicBezTo>
                <a:cubicBezTo>
                  <a:pt x="18" y="170"/>
                  <a:pt x="17" y="170"/>
                  <a:pt x="17" y="171"/>
                </a:cubicBezTo>
                <a:cubicBezTo>
                  <a:pt x="16" y="171"/>
                  <a:pt x="16" y="171"/>
                  <a:pt x="14" y="171"/>
                </a:cubicBezTo>
                <a:lnTo>
                  <a:pt x="13" y="171"/>
                </a:lnTo>
                <a:cubicBezTo>
                  <a:pt x="12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9378000" y="344808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2" y="632"/>
                </a:moveTo>
                <a:lnTo>
                  <a:pt x="11" y="632"/>
                </a:lnTo>
                <a:cubicBezTo>
                  <a:pt x="6" y="632"/>
                  <a:pt x="2" y="629"/>
                  <a:pt x="0" y="623"/>
                </a:cubicBezTo>
                <a:lnTo>
                  <a:pt x="0" y="316"/>
                </a:lnTo>
                <a:lnTo>
                  <a:pt x="0" y="8"/>
                </a:lnTo>
                <a:cubicBezTo>
                  <a:pt x="5" y="2"/>
                  <a:pt x="9" y="0"/>
                  <a:pt x="12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3"/>
                </a:lnTo>
                <a:cubicBezTo>
                  <a:pt x="23" y="629"/>
                  <a:pt x="19" y="632"/>
                  <a:pt x="15" y="632"/>
                </a:cubicBezTo>
                <a:lnTo>
                  <a:pt x="12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9418680" y="351792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4"/>
                  <a:pt x="146" y="38"/>
                  <a:pt x="146" y="55"/>
                </a:cubicBezTo>
                <a:cubicBezTo>
                  <a:pt x="145" y="63"/>
                  <a:pt x="145" y="68"/>
                  <a:pt x="144" y="68"/>
                </a:cubicBezTo>
                <a:cubicBezTo>
                  <a:pt x="144" y="70"/>
                  <a:pt x="141" y="79"/>
                  <a:pt x="134" y="97"/>
                </a:cubicBezTo>
                <a:cubicBezTo>
                  <a:pt x="127" y="116"/>
                  <a:pt x="121" y="136"/>
                  <a:pt x="113" y="159"/>
                </a:cubicBezTo>
                <a:cubicBezTo>
                  <a:pt x="106" y="182"/>
                  <a:pt x="103" y="200"/>
                  <a:pt x="103" y="213"/>
                </a:cubicBezTo>
                <a:cubicBezTo>
                  <a:pt x="103" y="232"/>
                  <a:pt x="106" y="245"/>
                  <a:pt x="112" y="252"/>
                </a:cubicBezTo>
                <a:cubicBezTo>
                  <a:pt x="118" y="259"/>
                  <a:pt x="127" y="263"/>
                  <a:pt x="139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0"/>
                </a:cubicBezTo>
                <a:cubicBezTo>
                  <a:pt x="202" y="220"/>
                  <a:pt x="204" y="215"/>
                  <a:pt x="206" y="207"/>
                </a:cubicBezTo>
                <a:cubicBezTo>
                  <a:pt x="208" y="199"/>
                  <a:pt x="211" y="187"/>
                  <a:pt x="214" y="170"/>
                </a:cubicBezTo>
                <a:cubicBezTo>
                  <a:pt x="218" y="153"/>
                  <a:pt x="222" y="138"/>
                  <a:pt x="226" y="123"/>
                </a:cubicBezTo>
                <a:cubicBezTo>
                  <a:pt x="243" y="60"/>
                  <a:pt x="251" y="27"/>
                  <a:pt x="253" y="24"/>
                </a:cubicBezTo>
                <a:cubicBezTo>
                  <a:pt x="259" y="13"/>
                  <a:pt x="268" y="7"/>
                  <a:pt x="280" y="7"/>
                </a:cubicBezTo>
                <a:cubicBezTo>
                  <a:pt x="286" y="7"/>
                  <a:pt x="290" y="9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1" y="157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4" y="330"/>
                  <a:pt x="203" y="358"/>
                  <a:pt x="174" y="378"/>
                </a:cubicBezTo>
                <a:cubicBezTo>
                  <a:pt x="145" y="399"/>
                  <a:pt x="116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2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10"/>
                  <a:pt x="50" y="309"/>
                  <a:pt x="54" y="309"/>
                </a:cubicBezTo>
                <a:cubicBezTo>
                  <a:pt x="73" y="309"/>
                  <a:pt x="82" y="318"/>
                  <a:pt x="82" y="335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5" y="368"/>
                  <a:pt x="60" y="370"/>
                </a:cubicBezTo>
                <a:cubicBezTo>
                  <a:pt x="55" y="372"/>
                  <a:pt x="53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9" y="386"/>
                </a:lnTo>
                <a:cubicBezTo>
                  <a:pt x="96" y="386"/>
                  <a:pt x="102" y="386"/>
                  <a:pt x="106" y="385"/>
                </a:cubicBezTo>
                <a:cubicBezTo>
                  <a:pt x="120" y="381"/>
                  <a:pt x="133" y="373"/>
                  <a:pt x="144" y="361"/>
                </a:cubicBezTo>
                <a:cubicBezTo>
                  <a:pt x="156" y="349"/>
                  <a:pt x="165" y="335"/>
                  <a:pt x="172" y="322"/>
                </a:cubicBezTo>
                <a:cubicBezTo>
                  <a:pt x="178" y="308"/>
                  <a:pt x="183" y="296"/>
                  <a:pt x="186" y="286"/>
                </a:cubicBezTo>
                <a:cubicBezTo>
                  <a:pt x="189" y="276"/>
                  <a:pt x="191" y="270"/>
                  <a:pt x="191" y="267"/>
                </a:cubicBezTo>
                <a:lnTo>
                  <a:pt x="187" y="270"/>
                </a:lnTo>
                <a:cubicBezTo>
                  <a:pt x="185" y="271"/>
                  <a:pt x="181" y="274"/>
                  <a:pt x="175" y="277"/>
                </a:cubicBezTo>
                <a:cubicBezTo>
                  <a:pt x="170" y="280"/>
                  <a:pt x="164" y="282"/>
                  <a:pt x="159" y="284"/>
                </a:cubicBezTo>
                <a:cubicBezTo>
                  <a:pt x="150" y="286"/>
                  <a:pt x="142" y="287"/>
                  <a:pt x="134" y="287"/>
                </a:cubicBezTo>
                <a:cubicBezTo>
                  <a:pt x="115" y="287"/>
                  <a:pt x="98" y="283"/>
                  <a:pt x="82" y="274"/>
                </a:cubicBezTo>
                <a:cubicBezTo>
                  <a:pt x="67" y="264"/>
                  <a:pt x="58" y="249"/>
                  <a:pt x="53" y="229"/>
                </a:cubicBezTo>
                <a:cubicBezTo>
                  <a:pt x="53" y="226"/>
                  <a:pt x="52" y="218"/>
                  <a:pt x="52" y="208"/>
                </a:cubicBezTo>
                <a:cubicBezTo>
                  <a:pt x="52" y="184"/>
                  <a:pt x="60" y="153"/>
                  <a:pt x="74" y="114"/>
                </a:cubicBezTo>
                <a:cubicBezTo>
                  <a:pt x="90" y="75"/>
                  <a:pt x="98" y="50"/>
                  <a:pt x="98" y="40"/>
                </a:cubicBezTo>
                <a:lnTo>
                  <a:pt x="98" y="39"/>
                </a:lnTo>
                <a:cubicBezTo>
                  <a:pt x="98" y="35"/>
                  <a:pt x="98" y="32"/>
                  <a:pt x="98" y="31"/>
                </a:cubicBezTo>
                <a:cubicBezTo>
                  <a:pt x="98" y="30"/>
                  <a:pt x="97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9538200" y="34477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1" y="0"/>
                  <a:pt x="13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60"/>
                  <a:pt x="152" y="317"/>
                </a:cubicBezTo>
                <a:cubicBezTo>
                  <a:pt x="152" y="346"/>
                  <a:pt x="150" y="374"/>
                  <a:pt x="145" y="400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5" y="486"/>
                  <a:pt x="118" y="505"/>
                  <a:pt x="108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2" y="632"/>
                  <a:pt x="21" y="633"/>
                  <a:pt x="20" y="634"/>
                </a:cubicBezTo>
                <a:lnTo>
                  <a:pt x="13" y="634"/>
                </a:lnTo>
                <a:cubicBezTo>
                  <a:pt x="9" y="634"/>
                  <a:pt x="7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6"/>
                  <a:pt x="2" y="623"/>
                  <a:pt x="8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4"/>
                  <a:pt x="73" y="84"/>
                  <a:pt x="8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28600" y="3437640"/>
            <a:ext cx="778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GaussianNB: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непрерывных признаков. Предполагает нормальное распределение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9614520" y="34376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28600" y="3771000"/>
            <a:ext cx="571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MultinomialNB: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дискретных счетов (частоты слов в тексте).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128600" y="4104360"/>
            <a:ext cx="710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BernoulliNB: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бинарных признаков (0/1, например, наличие слова в тексте).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28600" y="4437720"/>
            <a:ext cx="4258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CategoricalNB: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категориальных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747720" y="2014200"/>
            <a:ext cx="6916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Пример: Байесовский классификатор в спам-фильтрах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952200" y="3362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47720" y="2629440"/>
            <a:ext cx="40316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Классическое применение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952200" y="3695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128600" y="3275640"/>
            <a:ext cx="168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Y: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{Спам, Не спам}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952200" y="4028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128600" y="3609000"/>
            <a:ext cx="279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X: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Признаки — слова в письме.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952200" y="4362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128600" y="3942360"/>
            <a:ext cx="495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P(Спам):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Априорная вероятность (доля спама в почте).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952200" y="4695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128600" y="4275720"/>
            <a:ext cx="503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P(слово | Спам):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 встретить слово в спаме.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4733640" y="4609800"/>
            <a:ext cx="6248880" cy="248040"/>
          </a:xfrm>
          <a:custGeom>
            <a:avLst/>
            <a:gdLst/>
            <a:ahLst/>
            <a:rect l="0" t="0" r="r" b="b"/>
            <a:pathLst>
              <a:path w="17358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7199" y="0"/>
                </a:lnTo>
                <a:cubicBezTo>
                  <a:pt x="17210" y="0"/>
                  <a:pt x="17220" y="1"/>
                  <a:pt x="17230" y="3"/>
                </a:cubicBezTo>
                <a:cubicBezTo>
                  <a:pt x="17240" y="5"/>
                  <a:pt x="17250" y="8"/>
                  <a:pt x="17260" y="12"/>
                </a:cubicBezTo>
                <a:cubicBezTo>
                  <a:pt x="17270" y="16"/>
                  <a:pt x="17279" y="21"/>
                  <a:pt x="17287" y="27"/>
                </a:cubicBezTo>
                <a:cubicBezTo>
                  <a:pt x="17296" y="33"/>
                  <a:pt x="17304" y="39"/>
                  <a:pt x="17311" y="47"/>
                </a:cubicBezTo>
                <a:cubicBezTo>
                  <a:pt x="17319" y="54"/>
                  <a:pt x="17325" y="62"/>
                  <a:pt x="17331" y="71"/>
                </a:cubicBezTo>
                <a:cubicBezTo>
                  <a:pt x="17337" y="80"/>
                  <a:pt x="17342" y="89"/>
                  <a:pt x="17346" y="98"/>
                </a:cubicBezTo>
                <a:cubicBezTo>
                  <a:pt x="17350" y="108"/>
                  <a:pt x="17353" y="118"/>
                  <a:pt x="17355" y="128"/>
                </a:cubicBezTo>
                <a:cubicBezTo>
                  <a:pt x="17357" y="138"/>
                  <a:pt x="17358" y="149"/>
                  <a:pt x="17358" y="159"/>
                </a:cubicBezTo>
                <a:lnTo>
                  <a:pt x="17358" y="529"/>
                </a:lnTo>
                <a:cubicBezTo>
                  <a:pt x="17358" y="540"/>
                  <a:pt x="17357" y="550"/>
                  <a:pt x="17355" y="560"/>
                </a:cubicBezTo>
                <a:cubicBezTo>
                  <a:pt x="17353" y="571"/>
                  <a:pt x="17350" y="581"/>
                  <a:pt x="17346" y="590"/>
                </a:cubicBezTo>
                <a:cubicBezTo>
                  <a:pt x="17342" y="601"/>
                  <a:pt x="17337" y="610"/>
                  <a:pt x="17331" y="619"/>
                </a:cubicBezTo>
                <a:cubicBezTo>
                  <a:pt x="17325" y="627"/>
                  <a:pt x="17319" y="635"/>
                  <a:pt x="17311" y="643"/>
                </a:cubicBezTo>
                <a:cubicBezTo>
                  <a:pt x="17304" y="650"/>
                  <a:pt x="17296" y="657"/>
                  <a:pt x="17287" y="662"/>
                </a:cubicBezTo>
                <a:cubicBezTo>
                  <a:pt x="17279" y="668"/>
                  <a:pt x="17270" y="673"/>
                  <a:pt x="17260" y="677"/>
                </a:cubicBezTo>
                <a:cubicBezTo>
                  <a:pt x="17250" y="681"/>
                  <a:pt x="17240" y="684"/>
                  <a:pt x="17230" y="686"/>
                </a:cubicBezTo>
                <a:cubicBezTo>
                  <a:pt x="17220" y="688"/>
                  <a:pt x="17210" y="689"/>
                  <a:pt x="17199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0"/>
                </a:cubicBezTo>
                <a:cubicBezTo>
                  <a:pt x="8" y="581"/>
                  <a:pt x="5" y="571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28600" y="4609080"/>
            <a:ext cx="360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Письмо — спам, если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4796640" y="4640760"/>
            <a:ext cx="6107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P(Спам) * ∏ P(слово | Спам) &gt; P(Не спам) * ∏ P(слово | Не спам)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1620000"/>
            <a:ext cx="3969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Важность достоверных вероятностей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2118960"/>
            <a:ext cx="3450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Зачем нужны вероятности?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2734200"/>
            <a:ext cx="5910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Классификация — это не только метка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3380400"/>
            <a:ext cx="268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Метка (Label):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Спам / не спам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28600" y="3713760"/>
            <a:ext cx="672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Насколько мы уверены? (Спам с вероятностью 97% vs 51%)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333440" y="44193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28600" y="4047120"/>
            <a:ext cx="123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Применение: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333440" y="47527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509840" y="4332960"/>
            <a:ext cx="955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Принятие решений: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Доверить ли решение алгоритму? (Если P &gt; 0.9 — автоматически помечать как спам)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333440" y="50860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4"/>
                </a:cubicBezTo>
                <a:cubicBezTo>
                  <a:pt x="31" y="17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7"/>
                  <a:pt x="136" y="24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509840" y="4666320"/>
            <a:ext cx="530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Расчет ожидаемой value: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маркетинге, медицине, рисках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509840" y="4999680"/>
            <a:ext cx="711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Последующая обработка: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Стоимость ошибок (False Positive vs False Negative)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1919160"/>
            <a:ext cx="6735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Проблема: Не все модели дают хорошие вероятности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52200" y="3267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2534040"/>
            <a:ext cx="5456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"Уверенный" — не значит "точный"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28600" y="3180240"/>
            <a:ext cx="1023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Некоторые алгоритмы (например, SVM, деревья) выдают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оценки "вероятностей"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но не факт, что на самом деле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28600" y="3466080"/>
            <a:ext cx="288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действительно вероятности.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28600" y="3799440"/>
            <a:ext cx="875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всегда предсказывает P(класс=1) ≈ 0.9 или 0.1, но почти никогда 0.5. Это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52200" y="4505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28600" y="4085280"/>
            <a:ext cx="323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откалиброванные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выходы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28600" y="4418640"/>
            <a:ext cx="1027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Хорошая вероятность: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Если модель говорит P=0.9, то в 90% случаев объект действительно должен относиться 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28600" y="4704480"/>
            <a:ext cx="120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этому классу.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1019880"/>
            <a:ext cx="2736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Калибровка вероятностей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47720" y="1518840"/>
            <a:ext cx="2856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Что такое калибровка?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952200" y="2866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7720" y="2134080"/>
            <a:ext cx="6950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Калибровка = Исправление смещения оценок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52200" y="3200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28600" y="2780280"/>
            <a:ext cx="773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Преобразовать "сырые" выходы модели (scores) 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достоверные вероятности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28600" y="3113640"/>
            <a:ext cx="963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Научить эталонную модель (калибратор) предсказывать истинную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выходу основной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952200" y="3819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28600" y="3399480"/>
            <a:ext cx="72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28600" y="3732840"/>
            <a:ext cx="1011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Область применения: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Чаще всего нужна для моделей, которые не строят вероятностную модель данных (SVM,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28600" y="4018680"/>
            <a:ext cx="221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бустинг, случайный лес).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7720" y="4456800"/>
            <a:ext cx="180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Зачем так делать?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4742640"/>
            <a:ext cx="10423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удобный способ добавить в модель больше explainability, а в частности - способ донести заказчику ещё немного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747720" y="5028120"/>
            <a:ext cx="650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информации о работе модели. Вероятность - интуитивно понятная идея.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747720" y="5313960"/>
            <a:ext cx="1019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тот уровень математики, на котором заказчик точно в состоянии воспринимать информацию. В общем, как ни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5599800"/>
            <a:ext cx="914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банально - это в основном для того, чтобы заказчик был доволен. А доволен заказчик - довольны все)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6286320" y="571320"/>
            <a:ext cx="5714640" cy="571464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747720" y="813960"/>
            <a:ext cx="4197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Калибровочная кривая (Reliability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1118880"/>
            <a:ext cx="552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Plot)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7720" y="1743480"/>
            <a:ext cx="4267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Диагностика: как проверить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52200" y="2847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2124360"/>
            <a:ext cx="1959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калибровку?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28600" y="2761200"/>
            <a:ext cx="345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оси X: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Предсказанная вероятность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28600" y="3047040"/>
            <a:ext cx="391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(разбитая на бины, например, [0.0-0.1], [0.1-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952200" y="3752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28600" y="3332880"/>
            <a:ext cx="59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0.2]...).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3666240"/>
            <a:ext cx="400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оси Y: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Фактическая доля положительных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52200" y="4371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28600" y="3952080"/>
            <a:ext cx="202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примеров в этом бине.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28600" y="4285440"/>
            <a:ext cx="403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Идеальная калибровка: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точки лежат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952200" y="4991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28600" y="4570920"/>
            <a:ext cx="187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диагональной линии.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128600" y="4904280"/>
            <a:ext cx="367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Перекалибровка: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Точки ниже диагонали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52200" y="5609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28600" y="5190120"/>
            <a:ext cx="225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(модель переоценивает).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28600" y="5523480"/>
            <a:ext cx="374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Недокалибровка: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Точки выше диагонали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128600" y="5809320"/>
            <a:ext cx="225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(модель недооценивает).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1480680"/>
            <a:ext cx="4159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Методы калибровки: Platt Scaling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952200" y="2828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47720" y="2095920"/>
            <a:ext cx="6962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Логистическая регрессия на выходах модели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28600" y="2742120"/>
            <a:ext cx="1003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Настроить логистическую регрессию, где признаком является "сырой" выход немодели (score), а целевая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52200" y="3447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128600" y="3027960"/>
            <a:ext cx="280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переменная — истинная метка.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4459320" y="391212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9"/>
                </a:cubicBezTo>
                <a:cubicBezTo>
                  <a:pt x="103" y="28"/>
                  <a:pt x="101" y="26"/>
                  <a:pt x="101" y="22"/>
                </a:cubicBezTo>
                <a:cubicBezTo>
                  <a:pt x="101" y="22"/>
                  <a:pt x="102" y="20"/>
                  <a:pt x="103" y="15"/>
                </a:cubicBezTo>
                <a:cubicBezTo>
                  <a:pt x="105" y="7"/>
                  <a:pt x="107" y="2"/>
                  <a:pt x="108" y="2"/>
                </a:cubicBezTo>
                <a:cubicBezTo>
                  <a:pt x="110" y="1"/>
                  <a:pt x="150" y="0"/>
                  <a:pt x="231" y="0"/>
                </a:cubicBezTo>
                <a:cubicBezTo>
                  <a:pt x="311" y="1"/>
                  <a:pt x="354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30"/>
                  <a:pt x="441" y="160"/>
                  <a:pt x="413" y="187"/>
                </a:cubicBezTo>
                <a:cubicBezTo>
                  <a:pt x="384" y="216"/>
                  <a:pt x="347" y="234"/>
                  <a:pt x="301" y="242"/>
                </a:cubicBezTo>
                <a:cubicBezTo>
                  <a:pt x="298" y="242"/>
                  <a:pt x="275" y="242"/>
                  <a:pt x="234" y="243"/>
                </a:cubicBezTo>
                <a:lnTo>
                  <a:pt x="174" y="243"/>
                </a:lnTo>
                <a:lnTo>
                  <a:pt x="155" y="318"/>
                </a:lnTo>
                <a:cubicBezTo>
                  <a:pt x="142" y="367"/>
                  <a:pt x="136" y="393"/>
                  <a:pt x="136" y="396"/>
                </a:cubicBezTo>
                <a:cubicBezTo>
                  <a:pt x="136" y="398"/>
                  <a:pt x="136" y="399"/>
                  <a:pt x="137" y="399"/>
                </a:cubicBezTo>
                <a:cubicBezTo>
                  <a:pt x="137" y="399"/>
                  <a:pt x="139" y="400"/>
                  <a:pt x="141" y="402"/>
                </a:cubicBezTo>
                <a:cubicBezTo>
                  <a:pt x="144" y="403"/>
                  <a:pt x="147" y="403"/>
                  <a:pt x="152" y="403"/>
                </a:cubicBezTo>
                <a:cubicBezTo>
                  <a:pt x="157" y="402"/>
                  <a:pt x="164" y="403"/>
                  <a:pt x="173" y="404"/>
                </a:cubicBezTo>
                <a:lnTo>
                  <a:pt x="192" y="404"/>
                </a:lnTo>
                <a:cubicBezTo>
                  <a:pt x="195" y="408"/>
                  <a:pt x="196" y="410"/>
                  <a:pt x="196" y="411"/>
                </a:cubicBezTo>
                <a:cubicBezTo>
                  <a:pt x="196" y="418"/>
                  <a:pt x="195" y="424"/>
                  <a:pt x="192" y="430"/>
                </a:cubicBezTo>
                <a:cubicBezTo>
                  <a:pt x="190" y="432"/>
                  <a:pt x="186" y="433"/>
                  <a:pt x="182" y="433"/>
                </a:cubicBezTo>
                <a:cubicBezTo>
                  <a:pt x="180" y="433"/>
                  <a:pt x="173" y="433"/>
                  <a:pt x="158" y="432"/>
                </a:cubicBezTo>
                <a:cubicBezTo>
                  <a:pt x="144" y="432"/>
                  <a:pt x="123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1"/>
                  <a:pt x="5" y="407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3" y="404"/>
                  <a:pt x="45" y="403"/>
                  <a:pt x="59" y="402"/>
                </a:cubicBezTo>
                <a:cubicBezTo>
                  <a:pt x="65" y="401"/>
                  <a:pt x="69" y="398"/>
                  <a:pt x="71" y="395"/>
                </a:cubicBezTo>
                <a:cubicBezTo>
                  <a:pt x="73" y="393"/>
                  <a:pt x="88" y="334"/>
                  <a:pt x="118" y="219"/>
                </a:cubicBezTo>
                <a:cubicBezTo>
                  <a:pt x="147" y="102"/>
                  <a:pt x="161" y="41"/>
                  <a:pt x="161" y="35"/>
                </a:cubicBezTo>
                <a:moveTo>
                  <a:pt x="388" y="82"/>
                </a:moveTo>
                <a:cubicBezTo>
                  <a:pt x="388" y="76"/>
                  <a:pt x="387" y="72"/>
                  <a:pt x="387" y="69"/>
                </a:cubicBezTo>
                <a:cubicBezTo>
                  <a:pt x="386" y="65"/>
                  <a:pt x="384" y="61"/>
                  <a:pt x="381" y="55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7" y="37"/>
                  <a:pt x="347" y="34"/>
                  <a:pt x="334" y="31"/>
                </a:cubicBezTo>
                <a:cubicBezTo>
                  <a:pt x="331" y="30"/>
                  <a:pt x="314" y="30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8" y="30"/>
                  <a:pt x="243" y="30"/>
                </a:cubicBezTo>
                <a:cubicBezTo>
                  <a:pt x="238" y="30"/>
                  <a:pt x="236" y="30"/>
                  <a:pt x="235" y="30"/>
                </a:cubicBezTo>
                <a:cubicBezTo>
                  <a:pt x="230" y="30"/>
                  <a:pt x="226" y="32"/>
                  <a:pt x="224" y="36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5" y="114"/>
                  <a:pt x="197" y="144"/>
                  <a:pt x="190" y="173"/>
                </a:cubicBezTo>
                <a:cubicBezTo>
                  <a:pt x="182" y="201"/>
                  <a:pt x="179" y="215"/>
                  <a:pt x="179" y="216"/>
                </a:cubicBezTo>
                <a:cubicBezTo>
                  <a:pt x="179" y="216"/>
                  <a:pt x="196" y="217"/>
                  <a:pt x="230" y="217"/>
                </a:cubicBezTo>
                <a:lnTo>
                  <a:pt x="237" y="217"/>
                </a:lnTo>
                <a:lnTo>
                  <a:pt x="252" y="217"/>
                </a:lnTo>
                <a:cubicBezTo>
                  <a:pt x="299" y="217"/>
                  <a:pt x="333" y="206"/>
                  <a:pt x="353" y="185"/>
                </a:cubicBezTo>
                <a:cubicBezTo>
                  <a:pt x="364" y="174"/>
                  <a:pt x="373" y="157"/>
                  <a:pt x="379" y="135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4644000" y="38970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7" y="233"/>
                </a:cubicBezTo>
                <a:cubicBezTo>
                  <a:pt x="12" y="207"/>
                  <a:pt x="17" y="185"/>
                  <a:pt x="22" y="166"/>
                </a:cubicBezTo>
                <a:cubicBezTo>
                  <a:pt x="28" y="147"/>
                  <a:pt x="35" y="128"/>
                  <a:pt x="46" y="110"/>
                </a:cubicBezTo>
                <a:cubicBezTo>
                  <a:pt x="56" y="92"/>
                  <a:pt x="64" y="78"/>
                  <a:pt x="70" y="68"/>
                </a:cubicBezTo>
                <a:cubicBezTo>
                  <a:pt x="75" y="57"/>
                  <a:pt x="84" y="46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5" y="26"/>
                  <a:pt x="126" y="38"/>
                  <a:pt x="116" y="52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1"/>
                  <a:pt x="47" y="272"/>
                  <a:pt x="47" y="317"/>
                </a:cubicBezTo>
                <a:cubicBezTo>
                  <a:pt x="47" y="362"/>
                  <a:pt x="51" y="402"/>
                  <a:pt x="58" y="438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7" y="538"/>
                  <a:pt x="28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4716000" y="396720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10" y="67"/>
                </a:cubicBezTo>
                <a:cubicBezTo>
                  <a:pt x="16" y="53"/>
                  <a:pt x="26" y="38"/>
                  <a:pt x="40" y="22"/>
                </a:cubicBezTo>
                <a:cubicBezTo>
                  <a:pt x="54" y="7"/>
                  <a:pt x="69" y="-1"/>
                  <a:pt x="87" y="0"/>
                </a:cubicBezTo>
                <a:cubicBezTo>
                  <a:pt x="104" y="0"/>
                  <a:pt x="118" y="4"/>
                  <a:pt x="128" y="14"/>
                </a:cubicBezTo>
                <a:cubicBezTo>
                  <a:pt x="139" y="24"/>
                  <a:pt x="144" y="37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40" y="79"/>
                  <a:pt x="133" y="97"/>
                </a:cubicBezTo>
                <a:cubicBezTo>
                  <a:pt x="126" y="115"/>
                  <a:pt x="119" y="136"/>
                  <a:pt x="112" y="158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1"/>
                  <a:pt x="179" y="247"/>
                  <a:pt x="184" y="242"/>
                </a:cubicBezTo>
                <a:cubicBezTo>
                  <a:pt x="189" y="236"/>
                  <a:pt x="194" y="230"/>
                  <a:pt x="201" y="220"/>
                </a:cubicBezTo>
                <a:cubicBezTo>
                  <a:pt x="201" y="219"/>
                  <a:pt x="202" y="215"/>
                  <a:pt x="204" y="207"/>
                </a:cubicBezTo>
                <a:cubicBezTo>
                  <a:pt x="206" y="199"/>
                  <a:pt x="209" y="187"/>
                  <a:pt x="213" y="170"/>
                </a:cubicBezTo>
                <a:cubicBezTo>
                  <a:pt x="217" y="153"/>
                  <a:pt x="221" y="137"/>
                  <a:pt x="225" y="123"/>
                </a:cubicBezTo>
                <a:cubicBezTo>
                  <a:pt x="241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6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49" y="241"/>
                  <a:pt x="237" y="287"/>
                  <a:pt x="234" y="295"/>
                </a:cubicBezTo>
                <a:cubicBezTo>
                  <a:pt x="222" y="330"/>
                  <a:pt x="202" y="357"/>
                  <a:pt x="173" y="378"/>
                </a:cubicBezTo>
                <a:cubicBezTo>
                  <a:pt x="144" y="399"/>
                  <a:pt x="115" y="409"/>
                  <a:pt x="85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4"/>
                  <a:pt x="25" y="320"/>
                  <a:pt x="30" y="317"/>
                </a:cubicBezTo>
                <a:cubicBezTo>
                  <a:pt x="36" y="314"/>
                  <a:pt x="40" y="312"/>
                  <a:pt x="43" y="310"/>
                </a:cubicBezTo>
                <a:cubicBezTo>
                  <a:pt x="46" y="309"/>
                  <a:pt x="50" y="309"/>
                  <a:pt x="54" y="309"/>
                </a:cubicBezTo>
                <a:cubicBezTo>
                  <a:pt x="72" y="309"/>
                  <a:pt x="82" y="317"/>
                  <a:pt x="82" y="335"/>
                </a:cubicBezTo>
                <a:cubicBezTo>
                  <a:pt x="82" y="344"/>
                  <a:pt x="79" y="351"/>
                  <a:pt x="74" y="357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8"/>
                  <a:pt x="61" y="381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5"/>
                  <a:pt x="104" y="384"/>
                </a:cubicBezTo>
                <a:cubicBezTo>
                  <a:pt x="118" y="381"/>
                  <a:pt x="131" y="373"/>
                  <a:pt x="143" y="360"/>
                </a:cubicBezTo>
                <a:cubicBezTo>
                  <a:pt x="155" y="348"/>
                  <a:pt x="164" y="335"/>
                  <a:pt x="170" y="321"/>
                </a:cubicBezTo>
                <a:cubicBezTo>
                  <a:pt x="177" y="307"/>
                  <a:pt x="181" y="296"/>
                  <a:pt x="185" y="286"/>
                </a:cubicBezTo>
                <a:cubicBezTo>
                  <a:pt x="188" y="276"/>
                  <a:pt x="190" y="270"/>
                  <a:pt x="190" y="267"/>
                </a:cubicBezTo>
                <a:lnTo>
                  <a:pt x="186" y="269"/>
                </a:lnTo>
                <a:cubicBezTo>
                  <a:pt x="183" y="271"/>
                  <a:pt x="179" y="273"/>
                  <a:pt x="174" y="276"/>
                </a:cubicBezTo>
                <a:cubicBezTo>
                  <a:pt x="169" y="279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6" y="282"/>
                  <a:pt x="82" y="273"/>
                </a:cubicBezTo>
                <a:cubicBezTo>
                  <a:pt x="67" y="264"/>
                  <a:pt x="57" y="249"/>
                  <a:pt x="53" y="227"/>
                </a:cubicBezTo>
                <a:cubicBezTo>
                  <a:pt x="52" y="224"/>
                  <a:pt x="52" y="218"/>
                  <a:pt x="52" y="208"/>
                </a:cubicBezTo>
                <a:cubicBezTo>
                  <a:pt x="52" y="184"/>
                  <a:pt x="59" y="152"/>
                  <a:pt x="74" y="113"/>
                </a:cubicBezTo>
                <a:cubicBezTo>
                  <a:pt x="89" y="75"/>
                  <a:pt x="96" y="50"/>
                  <a:pt x="96" y="39"/>
                </a:cubicBezTo>
                <a:lnTo>
                  <a:pt x="96" y="38"/>
                </a:lnTo>
                <a:cubicBezTo>
                  <a:pt x="96" y="34"/>
                  <a:pt x="96" y="32"/>
                  <a:pt x="96" y="31"/>
                </a:cubicBezTo>
                <a:cubicBezTo>
                  <a:pt x="96" y="29"/>
                  <a:pt x="95" y="28"/>
                  <a:pt x="94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2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4898880" y="39841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5145120" y="391608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6"/>
                </a:moveTo>
                <a:lnTo>
                  <a:pt x="74" y="59"/>
                </a:lnTo>
                <a:cubicBezTo>
                  <a:pt x="69" y="61"/>
                  <a:pt x="60" y="63"/>
                  <a:pt x="49" y="65"/>
                </a:cubicBezTo>
                <a:cubicBezTo>
                  <a:pt x="38" y="67"/>
                  <a:pt x="26" y="69"/>
                  <a:pt x="12" y="70"/>
                </a:cubicBezTo>
                <a:lnTo>
                  <a:pt x="0" y="70"/>
                </a:lnTo>
                <a:lnTo>
                  <a:pt x="0" y="40"/>
                </a:lnTo>
                <a:lnTo>
                  <a:pt x="12" y="40"/>
                </a:lnTo>
                <a:cubicBezTo>
                  <a:pt x="32" y="40"/>
                  <a:pt x="51" y="36"/>
                  <a:pt x="67" y="31"/>
                </a:cubicBezTo>
                <a:cubicBezTo>
                  <a:pt x="84" y="25"/>
                  <a:pt x="96" y="20"/>
                  <a:pt x="103" y="16"/>
                </a:cubicBezTo>
                <a:cubicBezTo>
                  <a:pt x="110" y="11"/>
                  <a:pt x="116" y="7"/>
                  <a:pt x="121" y="2"/>
                </a:cubicBezTo>
                <a:cubicBezTo>
                  <a:pt x="121" y="1"/>
                  <a:pt x="124" y="0"/>
                  <a:pt x="128" y="0"/>
                </a:cubicBezTo>
                <a:cubicBezTo>
                  <a:pt x="132" y="0"/>
                  <a:pt x="136" y="1"/>
                  <a:pt x="140" y="4"/>
                </a:cubicBezTo>
                <a:lnTo>
                  <a:pt x="140" y="193"/>
                </a:lnTo>
                <a:lnTo>
                  <a:pt x="141" y="384"/>
                </a:lnTo>
                <a:cubicBezTo>
                  <a:pt x="143" y="387"/>
                  <a:pt x="146" y="388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3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70" y="420"/>
                  <a:pt x="110" y="420"/>
                </a:cubicBezTo>
                <a:cubicBezTo>
                  <a:pt x="53" y="420"/>
                  <a:pt x="20" y="421"/>
                  <a:pt x="11" y="422"/>
                </a:cubicBezTo>
                <a:lnTo>
                  <a:pt x="4" y="422"/>
                </a:lnTo>
                <a:lnTo>
                  <a:pt x="4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3"/>
                  <a:pt x="60" y="392"/>
                </a:cubicBezTo>
                <a:cubicBezTo>
                  <a:pt x="64" y="392"/>
                  <a:pt x="67" y="391"/>
                  <a:pt x="70" y="391"/>
                </a:cubicBezTo>
                <a:cubicBezTo>
                  <a:pt x="73" y="390"/>
                  <a:pt x="75" y="389"/>
                  <a:pt x="75" y="389"/>
                </a:cubicBezTo>
                <a:cubicBezTo>
                  <a:pt x="75" y="389"/>
                  <a:pt x="77" y="388"/>
                  <a:pt x="79" y="386"/>
                </a:cubicBezTo>
                <a:cubicBezTo>
                  <a:pt x="81" y="384"/>
                  <a:pt x="82" y="383"/>
                  <a:pt x="83" y="384"/>
                </a:cubicBezTo>
                <a:lnTo>
                  <a:pt x="83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5267160" y="3897000"/>
            <a:ext cx="9720" cy="227880"/>
          </a:xfrm>
          <a:custGeom>
            <a:avLst/>
            <a:gdLst/>
            <a:ahLst/>
            <a:rect l="0" t="0" r="r" b="b"/>
            <a:pathLst>
              <a:path w="27" h="633">
                <a:moveTo>
                  <a:pt x="14" y="633"/>
                </a:moveTo>
                <a:lnTo>
                  <a:pt x="13" y="633"/>
                </a:lnTo>
                <a:cubicBezTo>
                  <a:pt x="8" y="633"/>
                  <a:pt x="3" y="630"/>
                  <a:pt x="0" y="624"/>
                </a:cubicBezTo>
                <a:lnTo>
                  <a:pt x="0" y="317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4" y="3"/>
                  <a:pt x="27" y="10"/>
                </a:cubicBezTo>
                <a:lnTo>
                  <a:pt x="27" y="624"/>
                </a:lnTo>
                <a:cubicBezTo>
                  <a:pt x="23" y="630"/>
                  <a:pt x="19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5316120" y="3907080"/>
            <a:ext cx="113040" cy="207720"/>
          </a:xfrm>
          <a:custGeom>
            <a:avLst/>
            <a:gdLst/>
            <a:ahLst/>
            <a:rect l="0" t="0" r="r" b="b"/>
            <a:pathLst>
              <a:path w="314" h="577">
                <a:moveTo>
                  <a:pt x="40" y="550"/>
                </a:moveTo>
                <a:cubicBezTo>
                  <a:pt x="40" y="550"/>
                  <a:pt x="42" y="550"/>
                  <a:pt x="43" y="551"/>
                </a:cubicBezTo>
                <a:cubicBezTo>
                  <a:pt x="45" y="552"/>
                  <a:pt x="47" y="552"/>
                  <a:pt x="50" y="553"/>
                </a:cubicBezTo>
                <a:cubicBezTo>
                  <a:pt x="53" y="553"/>
                  <a:pt x="56" y="553"/>
                  <a:pt x="58" y="553"/>
                </a:cubicBezTo>
                <a:cubicBezTo>
                  <a:pt x="63" y="553"/>
                  <a:pt x="68" y="551"/>
                  <a:pt x="73" y="545"/>
                </a:cubicBezTo>
                <a:cubicBezTo>
                  <a:pt x="78" y="540"/>
                  <a:pt x="81" y="534"/>
                  <a:pt x="83" y="527"/>
                </a:cubicBezTo>
                <a:cubicBezTo>
                  <a:pt x="87" y="515"/>
                  <a:pt x="95" y="483"/>
                  <a:pt x="106" y="430"/>
                </a:cubicBezTo>
                <a:cubicBezTo>
                  <a:pt x="116" y="377"/>
                  <a:pt x="125" y="325"/>
                  <a:pt x="135" y="277"/>
                </a:cubicBezTo>
                <a:cubicBezTo>
                  <a:pt x="144" y="229"/>
                  <a:pt x="149" y="205"/>
                  <a:pt x="149" y="205"/>
                </a:cubicBezTo>
                <a:lnTo>
                  <a:pt x="149" y="203"/>
                </a:lnTo>
                <a:lnTo>
                  <a:pt x="119" y="203"/>
                </a:lnTo>
                <a:cubicBezTo>
                  <a:pt x="98" y="203"/>
                  <a:pt x="88" y="202"/>
                  <a:pt x="86" y="201"/>
                </a:cubicBezTo>
                <a:cubicBezTo>
                  <a:pt x="85" y="200"/>
                  <a:pt x="84" y="198"/>
                  <a:pt x="84" y="195"/>
                </a:cubicBezTo>
                <a:lnTo>
                  <a:pt x="88" y="177"/>
                </a:lnTo>
                <a:cubicBezTo>
                  <a:pt x="89" y="175"/>
                  <a:pt x="91" y="174"/>
                  <a:pt x="93" y="174"/>
                </a:cubicBezTo>
                <a:cubicBezTo>
                  <a:pt x="96" y="174"/>
                  <a:pt x="107" y="174"/>
                  <a:pt x="124" y="174"/>
                </a:cubicBezTo>
                <a:cubicBezTo>
                  <a:pt x="144" y="174"/>
                  <a:pt x="154" y="173"/>
                  <a:pt x="154" y="173"/>
                </a:cubicBezTo>
                <a:cubicBezTo>
                  <a:pt x="154" y="172"/>
                  <a:pt x="156" y="162"/>
                  <a:pt x="160" y="141"/>
                </a:cubicBezTo>
                <a:cubicBezTo>
                  <a:pt x="164" y="121"/>
                  <a:pt x="166" y="109"/>
                  <a:pt x="168" y="105"/>
                </a:cubicBezTo>
                <a:cubicBezTo>
                  <a:pt x="183" y="35"/>
                  <a:pt x="214" y="0"/>
                  <a:pt x="260" y="0"/>
                </a:cubicBezTo>
                <a:cubicBezTo>
                  <a:pt x="276" y="1"/>
                  <a:pt x="288" y="6"/>
                  <a:pt x="299" y="14"/>
                </a:cubicBezTo>
                <a:cubicBezTo>
                  <a:pt x="309" y="23"/>
                  <a:pt x="314" y="34"/>
                  <a:pt x="314" y="48"/>
                </a:cubicBezTo>
                <a:cubicBezTo>
                  <a:pt x="314" y="63"/>
                  <a:pt x="309" y="74"/>
                  <a:pt x="300" y="81"/>
                </a:cubicBezTo>
                <a:cubicBezTo>
                  <a:pt x="292" y="87"/>
                  <a:pt x="283" y="91"/>
                  <a:pt x="274" y="91"/>
                </a:cubicBezTo>
                <a:cubicBezTo>
                  <a:pt x="255" y="91"/>
                  <a:pt x="246" y="83"/>
                  <a:pt x="246" y="65"/>
                </a:cubicBezTo>
                <a:cubicBezTo>
                  <a:pt x="246" y="57"/>
                  <a:pt x="248" y="50"/>
                  <a:pt x="253" y="44"/>
                </a:cubicBezTo>
                <a:cubicBezTo>
                  <a:pt x="258" y="38"/>
                  <a:pt x="263" y="34"/>
                  <a:pt x="268" y="31"/>
                </a:cubicBezTo>
                <a:lnTo>
                  <a:pt x="274" y="28"/>
                </a:lnTo>
                <a:cubicBezTo>
                  <a:pt x="267" y="25"/>
                  <a:pt x="261" y="24"/>
                  <a:pt x="255" y="24"/>
                </a:cubicBezTo>
                <a:cubicBezTo>
                  <a:pt x="250" y="24"/>
                  <a:pt x="245" y="26"/>
                  <a:pt x="240" y="30"/>
                </a:cubicBezTo>
                <a:cubicBezTo>
                  <a:pt x="236" y="34"/>
                  <a:pt x="233" y="40"/>
                  <a:pt x="231" y="48"/>
                </a:cubicBezTo>
                <a:cubicBezTo>
                  <a:pt x="228" y="60"/>
                  <a:pt x="225" y="76"/>
                  <a:pt x="221" y="97"/>
                </a:cubicBezTo>
                <a:cubicBezTo>
                  <a:pt x="217" y="118"/>
                  <a:pt x="214" y="135"/>
                  <a:pt x="211" y="150"/>
                </a:cubicBezTo>
                <a:cubicBezTo>
                  <a:pt x="208" y="164"/>
                  <a:pt x="206" y="171"/>
                  <a:pt x="206" y="172"/>
                </a:cubicBezTo>
                <a:cubicBezTo>
                  <a:pt x="206" y="173"/>
                  <a:pt x="218" y="174"/>
                  <a:pt x="241" y="174"/>
                </a:cubicBezTo>
                <a:cubicBezTo>
                  <a:pt x="260" y="174"/>
                  <a:pt x="271" y="174"/>
                  <a:pt x="274" y="174"/>
                </a:cubicBezTo>
                <a:cubicBezTo>
                  <a:pt x="277" y="175"/>
                  <a:pt x="279" y="176"/>
                  <a:pt x="281" y="178"/>
                </a:cubicBezTo>
                <a:cubicBezTo>
                  <a:pt x="281" y="180"/>
                  <a:pt x="281" y="183"/>
                  <a:pt x="280" y="189"/>
                </a:cubicBezTo>
                <a:cubicBezTo>
                  <a:pt x="278" y="194"/>
                  <a:pt x="277" y="198"/>
                  <a:pt x="276" y="199"/>
                </a:cubicBezTo>
                <a:cubicBezTo>
                  <a:pt x="276" y="201"/>
                  <a:pt x="274" y="202"/>
                  <a:pt x="271" y="202"/>
                </a:cubicBezTo>
                <a:cubicBezTo>
                  <a:pt x="268" y="202"/>
                  <a:pt x="256" y="202"/>
                  <a:pt x="237" y="203"/>
                </a:cubicBezTo>
                <a:lnTo>
                  <a:pt x="201" y="203"/>
                </a:lnTo>
                <a:lnTo>
                  <a:pt x="187" y="280"/>
                </a:lnTo>
                <a:cubicBezTo>
                  <a:pt x="166" y="385"/>
                  <a:pt x="152" y="451"/>
                  <a:pt x="144" y="477"/>
                </a:cubicBezTo>
                <a:cubicBezTo>
                  <a:pt x="133" y="513"/>
                  <a:pt x="118" y="539"/>
                  <a:pt x="99" y="557"/>
                </a:cubicBezTo>
                <a:cubicBezTo>
                  <a:pt x="83" y="570"/>
                  <a:pt x="68" y="577"/>
                  <a:pt x="53" y="577"/>
                </a:cubicBezTo>
                <a:cubicBezTo>
                  <a:pt x="39" y="577"/>
                  <a:pt x="27" y="573"/>
                  <a:pt x="16" y="565"/>
                </a:cubicBezTo>
                <a:cubicBezTo>
                  <a:pt x="5" y="557"/>
                  <a:pt x="0" y="545"/>
                  <a:pt x="0" y="531"/>
                </a:cubicBezTo>
                <a:cubicBezTo>
                  <a:pt x="0" y="515"/>
                  <a:pt x="4" y="504"/>
                  <a:pt x="13" y="496"/>
                </a:cubicBezTo>
                <a:cubicBezTo>
                  <a:pt x="22" y="489"/>
                  <a:pt x="31" y="486"/>
                  <a:pt x="40" y="486"/>
                </a:cubicBezTo>
                <a:cubicBezTo>
                  <a:pt x="58" y="486"/>
                  <a:pt x="67" y="495"/>
                  <a:pt x="67" y="512"/>
                </a:cubicBezTo>
                <a:cubicBezTo>
                  <a:pt x="67" y="520"/>
                  <a:pt x="65" y="527"/>
                  <a:pt x="60" y="533"/>
                </a:cubicBezTo>
                <a:cubicBezTo>
                  <a:pt x="56" y="539"/>
                  <a:pt x="51" y="543"/>
                  <a:pt x="45" y="546"/>
                </a:cubicBezTo>
                <a:lnTo>
                  <a:pt x="40" y="5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5441040" y="389700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4" y="203"/>
                  <a:pt x="153" y="259"/>
                  <a:pt x="153" y="317"/>
                </a:cubicBezTo>
                <a:cubicBezTo>
                  <a:pt x="153" y="346"/>
                  <a:pt x="150" y="373"/>
                  <a:pt x="146" y="400"/>
                </a:cubicBezTo>
                <a:cubicBezTo>
                  <a:pt x="142" y="426"/>
                  <a:pt x="137" y="449"/>
                  <a:pt x="132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6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2" y="630"/>
                  <a:pt x="1" y="628"/>
                  <a:pt x="0" y="626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50"/>
                  <a:pt x="106" y="449"/>
                  <a:pt x="106" y="317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5593320" y="39841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6747120" y="376236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5"/>
                </a:moveTo>
                <a:lnTo>
                  <a:pt x="75" y="58"/>
                </a:lnTo>
                <a:cubicBezTo>
                  <a:pt x="69" y="60"/>
                  <a:pt x="61" y="63"/>
                  <a:pt x="50" y="65"/>
                </a:cubicBezTo>
                <a:cubicBezTo>
                  <a:pt x="39" y="67"/>
                  <a:pt x="25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3" y="39"/>
                  <a:pt x="51" y="36"/>
                  <a:pt x="68" y="31"/>
                </a:cubicBezTo>
                <a:cubicBezTo>
                  <a:pt x="85" y="25"/>
                  <a:pt x="97" y="20"/>
                  <a:pt x="103" y="15"/>
                </a:cubicBezTo>
                <a:cubicBezTo>
                  <a:pt x="110" y="11"/>
                  <a:pt x="116" y="6"/>
                  <a:pt x="121" y="1"/>
                </a:cubicBezTo>
                <a:cubicBezTo>
                  <a:pt x="122" y="0"/>
                  <a:pt x="124" y="0"/>
                  <a:pt x="129" y="0"/>
                </a:cubicBezTo>
                <a:cubicBezTo>
                  <a:pt x="132" y="0"/>
                  <a:pt x="136" y="1"/>
                  <a:pt x="139" y="3"/>
                </a:cubicBezTo>
                <a:lnTo>
                  <a:pt x="139" y="192"/>
                </a:lnTo>
                <a:lnTo>
                  <a:pt x="140" y="383"/>
                </a:lnTo>
                <a:cubicBezTo>
                  <a:pt x="143" y="386"/>
                  <a:pt x="146" y="388"/>
                  <a:pt x="148" y="389"/>
                </a:cubicBezTo>
                <a:cubicBezTo>
                  <a:pt x="150" y="390"/>
                  <a:pt x="155" y="390"/>
                  <a:pt x="163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2" y="422"/>
                </a:lnTo>
                <a:cubicBezTo>
                  <a:pt x="203" y="420"/>
                  <a:pt x="169" y="420"/>
                  <a:pt x="111" y="420"/>
                </a:cubicBezTo>
                <a:cubicBezTo>
                  <a:pt x="54" y="420"/>
                  <a:pt x="20" y="420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30" y="393"/>
                  <a:pt x="38" y="393"/>
                  <a:pt x="45" y="393"/>
                </a:cubicBezTo>
                <a:cubicBezTo>
                  <a:pt x="51" y="393"/>
                  <a:pt x="57" y="392"/>
                  <a:pt x="60" y="392"/>
                </a:cubicBezTo>
                <a:cubicBezTo>
                  <a:pt x="64" y="392"/>
                  <a:pt x="68" y="391"/>
                  <a:pt x="70" y="390"/>
                </a:cubicBezTo>
                <a:cubicBezTo>
                  <a:pt x="73" y="389"/>
                  <a:pt x="75" y="389"/>
                  <a:pt x="76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4"/>
                  <a:pt x="83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5889600" y="407772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4" y="56"/>
                </a:moveTo>
                <a:lnTo>
                  <a:pt x="75" y="59"/>
                </a:lnTo>
                <a:cubicBezTo>
                  <a:pt x="70" y="61"/>
                  <a:pt x="61" y="63"/>
                  <a:pt x="50" y="65"/>
                </a:cubicBezTo>
                <a:cubicBezTo>
                  <a:pt x="39" y="67"/>
                  <a:pt x="27" y="69"/>
                  <a:pt x="12" y="70"/>
                </a:cubicBezTo>
                <a:lnTo>
                  <a:pt x="0" y="70"/>
                </a:lnTo>
                <a:lnTo>
                  <a:pt x="0" y="40"/>
                </a:lnTo>
                <a:lnTo>
                  <a:pt x="12" y="40"/>
                </a:lnTo>
                <a:cubicBezTo>
                  <a:pt x="33" y="40"/>
                  <a:pt x="52" y="36"/>
                  <a:pt x="68" y="31"/>
                </a:cubicBezTo>
                <a:cubicBezTo>
                  <a:pt x="85" y="25"/>
                  <a:pt x="97" y="20"/>
                  <a:pt x="104" y="16"/>
                </a:cubicBezTo>
                <a:cubicBezTo>
                  <a:pt x="111" y="11"/>
                  <a:pt x="117" y="6"/>
                  <a:pt x="122" y="2"/>
                </a:cubicBezTo>
                <a:cubicBezTo>
                  <a:pt x="122" y="1"/>
                  <a:pt x="125" y="0"/>
                  <a:pt x="129" y="0"/>
                </a:cubicBezTo>
                <a:cubicBezTo>
                  <a:pt x="133" y="0"/>
                  <a:pt x="137" y="1"/>
                  <a:pt x="140" y="4"/>
                </a:cubicBezTo>
                <a:lnTo>
                  <a:pt x="140" y="193"/>
                </a:lnTo>
                <a:lnTo>
                  <a:pt x="141" y="384"/>
                </a:lnTo>
                <a:cubicBezTo>
                  <a:pt x="144" y="386"/>
                  <a:pt x="146" y="388"/>
                  <a:pt x="148" y="389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3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1"/>
                  <a:pt x="170" y="420"/>
                  <a:pt x="111" y="420"/>
                </a:cubicBezTo>
                <a:cubicBezTo>
                  <a:pt x="54" y="420"/>
                  <a:pt x="20" y="421"/>
                  <a:pt x="11" y="422"/>
                </a:cubicBezTo>
                <a:lnTo>
                  <a:pt x="4" y="422"/>
                </a:lnTo>
                <a:lnTo>
                  <a:pt x="4" y="393"/>
                </a:lnTo>
                <a:lnTo>
                  <a:pt x="20" y="393"/>
                </a:lnTo>
                <a:cubicBezTo>
                  <a:pt x="30" y="393"/>
                  <a:pt x="38" y="393"/>
                  <a:pt x="45" y="393"/>
                </a:cubicBezTo>
                <a:cubicBezTo>
                  <a:pt x="52" y="393"/>
                  <a:pt x="57" y="393"/>
                  <a:pt x="61" y="392"/>
                </a:cubicBezTo>
                <a:cubicBezTo>
                  <a:pt x="65" y="392"/>
                  <a:pt x="68" y="391"/>
                  <a:pt x="71" y="390"/>
                </a:cubicBezTo>
                <a:cubicBezTo>
                  <a:pt x="74" y="390"/>
                  <a:pt x="76" y="389"/>
                  <a:pt x="76" y="389"/>
                </a:cubicBezTo>
                <a:cubicBezTo>
                  <a:pt x="76" y="389"/>
                  <a:pt x="78" y="388"/>
                  <a:pt x="80" y="386"/>
                </a:cubicBezTo>
                <a:cubicBezTo>
                  <a:pt x="82" y="384"/>
                  <a:pt x="83" y="383"/>
                  <a:pt x="84" y="384"/>
                </a:cubicBezTo>
                <a:lnTo>
                  <a:pt x="84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6048000" y="409644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20"/>
                </a:moveTo>
                <a:cubicBezTo>
                  <a:pt x="0" y="220"/>
                  <a:pt x="0" y="217"/>
                  <a:pt x="0" y="212"/>
                </a:cubicBezTo>
                <a:cubicBezTo>
                  <a:pt x="0" y="207"/>
                  <a:pt x="3" y="202"/>
                  <a:pt x="9" y="199"/>
                </a:cubicBezTo>
                <a:lnTo>
                  <a:pt x="198" y="199"/>
                </a:lnTo>
                <a:lnTo>
                  <a:pt x="198" y="104"/>
                </a:lnTo>
                <a:lnTo>
                  <a:pt x="199" y="9"/>
                </a:lnTo>
                <a:cubicBezTo>
                  <a:pt x="203" y="3"/>
                  <a:pt x="207" y="0"/>
                  <a:pt x="211" y="0"/>
                </a:cubicBezTo>
                <a:cubicBezTo>
                  <a:pt x="216" y="0"/>
                  <a:pt x="220" y="4"/>
                  <a:pt x="223" y="10"/>
                </a:cubicBezTo>
                <a:lnTo>
                  <a:pt x="223" y="199"/>
                </a:lnTo>
                <a:lnTo>
                  <a:pt x="413" y="199"/>
                </a:lnTo>
                <a:cubicBezTo>
                  <a:pt x="419" y="203"/>
                  <a:pt x="422" y="207"/>
                  <a:pt x="422" y="212"/>
                </a:cubicBezTo>
                <a:cubicBezTo>
                  <a:pt x="422" y="217"/>
                  <a:pt x="419" y="221"/>
                  <a:pt x="413" y="225"/>
                </a:cubicBezTo>
                <a:lnTo>
                  <a:pt x="223" y="225"/>
                </a:lnTo>
                <a:lnTo>
                  <a:pt x="223" y="413"/>
                </a:lnTo>
                <a:cubicBezTo>
                  <a:pt x="220" y="419"/>
                  <a:pt x="216" y="422"/>
                  <a:pt x="212" y="422"/>
                </a:cubicBezTo>
                <a:lnTo>
                  <a:pt x="211" y="422"/>
                </a:lnTo>
                <a:lnTo>
                  <a:pt x="209" y="422"/>
                </a:lnTo>
                <a:cubicBezTo>
                  <a:pt x="204" y="422"/>
                  <a:pt x="201" y="419"/>
                  <a:pt x="198" y="413"/>
                </a:cubicBezTo>
                <a:lnTo>
                  <a:pt x="198" y="225"/>
                </a:lnTo>
                <a:lnTo>
                  <a:pt x="9" y="225"/>
                </a:lnTo>
                <a:cubicBezTo>
                  <a:pt x="3" y="222"/>
                  <a:pt x="0" y="217"/>
                  <a:pt x="0" y="212"/>
                </a:cubicBezTo>
                <a:lnTo>
                  <a:pt x="0" y="2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6269400" y="4127400"/>
            <a:ext cx="88560" cy="104760"/>
          </a:xfrm>
          <a:custGeom>
            <a:avLst/>
            <a:gdLst/>
            <a:ahLst/>
            <a:rect l="0" t="0" r="r" b="b"/>
            <a:pathLst>
              <a:path w="246" h="291">
                <a:moveTo>
                  <a:pt x="0" y="145"/>
                </a:moveTo>
                <a:cubicBezTo>
                  <a:pt x="0" y="122"/>
                  <a:pt x="4" y="101"/>
                  <a:pt x="12" y="82"/>
                </a:cubicBezTo>
                <a:cubicBezTo>
                  <a:pt x="21" y="63"/>
                  <a:pt x="32" y="48"/>
                  <a:pt x="45" y="36"/>
                </a:cubicBezTo>
                <a:cubicBezTo>
                  <a:pt x="58" y="24"/>
                  <a:pt x="71" y="15"/>
                  <a:pt x="86" y="9"/>
                </a:cubicBezTo>
                <a:cubicBezTo>
                  <a:pt x="101" y="3"/>
                  <a:pt x="115" y="0"/>
                  <a:pt x="128" y="0"/>
                </a:cubicBezTo>
                <a:cubicBezTo>
                  <a:pt x="150" y="0"/>
                  <a:pt x="169" y="4"/>
                  <a:pt x="185" y="11"/>
                </a:cubicBezTo>
                <a:cubicBezTo>
                  <a:pt x="201" y="19"/>
                  <a:pt x="214" y="29"/>
                  <a:pt x="222" y="43"/>
                </a:cubicBezTo>
                <a:cubicBezTo>
                  <a:pt x="231" y="56"/>
                  <a:pt x="236" y="70"/>
                  <a:pt x="240" y="83"/>
                </a:cubicBezTo>
                <a:cubicBezTo>
                  <a:pt x="243" y="97"/>
                  <a:pt x="245" y="112"/>
                  <a:pt x="246" y="128"/>
                </a:cubicBezTo>
                <a:cubicBezTo>
                  <a:pt x="246" y="131"/>
                  <a:pt x="244" y="134"/>
                  <a:pt x="241" y="137"/>
                </a:cubicBezTo>
                <a:lnTo>
                  <a:pt x="63" y="137"/>
                </a:lnTo>
                <a:lnTo>
                  <a:pt x="63" y="146"/>
                </a:lnTo>
                <a:cubicBezTo>
                  <a:pt x="63" y="209"/>
                  <a:pt x="84" y="247"/>
                  <a:pt x="126" y="260"/>
                </a:cubicBezTo>
                <a:cubicBezTo>
                  <a:pt x="134" y="263"/>
                  <a:pt x="144" y="264"/>
                  <a:pt x="154" y="264"/>
                </a:cubicBezTo>
                <a:cubicBezTo>
                  <a:pt x="172" y="264"/>
                  <a:pt x="187" y="257"/>
                  <a:pt x="199" y="244"/>
                </a:cubicBezTo>
                <a:cubicBezTo>
                  <a:pt x="207" y="237"/>
                  <a:pt x="212" y="228"/>
                  <a:pt x="216" y="217"/>
                </a:cubicBezTo>
                <a:lnTo>
                  <a:pt x="223" y="202"/>
                </a:lnTo>
                <a:cubicBezTo>
                  <a:pt x="224" y="201"/>
                  <a:pt x="227" y="200"/>
                  <a:pt x="233" y="200"/>
                </a:cubicBezTo>
                <a:lnTo>
                  <a:pt x="235" y="200"/>
                </a:lnTo>
                <a:cubicBezTo>
                  <a:pt x="242" y="200"/>
                  <a:pt x="246" y="202"/>
                  <a:pt x="246" y="207"/>
                </a:cubicBezTo>
                <a:cubicBezTo>
                  <a:pt x="246" y="208"/>
                  <a:pt x="245" y="211"/>
                  <a:pt x="244" y="215"/>
                </a:cubicBezTo>
                <a:cubicBezTo>
                  <a:pt x="236" y="238"/>
                  <a:pt x="222" y="256"/>
                  <a:pt x="204" y="270"/>
                </a:cubicBezTo>
                <a:cubicBezTo>
                  <a:pt x="185" y="284"/>
                  <a:pt x="164" y="291"/>
                  <a:pt x="141" y="291"/>
                </a:cubicBezTo>
                <a:cubicBezTo>
                  <a:pt x="101" y="291"/>
                  <a:pt x="68" y="275"/>
                  <a:pt x="41" y="246"/>
                </a:cubicBezTo>
                <a:cubicBezTo>
                  <a:pt x="14" y="217"/>
                  <a:pt x="0" y="184"/>
                  <a:pt x="0" y="145"/>
                </a:cubicBezTo>
                <a:moveTo>
                  <a:pt x="194" y="109"/>
                </a:moveTo>
                <a:cubicBezTo>
                  <a:pt x="189" y="55"/>
                  <a:pt x="169" y="27"/>
                  <a:pt x="134" y="23"/>
                </a:cubicBezTo>
                <a:lnTo>
                  <a:pt x="132" y="23"/>
                </a:lnTo>
                <a:cubicBezTo>
                  <a:pt x="129" y="23"/>
                  <a:pt x="126" y="23"/>
                  <a:pt x="122" y="24"/>
                </a:cubicBezTo>
                <a:cubicBezTo>
                  <a:pt x="119" y="24"/>
                  <a:pt x="114" y="26"/>
                  <a:pt x="106" y="29"/>
                </a:cubicBezTo>
                <a:cubicBezTo>
                  <a:pt x="99" y="32"/>
                  <a:pt x="93" y="36"/>
                  <a:pt x="88" y="42"/>
                </a:cubicBezTo>
                <a:cubicBezTo>
                  <a:pt x="83" y="48"/>
                  <a:pt x="78" y="57"/>
                  <a:pt x="74" y="68"/>
                </a:cubicBezTo>
                <a:cubicBezTo>
                  <a:pt x="69" y="79"/>
                  <a:pt x="66" y="93"/>
                  <a:pt x="63" y="110"/>
                </a:cubicBezTo>
                <a:lnTo>
                  <a:pt x="63" y="114"/>
                </a:lnTo>
                <a:lnTo>
                  <a:pt x="194" y="114"/>
                </a:lnTo>
                <a:lnTo>
                  <a:pt x="194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6366600" y="4131360"/>
            <a:ext cx="115200" cy="98280"/>
          </a:xfrm>
          <a:custGeom>
            <a:avLst/>
            <a:gdLst/>
            <a:ahLst/>
            <a:rect l="0" t="0" r="r" b="b"/>
            <a:pathLst>
              <a:path w="320" h="273">
                <a:moveTo>
                  <a:pt x="121" y="273"/>
                </a:moveTo>
                <a:cubicBezTo>
                  <a:pt x="116" y="272"/>
                  <a:pt x="95" y="271"/>
                  <a:pt x="58" y="271"/>
                </a:cubicBezTo>
                <a:cubicBezTo>
                  <a:pt x="26" y="271"/>
                  <a:pt x="7" y="272"/>
                  <a:pt x="4" y="273"/>
                </a:cubicBezTo>
                <a:lnTo>
                  <a:pt x="0" y="273"/>
                </a:lnTo>
                <a:lnTo>
                  <a:pt x="0" y="244"/>
                </a:lnTo>
                <a:lnTo>
                  <a:pt x="9" y="244"/>
                </a:lnTo>
                <a:cubicBezTo>
                  <a:pt x="18" y="244"/>
                  <a:pt x="28" y="242"/>
                  <a:pt x="36" y="240"/>
                </a:cubicBezTo>
                <a:cubicBezTo>
                  <a:pt x="44" y="238"/>
                  <a:pt x="50" y="236"/>
                  <a:pt x="55" y="235"/>
                </a:cubicBezTo>
                <a:cubicBezTo>
                  <a:pt x="59" y="233"/>
                  <a:pt x="64" y="229"/>
                  <a:pt x="70" y="224"/>
                </a:cubicBezTo>
                <a:cubicBezTo>
                  <a:pt x="77" y="218"/>
                  <a:pt x="80" y="214"/>
                  <a:pt x="82" y="212"/>
                </a:cubicBezTo>
                <a:cubicBezTo>
                  <a:pt x="83" y="210"/>
                  <a:pt x="87" y="205"/>
                  <a:pt x="95" y="196"/>
                </a:cubicBezTo>
                <a:cubicBezTo>
                  <a:pt x="103" y="187"/>
                  <a:pt x="107" y="181"/>
                  <a:pt x="108" y="178"/>
                </a:cubicBezTo>
                <a:lnTo>
                  <a:pt x="137" y="140"/>
                </a:lnTo>
                <a:lnTo>
                  <a:pt x="100" y="91"/>
                </a:lnTo>
                <a:cubicBezTo>
                  <a:pt x="96" y="85"/>
                  <a:pt x="92" y="79"/>
                  <a:pt x="88" y="73"/>
                </a:cubicBezTo>
                <a:cubicBezTo>
                  <a:pt x="84" y="67"/>
                  <a:pt x="80" y="63"/>
                  <a:pt x="78" y="60"/>
                </a:cubicBezTo>
                <a:cubicBezTo>
                  <a:pt x="75" y="57"/>
                  <a:pt x="73" y="54"/>
                  <a:pt x="71" y="50"/>
                </a:cubicBezTo>
                <a:cubicBezTo>
                  <a:pt x="69" y="47"/>
                  <a:pt x="67" y="44"/>
                  <a:pt x="65" y="43"/>
                </a:cubicBezTo>
                <a:cubicBezTo>
                  <a:pt x="64" y="41"/>
                  <a:pt x="62" y="39"/>
                  <a:pt x="62" y="38"/>
                </a:cubicBezTo>
                <a:cubicBezTo>
                  <a:pt x="61" y="37"/>
                  <a:pt x="59" y="36"/>
                  <a:pt x="57" y="34"/>
                </a:cubicBezTo>
                <a:cubicBezTo>
                  <a:pt x="55" y="33"/>
                  <a:pt x="54" y="32"/>
                  <a:pt x="53" y="32"/>
                </a:cubicBezTo>
                <a:cubicBezTo>
                  <a:pt x="53" y="32"/>
                  <a:pt x="52" y="32"/>
                  <a:pt x="50" y="31"/>
                </a:cubicBezTo>
                <a:cubicBezTo>
                  <a:pt x="47" y="30"/>
                  <a:pt x="46" y="30"/>
                  <a:pt x="44" y="30"/>
                </a:cubicBezTo>
                <a:cubicBezTo>
                  <a:pt x="42" y="30"/>
                  <a:pt x="34" y="29"/>
                  <a:pt x="22" y="29"/>
                </a:cubicBezTo>
                <a:lnTo>
                  <a:pt x="3" y="29"/>
                </a:lnTo>
                <a:lnTo>
                  <a:pt x="3" y="0"/>
                </a:lnTo>
                <a:lnTo>
                  <a:pt x="7" y="0"/>
                </a:lnTo>
                <a:cubicBezTo>
                  <a:pt x="24" y="0"/>
                  <a:pt x="45" y="1"/>
                  <a:pt x="74" y="1"/>
                </a:cubicBezTo>
                <a:cubicBezTo>
                  <a:pt x="113" y="1"/>
                  <a:pt x="134" y="0"/>
                  <a:pt x="139" y="0"/>
                </a:cubicBezTo>
                <a:lnTo>
                  <a:pt x="144" y="0"/>
                </a:lnTo>
                <a:lnTo>
                  <a:pt x="144" y="29"/>
                </a:lnTo>
                <a:cubicBezTo>
                  <a:pt x="129" y="30"/>
                  <a:pt x="121" y="34"/>
                  <a:pt x="121" y="39"/>
                </a:cubicBezTo>
                <a:cubicBezTo>
                  <a:pt x="121" y="40"/>
                  <a:pt x="123" y="43"/>
                  <a:pt x="127" y="49"/>
                </a:cubicBezTo>
                <a:cubicBezTo>
                  <a:pt x="131" y="55"/>
                  <a:pt x="137" y="63"/>
                  <a:pt x="145" y="73"/>
                </a:cubicBezTo>
                <a:cubicBezTo>
                  <a:pt x="153" y="83"/>
                  <a:pt x="159" y="93"/>
                  <a:pt x="163" y="100"/>
                </a:cubicBezTo>
                <a:lnTo>
                  <a:pt x="166" y="102"/>
                </a:lnTo>
                <a:lnTo>
                  <a:pt x="182" y="80"/>
                </a:lnTo>
                <a:cubicBezTo>
                  <a:pt x="195" y="63"/>
                  <a:pt x="202" y="51"/>
                  <a:pt x="202" y="46"/>
                </a:cubicBezTo>
                <a:cubicBezTo>
                  <a:pt x="202" y="43"/>
                  <a:pt x="201" y="41"/>
                  <a:pt x="201" y="39"/>
                </a:cubicBezTo>
                <a:cubicBezTo>
                  <a:pt x="200" y="37"/>
                  <a:pt x="199" y="35"/>
                  <a:pt x="197" y="34"/>
                </a:cubicBezTo>
                <a:cubicBezTo>
                  <a:pt x="196" y="33"/>
                  <a:pt x="195" y="33"/>
                  <a:pt x="194" y="32"/>
                </a:cubicBezTo>
                <a:cubicBezTo>
                  <a:pt x="193" y="31"/>
                  <a:pt x="192" y="30"/>
                  <a:pt x="190" y="29"/>
                </a:cubicBezTo>
                <a:lnTo>
                  <a:pt x="188" y="29"/>
                </a:lnTo>
                <a:lnTo>
                  <a:pt x="185" y="29"/>
                </a:lnTo>
                <a:lnTo>
                  <a:pt x="185" y="0"/>
                </a:lnTo>
                <a:lnTo>
                  <a:pt x="189" y="0"/>
                </a:lnTo>
                <a:cubicBezTo>
                  <a:pt x="196" y="1"/>
                  <a:pt x="216" y="1"/>
                  <a:pt x="252" y="1"/>
                </a:cubicBezTo>
                <a:cubicBezTo>
                  <a:pt x="285" y="1"/>
                  <a:pt x="303" y="1"/>
                  <a:pt x="306" y="0"/>
                </a:cubicBezTo>
                <a:lnTo>
                  <a:pt x="309" y="0"/>
                </a:lnTo>
                <a:lnTo>
                  <a:pt x="309" y="29"/>
                </a:lnTo>
                <a:lnTo>
                  <a:pt x="305" y="29"/>
                </a:lnTo>
                <a:cubicBezTo>
                  <a:pt x="284" y="29"/>
                  <a:pt x="267" y="32"/>
                  <a:pt x="254" y="39"/>
                </a:cubicBezTo>
                <a:cubicBezTo>
                  <a:pt x="247" y="43"/>
                  <a:pt x="239" y="48"/>
                  <a:pt x="232" y="56"/>
                </a:cubicBezTo>
                <a:cubicBezTo>
                  <a:pt x="225" y="64"/>
                  <a:pt x="211" y="82"/>
                  <a:pt x="191" y="111"/>
                </a:cubicBezTo>
                <a:lnTo>
                  <a:pt x="181" y="124"/>
                </a:lnTo>
                <a:lnTo>
                  <a:pt x="220" y="178"/>
                </a:lnTo>
                <a:cubicBezTo>
                  <a:pt x="248" y="216"/>
                  <a:pt x="263" y="235"/>
                  <a:pt x="265" y="237"/>
                </a:cubicBezTo>
                <a:cubicBezTo>
                  <a:pt x="267" y="239"/>
                  <a:pt x="271" y="240"/>
                  <a:pt x="276" y="241"/>
                </a:cubicBezTo>
                <a:cubicBezTo>
                  <a:pt x="283" y="243"/>
                  <a:pt x="295" y="244"/>
                  <a:pt x="309" y="244"/>
                </a:cubicBezTo>
                <a:lnTo>
                  <a:pt x="320" y="244"/>
                </a:lnTo>
                <a:lnTo>
                  <a:pt x="320" y="273"/>
                </a:lnTo>
                <a:lnTo>
                  <a:pt x="316" y="273"/>
                </a:lnTo>
                <a:lnTo>
                  <a:pt x="311" y="273"/>
                </a:lnTo>
                <a:cubicBezTo>
                  <a:pt x="308" y="273"/>
                  <a:pt x="304" y="272"/>
                  <a:pt x="299" y="272"/>
                </a:cubicBezTo>
                <a:cubicBezTo>
                  <a:pt x="294" y="272"/>
                  <a:pt x="288" y="272"/>
                  <a:pt x="283" y="272"/>
                </a:cubicBezTo>
                <a:cubicBezTo>
                  <a:pt x="277" y="271"/>
                  <a:pt x="272" y="271"/>
                  <a:pt x="267" y="272"/>
                </a:cubicBezTo>
                <a:cubicBezTo>
                  <a:pt x="262" y="272"/>
                  <a:pt x="258" y="272"/>
                  <a:pt x="256" y="271"/>
                </a:cubicBezTo>
                <a:cubicBezTo>
                  <a:pt x="251" y="271"/>
                  <a:pt x="243" y="271"/>
                  <a:pt x="232" y="271"/>
                </a:cubicBezTo>
                <a:cubicBezTo>
                  <a:pt x="221" y="271"/>
                  <a:pt x="211" y="272"/>
                  <a:pt x="201" y="272"/>
                </a:cubicBezTo>
                <a:lnTo>
                  <a:pt x="186" y="273"/>
                </a:lnTo>
                <a:lnTo>
                  <a:pt x="180" y="273"/>
                </a:lnTo>
                <a:lnTo>
                  <a:pt x="180" y="244"/>
                </a:lnTo>
                <a:lnTo>
                  <a:pt x="182" y="244"/>
                </a:lnTo>
                <a:cubicBezTo>
                  <a:pt x="187" y="244"/>
                  <a:pt x="192" y="243"/>
                  <a:pt x="196" y="241"/>
                </a:cubicBezTo>
                <a:cubicBezTo>
                  <a:pt x="201" y="239"/>
                  <a:pt x="203" y="236"/>
                  <a:pt x="203" y="233"/>
                </a:cubicBezTo>
                <a:cubicBezTo>
                  <a:pt x="203" y="232"/>
                  <a:pt x="195" y="220"/>
                  <a:pt x="178" y="197"/>
                </a:cubicBezTo>
                <a:lnTo>
                  <a:pt x="152" y="162"/>
                </a:lnTo>
                <a:cubicBezTo>
                  <a:pt x="152" y="163"/>
                  <a:pt x="145" y="172"/>
                  <a:pt x="132" y="189"/>
                </a:cubicBezTo>
                <a:cubicBezTo>
                  <a:pt x="120" y="206"/>
                  <a:pt x="113" y="216"/>
                  <a:pt x="111" y="217"/>
                </a:cubicBezTo>
                <a:cubicBezTo>
                  <a:pt x="109" y="220"/>
                  <a:pt x="108" y="222"/>
                  <a:pt x="108" y="226"/>
                </a:cubicBezTo>
                <a:cubicBezTo>
                  <a:pt x="108" y="231"/>
                  <a:pt x="110" y="235"/>
                  <a:pt x="113" y="238"/>
                </a:cubicBezTo>
                <a:cubicBezTo>
                  <a:pt x="116" y="242"/>
                  <a:pt x="119" y="244"/>
                  <a:pt x="124" y="244"/>
                </a:cubicBezTo>
                <a:cubicBezTo>
                  <a:pt x="125" y="244"/>
                  <a:pt x="125" y="249"/>
                  <a:pt x="125" y="259"/>
                </a:cubicBezTo>
                <a:lnTo>
                  <a:pt x="125" y="273"/>
                </a:lnTo>
                <a:lnTo>
                  <a:pt x="121" y="27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6488640" y="4128480"/>
            <a:ext cx="114840" cy="145440"/>
          </a:xfrm>
          <a:custGeom>
            <a:avLst/>
            <a:gdLst/>
            <a:ahLst/>
            <a:rect l="0" t="0" r="r" b="b"/>
            <a:pathLst>
              <a:path w="319" h="404">
                <a:moveTo>
                  <a:pt x="10" y="374"/>
                </a:moveTo>
                <a:lnTo>
                  <a:pt x="19" y="374"/>
                </a:lnTo>
                <a:cubicBezTo>
                  <a:pt x="36" y="374"/>
                  <a:pt x="46" y="371"/>
                  <a:pt x="49" y="365"/>
                </a:cubicBezTo>
                <a:lnTo>
                  <a:pt x="49" y="360"/>
                </a:lnTo>
                <a:cubicBezTo>
                  <a:pt x="49" y="357"/>
                  <a:pt x="49" y="353"/>
                  <a:pt x="49" y="348"/>
                </a:cubicBezTo>
                <a:cubicBezTo>
                  <a:pt x="49" y="343"/>
                  <a:pt x="49" y="336"/>
                  <a:pt x="49" y="329"/>
                </a:cubicBezTo>
                <a:cubicBezTo>
                  <a:pt x="49" y="321"/>
                  <a:pt x="49" y="313"/>
                  <a:pt x="50" y="304"/>
                </a:cubicBezTo>
                <a:cubicBezTo>
                  <a:pt x="50" y="295"/>
                  <a:pt x="50" y="286"/>
                  <a:pt x="50" y="276"/>
                </a:cubicBezTo>
                <a:cubicBezTo>
                  <a:pt x="49" y="267"/>
                  <a:pt x="49" y="256"/>
                  <a:pt x="50" y="245"/>
                </a:cubicBezTo>
                <a:cubicBezTo>
                  <a:pt x="50" y="234"/>
                  <a:pt x="50" y="224"/>
                  <a:pt x="50" y="213"/>
                </a:cubicBezTo>
                <a:cubicBezTo>
                  <a:pt x="50" y="199"/>
                  <a:pt x="50" y="184"/>
                  <a:pt x="50" y="168"/>
                </a:cubicBezTo>
                <a:cubicBezTo>
                  <a:pt x="50" y="153"/>
                  <a:pt x="50" y="139"/>
                  <a:pt x="50" y="126"/>
                </a:cubicBezTo>
                <a:cubicBezTo>
                  <a:pt x="50" y="114"/>
                  <a:pt x="50" y="103"/>
                  <a:pt x="50" y="93"/>
                </a:cubicBezTo>
                <a:cubicBezTo>
                  <a:pt x="50" y="83"/>
                  <a:pt x="49" y="75"/>
                  <a:pt x="49" y="68"/>
                </a:cubicBezTo>
                <a:cubicBezTo>
                  <a:pt x="49" y="62"/>
                  <a:pt x="49" y="59"/>
                  <a:pt x="49" y="58"/>
                </a:cubicBezTo>
                <a:cubicBezTo>
                  <a:pt x="48" y="50"/>
                  <a:pt x="45" y="45"/>
                  <a:pt x="40" y="42"/>
                </a:cubicBezTo>
                <a:cubicBezTo>
                  <a:pt x="36" y="40"/>
                  <a:pt x="26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1" y="8"/>
                  <a:pt x="2" y="8"/>
                </a:cubicBezTo>
                <a:lnTo>
                  <a:pt x="8" y="7"/>
                </a:lnTo>
                <a:cubicBezTo>
                  <a:pt x="12" y="6"/>
                  <a:pt x="18" y="6"/>
                  <a:pt x="26" y="6"/>
                </a:cubicBezTo>
                <a:cubicBezTo>
                  <a:pt x="34" y="5"/>
                  <a:pt x="42" y="5"/>
                  <a:pt x="50" y="4"/>
                </a:cubicBezTo>
                <a:cubicBezTo>
                  <a:pt x="57" y="4"/>
                  <a:pt x="65" y="4"/>
                  <a:pt x="73" y="3"/>
                </a:cubicBezTo>
                <a:cubicBezTo>
                  <a:pt x="82" y="3"/>
                  <a:pt x="88" y="2"/>
                  <a:pt x="92" y="1"/>
                </a:cubicBezTo>
                <a:cubicBezTo>
                  <a:pt x="96" y="0"/>
                  <a:pt x="99" y="0"/>
                  <a:pt x="99" y="1"/>
                </a:cubicBezTo>
                <a:lnTo>
                  <a:pt x="101" y="1"/>
                </a:lnTo>
                <a:lnTo>
                  <a:pt x="101" y="17"/>
                </a:lnTo>
                <a:lnTo>
                  <a:pt x="102" y="33"/>
                </a:lnTo>
                <a:lnTo>
                  <a:pt x="107" y="29"/>
                </a:lnTo>
                <a:cubicBezTo>
                  <a:pt x="131" y="10"/>
                  <a:pt x="161" y="1"/>
                  <a:pt x="194" y="1"/>
                </a:cubicBezTo>
                <a:cubicBezTo>
                  <a:pt x="229" y="1"/>
                  <a:pt x="258" y="15"/>
                  <a:pt x="282" y="42"/>
                </a:cubicBezTo>
                <a:cubicBezTo>
                  <a:pt x="306" y="69"/>
                  <a:pt x="318" y="103"/>
                  <a:pt x="319" y="143"/>
                </a:cubicBezTo>
                <a:cubicBezTo>
                  <a:pt x="319" y="186"/>
                  <a:pt x="305" y="221"/>
                  <a:pt x="278" y="247"/>
                </a:cubicBezTo>
                <a:cubicBezTo>
                  <a:pt x="250" y="274"/>
                  <a:pt x="219" y="287"/>
                  <a:pt x="184" y="287"/>
                </a:cubicBezTo>
                <a:cubicBezTo>
                  <a:pt x="155" y="287"/>
                  <a:pt x="130" y="278"/>
                  <a:pt x="108" y="259"/>
                </a:cubicBezTo>
                <a:lnTo>
                  <a:pt x="103" y="255"/>
                </a:lnTo>
                <a:lnTo>
                  <a:pt x="103" y="309"/>
                </a:lnTo>
                <a:lnTo>
                  <a:pt x="103" y="344"/>
                </a:lnTo>
                <a:cubicBezTo>
                  <a:pt x="103" y="355"/>
                  <a:pt x="103" y="362"/>
                  <a:pt x="104" y="365"/>
                </a:cubicBezTo>
                <a:cubicBezTo>
                  <a:pt x="105" y="367"/>
                  <a:pt x="107" y="370"/>
                  <a:pt x="111" y="372"/>
                </a:cubicBezTo>
                <a:cubicBezTo>
                  <a:pt x="120" y="373"/>
                  <a:pt x="130" y="374"/>
                  <a:pt x="142" y="374"/>
                </a:cubicBezTo>
                <a:lnTo>
                  <a:pt x="152" y="374"/>
                </a:lnTo>
                <a:lnTo>
                  <a:pt x="152" y="404"/>
                </a:lnTo>
                <a:lnTo>
                  <a:pt x="147" y="404"/>
                </a:lnTo>
                <a:lnTo>
                  <a:pt x="132" y="403"/>
                </a:lnTo>
                <a:cubicBezTo>
                  <a:pt x="122" y="403"/>
                  <a:pt x="112" y="402"/>
                  <a:pt x="100" y="402"/>
                </a:cubicBezTo>
                <a:cubicBezTo>
                  <a:pt x="89" y="402"/>
                  <a:pt x="81" y="402"/>
                  <a:pt x="76" y="402"/>
                </a:cubicBezTo>
                <a:cubicBezTo>
                  <a:pt x="33" y="402"/>
                  <a:pt x="9" y="402"/>
                  <a:pt x="5" y="404"/>
                </a:cubicBezTo>
                <a:lnTo>
                  <a:pt x="0" y="404"/>
                </a:lnTo>
                <a:lnTo>
                  <a:pt x="0" y="374"/>
                </a:lnTo>
                <a:lnTo>
                  <a:pt x="10" y="374"/>
                </a:lnTo>
                <a:moveTo>
                  <a:pt x="257" y="142"/>
                </a:moveTo>
                <a:cubicBezTo>
                  <a:pt x="257" y="111"/>
                  <a:pt x="250" y="84"/>
                  <a:pt x="235" y="61"/>
                </a:cubicBezTo>
                <a:cubicBezTo>
                  <a:pt x="221" y="37"/>
                  <a:pt x="202" y="26"/>
                  <a:pt x="181" y="26"/>
                </a:cubicBezTo>
                <a:cubicBezTo>
                  <a:pt x="151" y="26"/>
                  <a:pt x="125" y="40"/>
                  <a:pt x="103" y="67"/>
                </a:cubicBezTo>
                <a:lnTo>
                  <a:pt x="103" y="218"/>
                </a:lnTo>
                <a:cubicBezTo>
                  <a:pt x="120" y="248"/>
                  <a:pt x="143" y="264"/>
                  <a:pt x="174" y="264"/>
                </a:cubicBezTo>
                <a:cubicBezTo>
                  <a:pt x="195" y="264"/>
                  <a:pt x="215" y="252"/>
                  <a:pt x="232" y="229"/>
                </a:cubicBezTo>
                <a:cubicBezTo>
                  <a:pt x="248" y="207"/>
                  <a:pt x="256" y="178"/>
                  <a:pt x="257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6632280" y="40586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7"/>
                </a:cubicBezTo>
                <a:cubicBezTo>
                  <a:pt x="74" y="57"/>
                  <a:pt x="84" y="46"/>
                  <a:pt x="96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1"/>
                  <a:pt x="46" y="271"/>
                  <a:pt x="46" y="316"/>
                </a:cubicBezTo>
                <a:cubicBezTo>
                  <a:pt x="46" y="361"/>
                  <a:pt x="49" y="401"/>
                  <a:pt x="57" y="438"/>
                </a:cubicBezTo>
                <a:cubicBezTo>
                  <a:pt x="64" y="475"/>
                  <a:pt x="72" y="504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6707160" y="4066200"/>
            <a:ext cx="157680" cy="163440"/>
          </a:xfrm>
          <a:custGeom>
            <a:avLst/>
            <a:gdLst/>
            <a:ahLst/>
            <a:rect l="0" t="0" r="r" b="b"/>
            <a:pathLst>
              <a:path w="438" h="454">
                <a:moveTo>
                  <a:pt x="110" y="407"/>
                </a:moveTo>
                <a:cubicBezTo>
                  <a:pt x="110" y="417"/>
                  <a:pt x="119" y="423"/>
                  <a:pt x="139" y="425"/>
                </a:cubicBezTo>
                <a:cubicBezTo>
                  <a:pt x="146" y="425"/>
                  <a:pt x="150" y="427"/>
                  <a:pt x="150" y="432"/>
                </a:cubicBezTo>
                <a:cubicBezTo>
                  <a:pt x="150" y="432"/>
                  <a:pt x="150" y="435"/>
                  <a:pt x="149" y="440"/>
                </a:cubicBezTo>
                <a:cubicBezTo>
                  <a:pt x="148" y="446"/>
                  <a:pt x="146" y="450"/>
                  <a:pt x="145" y="452"/>
                </a:cubicBezTo>
                <a:cubicBezTo>
                  <a:pt x="144" y="453"/>
                  <a:pt x="141" y="454"/>
                  <a:pt x="137" y="454"/>
                </a:cubicBezTo>
                <a:cubicBezTo>
                  <a:pt x="136" y="454"/>
                  <a:pt x="134" y="454"/>
                  <a:pt x="129" y="454"/>
                </a:cubicBezTo>
                <a:cubicBezTo>
                  <a:pt x="125" y="454"/>
                  <a:pt x="118" y="454"/>
                  <a:pt x="108" y="453"/>
                </a:cubicBezTo>
                <a:cubicBezTo>
                  <a:pt x="98" y="453"/>
                  <a:pt x="84" y="453"/>
                  <a:pt x="67" y="453"/>
                </a:cubicBezTo>
                <a:cubicBezTo>
                  <a:pt x="38" y="453"/>
                  <a:pt x="18" y="453"/>
                  <a:pt x="10" y="454"/>
                </a:cubicBezTo>
                <a:lnTo>
                  <a:pt x="5" y="454"/>
                </a:lnTo>
                <a:cubicBezTo>
                  <a:pt x="2" y="451"/>
                  <a:pt x="0" y="449"/>
                  <a:pt x="0" y="447"/>
                </a:cubicBezTo>
                <a:cubicBezTo>
                  <a:pt x="1" y="436"/>
                  <a:pt x="4" y="428"/>
                  <a:pt x="9" y="425"/>
                </a:cubicBezTo>
                <a:lnTo>
                  <a:pt x="17" y="425"/>
                </a:lnTo>
                <a:cubicBezTo>
                  <a:pt x="47" y="424"/>
                  <a:pt x="68" y="413"/>
                  <a:pt x="82" y="393"/>
                </a:cubicBezTo>
                <a:cubicBezTo>
                  <a:pt x="85" y="391"/>
                  <a:pt x="123" y="327"/>
                  <a:pt x="196" y="200"/>
                </a:cubicBezTo>
                <a:cubicBezTo>
                  <a:pt x="270" y="73"/>
                  <a:pt x="308" y="10"/>
                  <a:pt x="309" y="8"/>
                </a:cubicBezTo>
                <a:cubicBezTo>
                  <a:pt x="312" y="3"/>
                  <a:pt x="317" y="0"/>
                  <a:pt x="324" y="0"/>
                </a:cubicBezTo>
                <a:lnTo>
                  <a:pt x="329" y="0"/>
                </a:lnTo>
                <a:lnTo>
                  <a:pt x="341" y="0"/>
                </a:lnTo>
                <a:cubicBezTo>
                  <a:pt x="343" y="4"/>
                  <a:pt x="345" y="6"/>
                  <a:pt x="345" y="7"/>
                </a:cubicBezTo>
                <a:lnTo>
                  <a:pt x="362" y="211"/>
                </a:lnTo>
                <a:cubicBezTo>
                  <a:pt x="374" y="348"/>
                  <a:pt x="381" y="417"/>
                  <a:pt x="381" y="418"/>
                </a:cubicBezTo>
                <a:cubicBezTo>
                  <a:pt x="384" y="423"/>
                  <a:pt x="397" y="425"/>
                  <a:pt x="423" y="425"/>
                </a:cubicBezTo>
                <a:cubicBezTo>
                  <a:pt x="433" y="425"/>
                  <a:pt x="438" y="427"/>
                  <a:pt x="438" y="431"/>
                </a:cubicBezTo>
                <a:cubicBezTo>
                  <a:pt x="438" y="432"/>
                  <a:pt x="438" y="435"/>
                  <a:pt x="436" y="440"/>
                </a:cubicBezTo>
                <a:cubicBezTo>
                  <a:pt x="435" y="446"/>
                  <a:pt x="434" y="450"/>
                  <a:pt x="433" y="452"/>
                </a:cubicBezTo>
                <a:cubicBezTo>
                  <a:pt x="432" y="453"/>
                  <a:pt x="429" y="454"/>
                  <a:pt x="424" y="454"/>
                </a:cubicBezTo>
                <a:cubicBezTo>
                  <a:pt x="423" y="454"/>
                  <a:pt x="420" y="454"/>
                  <a:pt x="416" y="454"/>
                </a:cubicBezTo>
                <a:cubicBezTo>
                  <a:pt x="411" y="454"/>
                  <a:pt x="403" y="454"/>
                  <a:pt x="391" y="453"/>
                </a:cubicBezTo>
                <a:cubicBezTo>
                  <a:pt x="379" y="453"/>
                  <a:pt x="364" y="453"/>
                  <a:pt x="345" y="453"/>
                </a:cubicBezTo>
                <a:cubicBezTo>
                  <a:pt x="304" y="453"/>
                  <a:pt x="278" y="453"/>
                  <a:pt x="266" y="454"/>
                </a:cubicBezTo>
                <a:lnTo>
                  <a:pt x="258" y="454"/>
                </a:lnTo>
                <a:cubicBezTo>
                  <a:pt x="256" y="452"/>
                  <a:pt x="255" y="450"/>
                  <a:pt x="255" y="448"/>
                </a:cubicBezTo>
                <a:cubicBezTo>
                  <a:pt x="255" y="447"/>
                  <a:pt x="255" y="443"/>
                  <a:pt x="256" y="437"/>
                </a:cubicBezTo>
                <a:cubicBezTo>
                  <a:pt x="258" y="432"/>
                  <a:pt x="259" y="428"/>
                  <a:pt x="260" y="427"/>
                </a:cubicBezTo>
                <a:lnTo>
                  <a:pt x="262" y="425"/>
                </a:lnTo>
                <a:lnTo>
                  <a:pt x="275" y="425"/>
                </a:lnTo>
                <a:cubicBezTo>
                  <a:pt x="298" y="424"/>
                  <a:pt x="311" y="420"/>
                  <a:pt x="315" y="414"/>
                </a:cubicBezTo>
                <a:lnTo>
                  <a:pt x="308" y="319"/>
                </a:lnTo>
                <a:lnTo>
                  <a:pt x="157" y="319"/>
                </a:lnTo>
                <a:lnTo>
                  <a:pt x="136" y="356"/>
                </a:lnTo>
                <a:cubicBezTo>
                  <a:pt x="118" y="385"/>
                  <a:pt x="110" y="402"/>
                  <a:pt x="110" y="407"/>
                </a:cubicBezTo>
                <a:moveTo>
                  <a:pt x="305" y="290"/>
                </a:moveTo>
                <a:cubicBezTo>
                  <a:pt x="305" y="285"/>
                  <a:pt x="302" y="252"/>
                  <a:pt x="297" y="190"/>
                </a:cubicBezTo>
                <a:cubicBezTo>
                  <a:pt x="292" y="129"/>
                  <a:pt x="289" y="98"/>
                  <a:pt x="288" y="98"/>
                </a:cubicBezTo>
                <a:lnTo>
                  <a:pt x="271" y="125"/>
                </a:lnTo>
                <a:cubicBezTo>
                  <a:pt x="264" y="136"/>
                  <a:pt x="251" y="159"/>
                  <a:pt x="231" y="193"/>
                </a:cubicBezTo>
                <a:lnTo>
                  <a:pt x="174" y="290"/>
                </a:lnTo>
                <a:lnTo>
                  <a:pt x="239" y="290"/>
                </a:lnTo>
                <a:cubicBezTo>
                  <a:pt x="283" y="290"/>
                  <a:pt x="305" y="290"/>
                  <a:pt x="305" y="29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6938280" y="415872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9"/>
                </a:moveTo>
                <a:cubicBezTo>
                  <a:pt x="0" y="28"/>
                  <a:pt x="4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3"/>
                  <a:pt x="65" y="10"/>
                </a:cubicBezTo>
                <a:cubicBezTo>
                  <a:pt x="73" y="17"/>
                  <a:pt x="78" y="26"/>
                  <a:pt x="78" y="38"/>
                </a:cubicBezTo>
                <a:cubicBezTo>
                  <a:pt x="78" y="49"/>
                  <a:pt x="74" y="58"/>
                  <a:pt x="66" y="66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2" y="66"/>
                </a:cubicBezTo>
                <a:cubicBezTo>
                  <a:pt x="5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047000" y="4068720"/>
            <a:ext cx="113040" cy="207720"/>
          </a:xfrm>
          <a:custGeom>
            <a:avLst/>
            <a:gdLst/>
            <a:ahLst/>
            <a:rect l="0" t="0" r="r" b="b"/>
            <a:pathLst>
              <a:path w="314" h="577">
                <a:moveTo>
                  <a:pt x="40" y="550"/>
                </a:moveTo>
                <a:cubicBezTo>
                  <a:pt x="41" y="550"/>
                  <a:pt x="42" y="550"/>
                  <a:pt x="44" y="551"/>
                </a:cubicBezTo>
                <a:cubicBezTo>
                  <a:pt x="45" y="552"/>
                  <a:pt x="48" y="552"/>
                  <a:pt x="51" y="553"/>
                </a:cubicBezTo>
                <a:cubicBezTo>
                  <a:pt x="54" y="553"/>
                  <a:pt x="56" y="553"/>
                  <a:pt x="58" y="553"/>
                </a:cubicBezTo>
                <a:cubicBezTo>
                  <a:pt x="64" y="553"/>
                  <a:pt x="69" y="551"/>
                  <a:pt x="74" y="545"/>
                </a:cubicBezTo>
                <a:cubicBezTo>
                  <a:pt x="78" y="540"/>
                  <a:pt x="82" y="533"/>
                  <a:pt x="84" y="527"/>
                </a:cubicBezTo>
                <a:cubicBezTo>
                  <a:pt x="88" y="515"/>
                  <a:pt x="95" y="482"/>
                  <a:pt x="105" y="429"/>
                </a:cubicBezTo>
                <a:cubicBezTo>
                  <a:pt x="115" y="376"/>
                  <a:pt x="125" y="325"/>
                  <a:pt x="134" y="277"/>
                </a:cubicBezTo>
                <a:cubicBezTo>
                  <a:pt x="143" y="229"/>
                  <a:pt x="148" y="205"/>
                  <a:pt x="148" y="205"/>
                </a:cubicBezTo>
                <a:lnTo>
                  <a:pt x="148" y="203"/>
                </a:lnTo>
                <a:lnTo>
                  <a:pt x="118" y="203"/>
                </a:lnTo>
                <a:cubicBezTo>
                  <a:pt x="99" y="203"/>
                  <a:pt x="88" y="202"/>
                  <a:pt x="87" y="201"/>
                </a:cubicBezTo>
                <a:cubicBezTo>
                  <a:pt x="85" y="200"/>
                  <a:pt x="84" y="198"/>
                  <a:pt x="84" y="195"/>
                </a:cubicBezTo>
                <a:lnTo>
                  <a:pt x="89" y="177"/>
                </a:lnTo>
                <a:cubicBezTo>
                  <a:pt x="90" y="175"/>
                  <a:pt x="91" y="174"/>
                  <a:pt x="94" y="174"/>
                </a:cubicBezTo>
                <a:cubicBezTo>
                  <a:pt x="96" y="174"/>
                  <a:pt x="106" y="174"/>
                  <a:pt x="123" y="174"/>
                </a:cubicBezTo>
                <a:cubicBezTo>
                  <a:pt x="144" y="174"/>
                  <a:pt x="154" y="173"/>
                  <a:pt x="154" y="173"/>
                </a:cubicBezTo>
                <a:cubicBezTo>
                  <a:pt x="154" y="172"/>
                  <a:pt x="156" y="162"/>
                  <a:pt x="160" y="141"/>
                </a:cubicBezTo>
                <a:cubicBezTo>
                  <a:pt x="163" y="121"/>
                  <a:pt x="166" y="109"/>
                  <a:pt x="167" y="105"/>
                </a:cubicBezTo>
                <a:cubicBezTo>
                  <a:pt x="183" y="35"/>
                  <a:pt x="213" y="0"/>
                  <a:pt x="259" y="0"/>
                </a:cubicBezTo>
                <a:cubicBezTo>
                  <a:pt x="275" y="1"/>
                  <a:pt x="288" y="6"/>
                  <a:pt x="298" y="14"/>
                </a:cubicBezTo>
                <a:cubicBezTo>
                  <a:pt x="309" y="23"/>
                  <a:pt x="314" y="34"/>
                  <a:pt x="314" y="48"/>
                </a:cubicBezTo>
                <a:cubicBezTo>
                  <a:pt x="314" y="63"/>
                  <a:pt x="310" y="74"/>
                  <a:pt x="300" y="81"/>
                </a:cubicBezTo>
                <a:cubicBezTo>
                  <a:pt x="291" y="87"/>
                  <a:pt x="282" y="91"/>
                  <a:pt x="273" y="91"/>
                </a:cubicBezTo>
                <a:cubicBezTo>
                  <a:pt x="255" y="91"/>
                  <a:pt x="246" y="82"/>
                  <a:pt x="246" y="65"/>
                </a:cubicBezTo>
                <a:cubicBezTo>
                  <a:pt x="246" y="57"/>
                  <a:pt x="248" y="50"/>
                  <a:pt x="252" y="44"/>
                </a:cubicBezTo>
                <a:cubicBezTo>
                  <a:pt x="257" y="38"/>
                  <a:pt x="262" y="34"/>
                  <a:pt x="268" y="31"/>
                </a:cubicBezTo>
                <a:lnTo>
                  <a:pt x="273" y="27"/>
                </a:lnTo>
                <a:cubicBezTo>
                  <a:pt x="267" y="25"/>
                  <a:pt x="260" y="24"/>
                  <a:pt x="254" y="24"/>
                </a:cubicBezTo>
                <a:cubicBezTo>
                  <a:pt x="249" y="24"/>
                  <a:pt x="244" y="26"/>
                  <a:pt x="240" y="30"/>
                </a:cubicBezTo>
                <a:cubicBezTo>
                  <a:pt x="235" y="34"/>
                  <a:pt x="232" y="40"/>
                  <a:pt x="230" y="48"/>
                </a:cubicBezTo>
                <a:cubicBezTo>
                  <a:pt x="227" y="60"/>
                  <a:pt x="224" y="76"/>
                  <a:pt x="220" y="97"/>
                </a:cubicBezTo>
                <a:cubicBezTo>
                  <a:pt x="216" y="118"/>
                  <a:pt x="213" y="135"/>
                  <a:pt x="210" y="150"/>
                </a:cubicBezTo>
                <a:cubicBezTo>
                  <a:pt x="207" y="164"/>
                  <a:pt x="206" y="171"/>
                  <a:pt x="206" y="172"/>
                </a:cubicBezTo>
                <a:cubicBezTo>
                  <a:pt x="206" y="173"/>
                  <a:pt x="217" y="174"/>
                  <a:pt x="240" y="174"/>
                </a:cubicBezTo>
                <a:cubicBezTo>
                  <a:pt x="259" y="174"/>
                  <a:pt x="270" y="174"/>
                  <a:pt x="273" y="174"/>
                </a:cubicBezTo>
                <a:cubicBezTo>
                  <a:pt x="276" y="175"/>
                  <a:pt x="279" y="176"/>
                  <a:pt x="280" y="178"/>
                </a:cubicBezTo>
                <a:cubicBezTo>
                  <a:pt x="281" y="180"/>
                  <a:pt x="280" y="183"/>
                  <a:pt x="279" y="189"/>
                </a:cubicBezTo>
                <a:cubicBezTo>
                  <a:pt x="278" y="194"/>
                  <a:pt x="277" y="198"/>
                  <a:pt x="276" y="199"/>
                </a:cubicBezTo>
                <a:cubicBezTo>
                  <a:pt x="275" y="201"/>
                  <a:pt x="273" y="202"/>
                  <a:pt x="270" y="202"/>
                </a:cubicBezTo>
                <a:cubicBezTo>
                  <a:pt x="267" y="202"/>
                  <a:pt x="256" y="202"/>
                  <a:pt x="236" y="203"/>
                </a:cubicBezTo>
                <a:lnTo>
                  <a:pt x="201" y="203"/>
                </a:lnTo>
                <a:lnTo>
                  <a:pt x="186" y="280"/>
                </a:lnTo>
                <a:cubicBezTo>
                  <a:pt x="166" y="384"/>
                  <a:pt x="152" y="450"/>
                  <a:pt x="144" y="476"/>
                </a:cubicBezTo>
                <a:cubicBezTo>
                  <a:pt x="132" y="513"/>
                  <a:pt x="118" y="539"/>
                  <a:pt x="99" y="556"/>
                </a:cubicBezTo>
                <a:cubicBezTo>
                  <a:pt x="84" y="570"/>
                  <a:pt x="68" y="577"/>
                  <a:pt x="53" y="577"/>
                </a:cubicBezTo>
                <a:cubicBezTo>
                  <a:pt x="40" y="577"/>
                  <a:pt x="28" y="573"/>
                  <a:pt x="17" y="565"/>
                </a:cubicBezTo>
                <a:cubicBezTo>
                  <a:pt x="6" y="557"/>
                  <a:pt x="0" y="545"/>
                  <a:pt x="0" y="531"/>
                </a:cubicBezTo>
                <a:cubicBezTo>
                  <a:pt x="0" y="515"/>
                  <a:pt x="5" y="504"/>
                  <a:pt x="13" y="496"/>
                </a:cubicBezTo>
                <a:cubicBezTo>
                  <a:pt x="22" y="489"/>
                  <a:pt x="31" y="485"/>
                  <a:pt x="40" y="485"/>
                </a:cubicBezTo>
                <a:cubicBezTo>
                  <a:pt x="59" y="485"/>
                  <a:pt x="68" y="495"/>
                  <a:pt x="68" y="512"/>
                </a:cubicBezTo>
                <a:cubicBezTo>
                  <a:pt x="68" y="520"/>
                  <a:pt x="66" y="527"/>
                  <a:pt x="61" y="533"/>
                </a:cubicBezTo>
                <a:cubicBezTo>
                  <a:pt x="56" y="539"/>
                  <a:pt x="51" y="543"/>
                  <a:pt x="46" y="546"/>
                </a:cubicBezTo>
                <a:lnTo>
                  <a:pt x="40" y="55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223040" y="409644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20"/>
                </a:moveTo>
                <a:cubicBezTo>
                  <a:pt x="0" y="220"/>
                  <a:pt x="0" y="217"/>
                  <a:pt x="0" y="212"/>
                </a:cubicBezTo>
                <a:cubicBezTo>
                  <a:pt x="0" y="207"/>
                  <a:pt x="3" y="202"/>
                  <a:pt x="9" y="199"/>
                </a:cubicBezTo>
                <a:lnTo>
                  <a:pt x="198" y="199"/>
                </a:lnTo>
                <a:lnTo>
                  <a:pt x="198" y="104"/>
                </a:lnTo>
                <a:lnTo>
                  <a:pt x="199" y="9"/>
                </a:lnTo>
                <a:cubicBezTo>
                  <a:pt x="203" y="3"/>
                  <a:pt x="207" y="0"/>
                  <a:pt x="211" y="0"/>
                </a:cubicBezTo>
                <a:cubicBezTo>
                  <a:pt x="216" y="0"/>
                  <a:pt x="220" y="4"/>
                  <a:pt x="223" y="10"/>
                </a:cubicBezTo>
                <a:lnTo>
                  <a:pt x="223" y="199"/>
                </a:lnTo>
                <a:lnTo>
                  <a:pt x="413" y="199"/>
                </a:lnTo>
                <a:cubicBezTo>
                  <a:pt x="419" y="203"/>
                  <a:pt x="422" y="207"/>
                  <a:pt x="422" y="212"/>
                </a:cubicBezTo>
                <a:cubicBezTo>
                  <a:pt x="422" y="217"/>
                  <a:pt x="419" y="221"/>
                  <a:pt x="413" y="225"/>
                </a:cubicBezTo>
                <a:lnTo>
                  <a:pt x="223" y="225"/>
                </a:lnTo>
                <a:lnTo>
                  <a:pt x="223" y="413"/>
                </a:lnTo>
                <a:cubicBezTo>
                  <a:pt x="220" y="419"/>
                  <a:pt x="216" y="422"/>
                  <a:pt x="212" y="422"/>
                </a:cubicBezTo>
                <a:lnTo>
                  <a:pt x="211" y="422"/>
                </a:lnTo>
                <a:lnTo>
                  <a:pt x="209" y="422"/>
                </a:lnTo>
                <a:cubicBezTo>
                  <a:pt x="204" y="422"/>
                  <a:pt x="201" y="419"/>
                  <a:pt x="198" y="413"/>
                </a:cubicBezTo>
                <a:lnTo>
                  <a:pt x="198" y="225"/>
                </a:lnTo>
                <a:lnTo>
                  <a:pt x="9" y="225"/>
                </a:lnTo>
                <a:cubicBezTo>
                  <a:pt x="3" y="222"/>
                  <a:pt x="0" y="217"/>
                  <a:pt x="0" y="212"/>
                </a:cubicBezTo>
                <a:lnTo>
                  <a:pt x="0" y="2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445880" y="4073760"/>
            <a:ext cx="164520" cy="155880"/>
          </a:xfrm>
          <a:custGeom>
            <a:avLst/>
            <a:gdLst/>
            <a:ahLst/>
            <a:rect l="0" t="0" r="r" b="b"/>
            <a:pathLst>
              <a:path w="457" h="433">
                <a:moveTo>
                  <a:pt x="125" y="29"/>
                </a:moveTo>
                <a:cubicBezTo>
                  <a:pt x="114" y="29"/>
                  <a:pt x="107" y="29"/>
                  <a:pt x="105" y="29"/>
                </a:cubicBezTo>
                <a:cubicBezTo>
                  <a:pt x="103" y="28"/>
                  <a:pt x="102" y="26"/>
                  <a:pt x="102" y="22"/>
                </a:cubicBezTo>
                <a:cubicBezTo>
                  <a:pt x="102" y="10"/>
                  <a:pt x="104" y="3"/>
                  <a:pt x="109" y="1"/>
                </a:cubicBezTo>
                <a:cubicBezTo>
                  <a:pt x="109" y="0"/>
                  <a:pt x="137" y="0"/>
                  <a:pt x="191" y="0"/>
                </a:cubicBezTo>
                <a:cubicBezTo>
                  <a:pt x="300" y="0"/>
                  <a:pt x="358" y="1"/>
                  <a:pt x="364" y="1"/>
                </a:cubicBezTo>
                <a:cubicBezTo>
                  <a:pt x="390" y="6"/>
                  <a:pt x="412" y="15"/>
                  <a:pt x="430" y="30"/>
                </a:cubicBezTo>
                <a:cubicBezTo>
                  <a:pt x="448" y="45"/>
                  <a:pt x="457" y="64"/>
                  <a:pt x="457" y="88"/>
                </a:cubicBezTo>
                <a:cubicBezTo>
                  <a:pt x="457" y="116"/>
                  <a:pt x="445" y="140"/>
                  <a:pt x="420" y="162"/>
                </a:cubicBezTo>
                <a:cubicBezTo>
                  <a:pt x="396" y="183"/>
                  <a:pt x="368" y="198"/>
                  <a:pt x="336" y="205"/>
                </a:cubicBezTo>
                <a:lnTo>
                  <a:pt x="330" y="207"/>
                </a:lnTo>
                <a:cubicBezTo>
                  <a:pt x="357" y="211"/>
                  <a:pt x="379" y="221"/>
                  <a:pt x="396" y="236"/>
                </a:cubicBezTo>
                <a:cubicBezTo>
                  <a:pt x="414" y="252"/>
                  <a:pt x="423" y="271"/>
                  <a:pt x="423" y="295"/>
                </a:cubicBezTo>
                <a:cubicBezTo>
                  <a:pt x="423" y="325"/>
                  <a:pt x="408" y="355"/>
                  <a:pt x="377" y="384"/>
                </a:cubicBezTo>
                <a:cubicBezTo>
                  <a:pt x="347" y="412"/>
                  <a:pt x="310" y="429"/>
                  <a:pt x="266" y="432"/>
                </a:cubicBezTo>
                <a:cubicBezTo>
                  <a:pt x="263" y="433"/>
                  <a:pt x="218" y="433"/>
                  <a:pt x="132" y="433"/>
                </a:cubicBezTo>
                <a:cubicBezTo>
                  <a:pt x="48" y="433"/>
                  <a:pt x="4" y="433"/>
                  <a:pt x="3" y="432"/>
                </a:cubicBezTo>
                <a:cubicBezTo>
                  <a:pt x="1" y="431"/>
                  <a:pt x="0" y="429"/>
                  <a:pt x="0" y="427"/>
                </a:cubicBezTo>
                <a:cubicBezTo>
                  <a:pt x="0" y="424"/>
                  <a:pt x="1" y="421"/>
                  <a:pt x="2" y="418"/>
                </a:cubicBezTo>
                <a:cubicBezTo>
                  <a:pt x="4" y="410"/>
                  <a:pt x="6" y="405"/>
                  <a:pt x="8" y="405"/>
                </a:cubicBezTo>
                <a:cubicBezTo>
                  <a:pt x="10" y="404"/>
                  <a:pt x="13" y="404"/>
                  <a:pt x="17" y="404"/>
                </a:cubicBezTo>
                <a:lnTo>
                  <a:pt x="22" y="404"/>
                </a:lnTo>
                <a:cubicBezTo>
                  <a:pt x="34" y="404"/>
                  <a:pt x="46" y="403"/>
                  <a:pt x="60" y="402"/>
                </a:cubicBezTo>
                <a:cubicBezTo>
                  <a:pt x="66" y="401"/>
                  <a:pt x="70" y="398"/>
                  <a:pt x="72" y="395"/>
                </a:cubicBezTo>
                <a:cubicBezTo>
                  <a:pt x="73" y="393"/>
                  <a:pt x="89" y="334"/>
                  <a:pt x="118" y="219"/>
                </a:cubicBezTo>
                <a:cubicBezTo>
                  <a:pt x="147" y="102"/>
                  <a:pt x="161" y="41"/>
                  <a:pt x="161" y="35"/>
                </a:cubicBezTo>
                <a:cubicBezTo>
                  <a:pt x="161" y="32"/>
                  <a:pt x="149" y="30"/>
                  <a:pt x="125" y="29"/>
                </a:cubicBezTo>
                <a:moveTo>
                  <a:pt x="390" y="88"/>
                </a:moveTo>
                <a:cubicBezTo>
                  <a:pt x="390" y="75"/>
                  <a:pt x="386" y="64"/>
                  <a:pt x="380" y="53"/>
                </a:cubicBezTo>
                <a:cubicBezTo>
                  <a:pt x="374" y="42"/>
                  <a:pt x="363" y="35"/>
                  <a:pt x="349" y="31"/>
                </a:cubicBezTo>
                <a:cubicBezTo>
                  <a:pt x="346" y="30"/>
                  <a:pt x="327" y="30"/>
                  <a:pt x="291" y="29"/>
                </a:cubicBezTo>
                <a:cubicBezTo>
                  <a:pt x="282" y="29"/>
                  <a:pt x="274" y="29"/>
                  <a:pt x="264" y="29"/>
                </a:cubicBezTo>
                <a:cubicBezTo>
                  <a:pt x="255" y="29"/>
                  <a:pt x="248" y="29"/>
                  <a:pt x="242" y="30"/>
                </a:cubicBezTo>
                <a:lnTo>
                  <a:pt x="234" y="30"/>
                </a:lnTo>
                <a:cubicBezTo>
                  <a:pt x="228" y="30"/>
                  <a:pt x="224" y="32"/>
                  <a:pt x="222" y="36"/>
                </a:cubicBezTo>
                <a:cubicBezTo>
                  <a:pt x="221" y="38"/>
                  <a:pt x="214" y="63"/>
                  <a:pt x="202" y="113"/>
                </a:cubicBezTo>
                <a:cubicBezTo>
                  <a:pt x="202" y="114"/>
                  <a:pt x="201" y="116"/>
                  <a:pt x="201" y="117"/>
                </a:cubicBezTo>
                <a:lnTo>
                  <a:pt x="181" y="197"/>
                </a:lnTo>
                <a:lnTo>
                  <a:pt x="233" y="197"/>
                </a:lnTo>
                <a:cubicBezTo>
                  <a:pt x="267" y="197"/>
                  <a:pt x="286" y="196"/>
                  <a:pt x="291" y="195"/>
                </a:cubicBezTo>
                <a:cubicBezTo>
                  <a:pt x="317" y="191"/>
                  <a:pt x="339" y="179"/>
                  <a:pt x="359" y="159"/>
                </a:cubicBezTo>
                <a:cubicBezTo>
                  <a:pt x="379" y="138"/>
                  <a:pt x="389" y="115"/>
                  <a:pt x="390" y="88"/>
                </a:cubicBezTo>
                <a:moveTo>
                  <a:pt x="355" y="288"/>
                </a:moveTo>
                <a:cubicBezTo>
                  <a:pt x="355" y="270"/>
                  <a:pt x="351" y="254"/>
                  <a:pt x="341" y="242"/>
                </a:cubicBezTo>
                <a:cubicBezTo>
                  <a:pt x="331" y="230"/>
                  <a:pt x="318" y="223"/>
                  <a:pt x="303" y="221"/>
                </a:cubicBezTo>
                <a:cubicBezTo>
                  <a:pt x="300" y="220"/>
                  <a:pt x="283" y="220"/>
                  <a:pt x="250" y="220"/>
                </a:cubicBezTo>
                <a:cubicBezTo>
                  <a:pt x="201" y="220"/>
                  <a:pt x="176" y="220"/>
                  <a:pt x="175" y="221"/>
                </a:cubicBezTo>
                <a:cubicBezTo>
                  <a:pt x="175" y="221"/>
                  <a:pt x="172" y="237"/>
                  <a:pt x="164" y="267"/>
                </a:cubicBezTo>
                <a:cubicBezTo>
                  <a:pt x="157" y="297"/>
                  <a:pt x="150" y="326"/>
                  <a:pt x="142" y="356"/>
                </a:cubicBezTo>
                <a:lnTo>
                  <a:pt x="131" y="400"/>
                </a:lnTo>
                <a:cubicBezTo>
                  <a:pt x="131" y="402"/>
                  <a:pt x="133" y="403"/>
                  <a:pt x="138" y="403"/>
                </a:cubicBezTo>
                <a:cubicBezTo>
                  <a:pt x="144" y="403"/>
                  <a:pt x="161" y="403"/>
                  <a:pt x="190" y="404"/>
                </a:cubicBezTo>
                <a:cubicBezTo>
                  <a:pt x="227" y="404"/>
                  <a:pt x="247" y="404"/>
                  <a:pt x="250" y="403"/>
                </a:cubicBezTo>
                <a:cubicBezTo>
                  <a:pt x="277" y="400"/>
                  <a:pt x="301" y="388"/>
                  <a:pt x="322" y="367"/>
                </a:cubicBezTo>
                <a:cubicBezTo>
                  <a:pt x="344" y="345"/>
                  <a:pt x="355" y="319"/>
                  <a:pt x="355" y="2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623360" y="40586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6"/>
                  <a:pt x="137" y="449"/>
                  <a:pt x="131" y="467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2"/>
                  <a:pt x="7" y="617"/>
                </a:cubicBezTo>
                <a:cubicBezTo>
                  <a:pt x="73" y="549"/>
                  <a:pt x="106" y="449"/>
                  <a:pt x="106" y="316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5848200" y="4003920"/>
            <a:ext cx="1874160" cy="14040"/>
          </a:xfrm>
          <a:custGeom>
            <a:avLst/>
            <a:gdLst/>
            <a:ahLst/>
            <a:rect l="0" t="0" r="r" b="b"/>
            <a:pathLst>
              <a:path w="5206" h="39">
                <a:moveTo>
                  <a:pt x="0" y="39"/>
                </a:moveTo>
                <a:lnTo>
                  <a:pt x="5206" y="39"/>
                </a:lnTo>
                <a:lnTo>
                  <a:pt x="5206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52200" y="4562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28600" y="3361320"/>
            <a:ext cx="93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Формула: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52200" y="4895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28600" y="4475880"/>
            <a:ext cx="3359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Простота, мало параметров.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52200" y="5229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28600" y="4809240"/>
            <a:ext cx="4950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Предполагает сигмоидную форму искажения.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28600" y="5142600"/>
            <a:ext cx="687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Лучше всего подходит для: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SVM и других моделей с похожим поведением.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093720" y="914400"/>
            <a:ext cx="6100560" cy="50288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 txBox="1"/>
          <p:nvPr/>
        </p:nvSpPr>
        <p:spPr>
          <a:xfrm>
            <a:off x="747720" y="1309320"/>
            <a:ext cx="3620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Методы калибровки: Isotonic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747720" y="1623600"/>
            <a:ext cx="13525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Regression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52200" y="2971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747720" y="2238840"/>
            <a:ext cx="4257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Непараметрический подход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28600" y="2885040"/>
            <a:ext cx="353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монотонно возрастающую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28600" y="3170880"/>
            <a:ext cx="387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функцию, которая лучше всего приближает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952200" y="3876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28600" y="3456720"/>
            <a:ext cx="211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калибровочную кривую.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28600" y="3790080"/>
            <a:ext cx="357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Гибче, чем Platt Scaling. Может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52200" y="4495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128600" y="4075920"/>
            <a:ext cx="3386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исправить более сложные искажения.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28600" y="4409280"/>
            <a:ext cx="4010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Требует больше данных, склонен 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52200" y="5114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128600" y="4694760"/>
            <a:ext cx="350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переобучению на маленьких выборках.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28600" y="5028120"/>
            <a:ext cx="346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Лучше всего подходит для: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Больших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28600" y="5313960"/>
            <a:ext cx="294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датасетов и сложных искажений.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952200" y="2581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1848240"/>
            <a:ext cx="5231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Как калиброваться без дата лика?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52200" y="2914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28600" y="2494440"/>
            <a:ext cx="7386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Калибратор нужно обучать на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валидационной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выборке, а не на тестовой!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128600" y="2827800"/>
            <a:ext cx="99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Пайплайн: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61520" y="3113640"/>
            <a:ext cx="4298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i. Разделить данные на Train /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Calibration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/ Test.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19040" y="3447000"/>
            <a:ext cx="245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ii. Обучить модель на Train.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276920" y="3780360"/>
            <a:ext cx="364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iii. Получить прогнозы для Calibration set.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280520" y="4113720"/>
            <a:ext cx="674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iv. Обучить калибратор (Platt/Isotonic) на этих прогнозах и истинных метках.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52200" y="4867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322640" y="4447080"/>
            <a:ext cx="284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v. Оценить качество на Test set.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3533760" y="4781520"/>
            <a:ext cx="2267280" cy="247680"/>
          </a:xfrm>
          <a:custGeom>
            <a:avLst/>
            <a:gdLst/>
            <a:ahLst/>
            <a:rect l="0" t="0" r="r" b="b"/>
            <a:pathLst>
              <a:path w="6298" h="688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6139" y="0"/>
                </a:lnTo>
                <a:cubicBezTo>
                  <a:pt x="6149" y="0"/>
                  <a:pt x="6160" y="1"/>
                  <a:pt x="6170" y="3"/>
                </a:cubicBezTo>
                <a:cubicBezTo>
                  <a:pt x="6180" y="5"/>
                  <a:pt x="6190" y="8"/>
                  <a:pt x="6200" y="12"/>
                </a:cubicBezTo>
                <a:cubicBezTo>
                  <a:pt x="6209" y="16"/>
                  <a:pt x="6218" y="21"/>
                  <a:pt x="6227" y="26"/>
                </a:cubicBezTo>
                <a:cubicBezTo>
                  <a:pt x="6236" y="32"/>
                  <a:pt x="6244" y="39"/>
                  <a:pt x="6251" y="46"/>
                </a:cubicBezTo>
                <a:cubicBezTo>
                  <a:pt x="6258" y="53"/>
                  <a:pt x="6265" y="61"/>
                  <a:pt x="6271" y="70"/>
                </a:cubicBezTo>
                <a:cubicBezTo>
                  <a:pt x="6277" y="79"/>
                  <a:pt x="6282" y="88"/>
                  <a:pt x="6286" y="98"/>
                </a:cubicBezTo>
                <a:cubicBezTo>
                  <a:pt x="6290" y="107"/>
                  <a:pt x="6293" y="118"/>
                  <a:pt x="6295" y="128"/>
                </a:cubicBezTo>
                <a:cubicBezTo>
                  <a:pt x="6297" y="139"/>
                  <a:pt x="6298" y="149"/>
                  <a:pt x="6298" y="159"/>
                </a:cubicBezTo>
                <a:lnTo>
                  <a:pt x="6298" y="530"/>
                </a:lnTo>
                <a:cubicBezTo>
                  <a:pt x="6298" y="540"/>
                  <a:pt x="6297" y="550"/>
                  <a:pt x="6295" y="561"/>
                </a:cubicBezTo>
                <a:cubicBezTo>
                  <a:pt x="6293" y="571"/>
                  <a:pt x="6290" y="581"/>
                  <a:pt x="6286" y="590"/>
                </a:cubicBezTo>
                <a:cubicBezTo>
                  <a:pt x="6282" y="600"/>
                  <a:pt x="6277" y="609"/>
                  <a:pt x="6271" y="618"/>
                </a:cubicBezTo>
                <a:cubicBezTo>
                  <a:pt x="6265" y="627"/>
                  <a:pt x="6258" y="635"/>
                  <a:pt x="6251" y="642"/>
                </a:cubicBezTo>
                <a:cubicBezTo>
                  <a:pt x="6244" y="649"/>
                  <a:pt x="6236" y="656"/>
                  <a:pt x="6227" y="662"/>
                </a:cubicBezTo>
                <a:cubicBezTo>
                  <a:pt x="6218" y="668"/>
                  <a:pt x="6209" y="672"/>
                  <a:pt x="6200" y="676"/>
                </a:cubicBezTo>
                <a:cubicBezTo>
                  <a:pt x="6190" y="680"/>
                  <a:pt x="6180" y="683"/>
                  <a:pt x="6170" y="685"/>
                </a:cubicBezTo>
                <a:cubicBezTo>
                  <a:pt x="6160" y="687"/>
                  <a:pt x="6149" y="688"/>
                  <a:pt x="6139" y="688"/>
                </a:cubicBezTo>
                <a:lnTo>
                  <a:pt x="158" y="688"/>
                </a:lnTo>
                <a:cubicBezTo>
                  <a:pt x="148" y="688"/>
                  <a:pt x="138" y="687"/>
                  <a:pt x="127" y="685"/>
                </a:cubicBezTo>
                <a:cubicBezTo>
                  <a:pt x="117" y="683"/>
                  <a:pt x="107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1" y="656"/>
                  <a:pt x="53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28600" y="4780440"/>
            <a:ext cx="239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Встроенная калибровка: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3593880" y="4812480"/>
            <a:ext cx="2132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CalibratedClassifierCV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5796360" y="4780440"/>
            <a:ext cx="87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sklearn.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7715160" y="2514600"/>
            <a:ext cx="2856960" cy="182844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 txBox="1"/>
          <p:nvPr/>
        </p:nvSpPr>
        <p:spPr>
          <a:xfrm>
            <a:off x="747720" y="1248480"/>
            <a:ext cx="40132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Наивный байесовский классификатор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747720" y="1738080"/>
            <a:ext cx="2833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Вероятностная основа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2052360"/>
            <a:ext cx="1939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классификации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735920" y="323424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8" y="29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2"/>
                  <a:pt x="101" y="19"/>
                  <a:pt x="102" y="15"/>
                </a:cubicBezTo>
                <a:cubicBezTo>
                  <a:pt x="104" y="7"/>
                  <a:pt x="106" y="2"/>
                  <a:pt x="108" y="1"/>
                </a:cubicBezTo>
                <a:cubicBezTo>
                  <a:pt x="109" y="0"/>
                  <a:pt x="150" y="0"/>
                  <a:pt x="230" y="0"/>
                </a:cubicBezTo>
                <a:cubicBezTo>
                  <a:pt x="310" y="0"/>
                  <a:pt x="353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6" y="49"/>
                  <a:pt x="455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3" y="215"/>
                  <a:pt x="346" y="233"/>
                  <a:pt x="300" y="240"/>
                </a:cubicBezTo>
                <a:cubicBezTo>
                  <a:pt x="297" y="241"/>
                  <a:pt x="275" y="241"/>
                  <a:pt x="233" y="242"/>
                </a:cubicBezTo>
                <a:lnTo>
                  <a:pt x="173" y="242"/>
                </a:lnTo>
                <a:lnTo>
                  <a:pt x="154" y="318"/>
                </a:lnTo>
                <a:cubicBezTo>
                  <a:pt x="142" y="367"/>
                  <a:pt x="135" y="393"/>
                  <a:pt x="135" y="396"/>
                </a:cubicBezTo>
                <a:cubicBezTo>
                  <a:pt x="135" y="397"/>
                  <a:pt x="136" y="398"/>
                  <a:pt x="136" y="399"/>
                </a:cubicBezTo>
                <a:cubicBezTo>
                  <a:pt x="137" y="399"/>
                  <a:pt x="138" y="400"/>
                  <a:pt x="141" y="401"/>
                </a:cubicBezTo>
                <a:cubicBezTo>
                  <a:pt x="143" y="403"/>
                  <a:pt x="147" y="403"/>
                  <a:pt x="151" y="403"/>
                </a:cubicBezTo>
                <a:cubicBezTo>
                  <a:pt x="156" y="402"/>
                  <a:pt x="163" y="403"/>
                  <a:pt x="172" y="404"/>
                </a:cubicBezTo>
                <a:lnTo>
                  <a:pt x="192" y="404"/>
                </a:lnTo>
                <a:cubicBezTo>
                  <a:pt x="194" y="408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7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5" y="401"/>
                  <a:pt x="69" y="398"/>
                  <a:pt x="72" y="394"/>
                </a:cubicBezTo>
                <a:cubicBezTo>
                  <a:pt x="73" y="393"/>
                  <a:pt x="88" y="334"/>
                  <a:pt x="117" y="218"/>
                </a:cubicBezTo>
                <a:cubicBezTo>
                  <a:pt x="146" y="102"/>
                  <a:pt x="161" y="41"/>
                  <a:pt x="161" y="35"/>
                </a:cubicBezTo>
                <a:moveTo>
                  <a:pt x="387" y="82"/>
                </a:moveTo>
                <a:cubicBezTo>
                  <a:pt x="387" y="76"/>
                  <a:pt x="387" y="72"/>
                  <a:pt x="386" y="68"/>
                </a:cubicBezTo>
                <a:cubicBezTo>
                  <a:pt x="385" y="65"/>
                  <a:pt x="383" y="60"/>
                  <a:pt x="380" y="54"/>
                </a:cubicBezTo>
                <a:cubicBezTo>
                  <a:pt x="377" y="48"/>
                  <a:pt x="372" y="44"/>
                  <a:pt x="364" y="40"/>
                </a:cubicBezTo>
                <a:cubicBezTo>
                  <a:pt x="357" y="37"/>
                  <a:pt x="346" y="34"/>
                  <a:pt x="333" y="30"/>
                </a:cubicBezTo>
                <a:cubicBezTo>
                  <a:pt x="330" y="30"/>
                  <a:pt x="314" y="30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29"/>
                  <a:pt x="242" y="30"/>
                </a:cubicBezTo>
                <a:cubicBezTo>
                  <a:pt x="238" y="30"/>
                  <a:pt x="235" y="30"/>
                  <a:pt x="235" y="30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3" y="38"/>
                  <a:pt x="219" y="54"/>
                  <a:pt x="211" y="84"/>
                </a:cubicBezTo>
                <a:cubicBezTo>
                  <a:pt x="204" y="114"/>
                  <a:pt x="197" y="143"/>
                  <a:pt x="189" y="171"/>
                </a:cubicBezTo>
                <a:cubicBezTo>
                  <a:pt x="182" y="200"/>
                  <a:pt x="178" y="214"/>
                  <a:pt x="178" y="214"/>
                </a:cubicBezTo>
                <a:cubicBezTo>
                  <a:pt x="178" y="215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8" y="216"/>
                  <a:pt x="332" y="205"/>
                  <a:pt x="352" y="184"/>
                </a:cubicBezTo>
                <a:cubicBezTo>
                  <a:pt x="364" y="173"/>
                  <a:pt x="372" y="156"/>
                  <a:pt x="378" y="134"/>
                </a:cubicBezTo>
                <a:cubicBezTo>
                  <a:pt x="384" y="112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920960" y="3219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6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1"/>
                  <a:pt x="47" y="272"/>
                  <a:pt x="47" y="317"/>
                </a:cubicBezTo>
                <a:cubicBezTo>
                  <a:pt x="47" y="362"/>
                  <a:pt x="50" y="402"/>
                  <a:pt x="58" y="438"/>
                </a:cubicBezTo>
                <a:cubicBezTo>
                  <a:pt x="65" y="475"/>
                  <a:pt x="73" y="504"/>
                  <a:pt x="83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994760" y="3234240"/>
            <a:ext cx="167400" cy="155520"/>
          </a:xfrm>
          <a:custGeom>
            <a:avLst/>
            <a:gdLst/>
            <a:ahLst/>
            <a:rect l="0" t="0" r="r" b="b"/>
            <a:pathLst>
              <a:path w="465" h="432">
                <a:moveTo>
                  <a:pt x="23" y="29"/>
                </a:moveTo>
                <a:cubicBezTo>
                  <a:pt x="18" y="29"/>
                  <a:pt x="14" y="29"/>
                  <a:pt x="12" y="29"/>
                </a:cubicBezTo>
                <a:cubicBezTo>
                  <a:pt x="10" y="29"/>
                  <a:pt x="8" y="29"/>
                  <a:pt x="6" y="28"/>
                </a:cubicBezTo>
                <a:cubicBezTo>
                  <a:pt x="4" y="28"/>
                  <a:pt x="2" y="27"/>
                  <a:pt x="1" y="27"/>
                </a:cubicBezTo>
                <a:cubicBezTo>
                  <a:pt x="1" y="26"/>
                  <a:pt x="0" y="24"/>
                  <a:pt x="0" y="23"/>
                </a:cubicBezTo>
                <a:cubicBezTo>
                  <a:pt x="0" y="21"/>
                  <a:pt x="1" y="18"/>
                  <a:pt x="2" y="12"/>
                </a:cubicBezTo>
                <a:cubicBezTo>
                  <a:pt x="3" y="7"/>
                  <a:pt x="5" y="3"/>
                  <a:pt x="8" y="1"/>
                </a:cubicBezTo>
                <a:cubicBezTo>
                  <a:pt x="9" y="0"/>
                  <a:pt x="12" y="0"/>
                  <a:pt x="17" y="0"/>
                </a:cubicBezTo>
                <a:cubicBezTo>
                  <a:pt x="37" y="1"/>
                  <a:pt x="60" y="2"/>
                  <a:pt x="86" y="2"/>
                </a:cubicBezTo>
                <a:cubicBezTo>
                  <a:pt x="137" y="2"/>
                  <a:pt x="167" y="1"/>
                  <a:pt x="175" y="0"/>
                </a:cubicBezTo>
                <a:lnTo>
                  <a:pt x="181" y="0"/>
                </a:lnTo>
                <a:cubicBezTo>
                  <a:pt x="184" y="3"/>
                  <a:pt x="185" y="4"/>
                  <a:pt x="185" y="6"/>
                </a:cubicBezTo>
                <a:cubicBezTo>
                  <a:pt x="185" y="7"/>
                  <a:pt x="184" y="11"/>
                  <a:pt x="184" y="17"/>
                </a:cubicBezTo>
                <a:cubicBezTo>
                  <a:pt x="182" y="23"/>
                  <a:pt x="180" y="27"/>
                  <a:pt x="177" y="29"/>
                </a:cubicBezTo>
                <a:lnTo>
                  <a:pt x="170" y="29"/>
                </a:lnTo>
                <a:cubicBezTo>
                  <a:pt x="146" y="29"/>
                  <a:pt x="134" y="32"/>
                  <a:pt x="134" y="37"/>
                </a:cubicBezTo>
                <a:cubicBezTo>
                  <a:pt x="134" y="39"/>
                  <a:pt x="145" y="70"/>
                  <a:pt x="166" y="130"/>
                </a:cubicBezTo>
                <a:cubicBezTo>
                  <a:pt x="187" y="190"/>
                  <a:pt x="198" y="221"/>
                  <a:pt x="198" y="221"/>
                </a:cubicBezTo>
                <a:lnTo>
                  <a:pt x="200" y="219"/>
                </a:lnTo>
                <a:cubicBezTo>
                  <a:pt x="202" y="218"/>
                  <a:pt x="204" y="215"/>
                  <a:pt x="208" y="211"/>
                </a:cubicBezTo>
                <a:cubicBezTo>
                  <a:pt x="211" y="207"/>
                  <a:pt x="215" y="202"/>
                  <a:pt x="221" y="196"/>
                </a:cubicBezTo>
                <a:cubicBezTo>
                  <a:pt x="226" y="190"/>
                  <a:pt x="233" y="182"/>
                  <a:pt x="241" y="173"/>
                </a:cubicBezTo>
                <a:cubicBezTo>
                  <a:pt x="250" y="163"/>
                  <a:pt x="259" y="153"/>
                  <a:pt x="269" y="140"/>
                </a:cubicBezTo>
                <a:cubicBezTo>
                  <a:pt x="308" y="95"/>
                  <a:pt x="331" y="69"/>
                  <a:pt x="337" y="61"/>
                </a:cubicBezTo>
                <a:cubicBezTo>
                  <a:pt x="343" y="53"/>
                  <a:pt x="347" y="46"/>
                  <a:pt x="347" y="41"/>
                </a:cubicBezTo>
                <a:cubicBezTo>
                  <a:pt x="347" y="34"/>
                  <a:pt x="340" y="30"/>
                  <a:pt x="327" y="29"/>
                </a:cubicBezTo>
                <a:cubicBezTo>
                  <a:pt x="320" y="29"/>
                  <a:pt x="316" y="27"/>
                  <a:pt x="316" y="23"/>
                </a:cubicBezTo>
                <a:cubicBezTo>
                  <a:pt x="316" y="22"/>
                  <a:pt x="317" y="19"/>
                  <a:pt x="317" y="14"/>
                </a:cubicBezTo>
                <a:cubicBezTo>
                  <a:pt x="319" y="8"/>
                  <a:pt x="320" y="4"/>
                  <a:pt x="321" y="3"/>
                </a:cubicBezTo>
                <a:cubicBezTo>
                  <a:pt x="321" y="1"/>
                  <a:pt x="324" y="0"/>
                  <a:pt x="329" y="0"/>
                </a:cubicBezTo>
                <a:cubicBezTo>
                  <a:pt x="330" y="0"/>
                  <a:pt x="336" y="0"/>
                  <a:pt x="348" y="1"/>
                </a:cubicBezTo>
                <a:cubicBezTo>
                  <a:pt x="359" y="1"/>
                  <a:pt x="376" y="1"/>
                  <a:pt x="398" y="2"/>
                </a:cubicBezTo>
                <a:cubicBezTo>
                  <a:pt x="409" y="2"/>
                  <a:pt x="421" y="2"/>
                  <a:pt x="433" y="1"/>
                </a:cubicBezTo>
                <a:cubicBezTo>
                  <a:pt x="445" y="1"/>
                  <a:pt x="452" y="1"/>
                  <a:pt x="454" y="1"/>
                </a:cubicBezTo>
                <a:cubicBezTo>
                  <a:pt x="461" y="1"/>
                  <a:pt x="465" y="3"/>
                  <a:pt x="465" y="6"/>
                </a:cubicBezTo>
                <a:cubicBezTo>
                  <a:pt x="465" y="8"/>
                  <a:pt x="464" y="11"/>
                  <a:pt x="463" y="16"/>
                </a:cubicBezTo>
                <a:cubicBezTo>
                  <a:pt x="462" y="22"/>
                  <a:pt x="461" y="24"/>
                  <a:pt x="460" y="25"/>
                </a:cubicBezTo>
                <a:cubicBezTo>
                  <a:pt x="459" y="28"/>
                  <a:pt x="454" y="29"/>
                  <a:pt x="446" y="29"/>
                </a:cubicBezTo>
                <a:cubicBezTo>
                  <a:pt x="416" y="31"/>
                  <a:pt x="391" y="42"/>
                  <a:pt x="372" y="61"/>
                </a:cubicBezTo>
                <a:cubicBezTo>
                  <a:pt x="369" y="65"/>
                  <a:pt x="339" y="99"/>
                  <a:pt x="284" y="164"/>
                </a:cubicBezTo>
                <a:lnTo>
                  <a:pt x="201" y="259"/>
                </a:lnTo>
                <a:lnTo>
                  <a:pt x="185" y="326"/>
                </a:lnTo>
                <a:cubicBezTo>
                  <a:pt x="173" y="371"/>
                  <a:pt x="168" y="395"/>
                  <a:pt x="168" y="397"/>
                </a:cubicBezTo>
                <a:cubicBezTo>
                  <a:pt x="168" y="402"/>
                  <a:pt x="182" y="404"/>
                  <a:pt x="211" y="404"/>
                </a:cubicBezTo>
                <a:cubicBezTo>
                  <a:pt x="218" y="404"/>
                  <a:pt x="222" y="404"/>
                  <a:pt x="224" y="404"/>
                </a:cubicBezTo>
                <a:cubicBezTo>
                  <a:pt x="226" y="405"/>
                  <a:pt x="227" y="407"/>
                  <a:pt x="228" y="411"/>
                </a:cubicBezTo>
                <a:cubicBezTo>
                  <a:pt x="228" y="412"/>
                  <a:pt x="227" y="414"/>
                  <a:pt x="227" y="418"/>
                </a:cubicBezTo>
                <a:cubicBezTo>
                  <a:pt x="225" y="426"/>
                  <a:pt x="224" y="430"/>
                  <a:pt x="223" y="430"/>
                </a:cubicBezTo>
                <a:cubicBezTo>
                  <a:pt x="222" y="431"/>
                  <a:pt x="219" y="432"/>
                  <a:pt x="213" y="432"/>
                </a:cubicBezTo>
                <a:cubicBezTo>
                  <a:pt x="211" y="432"/>
                  <a:pt x="202" y="432"/>
                  <a:pt x="186" y="432"/>
                </a:cubicBezTo>
                <a:cubicBezTo>
                  <a:pt x="171" y="432"/>
                  <a:pt x="151" y="432"/>
                  <a:pt x="128" y="432"/>
                </a:cubicBezTo>
                <a:cubicBezTo>
                  <a:pt x="102" y="432"/>
                  <a:pt x="82" y="432"/>
                  <a:pt x="68" y="432"/>
                </a:cubicBezTo>
                <a:cubicBezTo>
                  <a:pt x="55" y="432"/>
                  <a:pt x="47" y="432"/>
                  <a:pt x="46" y="432"/>
                </a:cubicBezTo>
                <a:cubicBezTo>
                  <a:pt x="38" y="432"/>
                  <a:pt x="34" y="431"/>
                  <a:pt x="34" y="427"/>
                </a:cubicBezTo>
                <a:cubicBezTo>
                  <a:pt x="34" y="425"/>
                  <a:pt x="35" y="422"/>
                  <a:pt x="36" y="418"/>
                </a:cubicBezTo>
                <a:cubicBezTo>
                  <a:pt x="37" y="417"/>
                  <a:pt x="37" y="415"/>
                  <a:pt x="37" y="414"/>
                </a:cubicBezTo>
                <a:cubicBezTo>
                  <a:pt x="38" y="413"/>
                  <a:pt x="38" y="412"/>
                  <a:pt x="38" y="411"/>
                </a:cubicBezTo>
                <a:cubicBezTo>
                  <a:pt x="38" y="410"/>
                  <a:pt x="38" y="409"/>
                  <a:pt x="39" y="408"/>
                </a:cubicBezTo>
                <a:cubicBezTo>
                  <a:pt x="39" y="407"/>
                  <a:pt x="40" y="407"/>
                  <a:pt x="40" y="406"/>
                </a:cubicBezTo>
                <a:cubicBezTo>
                  <a:pt x="40" y="406"/>
                  <a:pt x="41" y="406"/>
                  <a:pt x="42" y="405"/>
                </a:cubicBezTo>
                <a:cubicBezTo>
                  <a:pt x="43" y="405"/>
                  <a:pt x="44" y="404"/>
                  <a:pt x="45" y="404"/>
                </a:cubicBezTo>
                <a:cubicBezTo>
                  <a:pt x="46" y="404"/>
                  <a:pt x="48" y="404"/>
                  <a:pt x="49" y="404"/>
                </a:cubicBezTo>
                <a:cubicBezTo>
                  <a:pt x="50" y="404"/>
                  <a:pt x="52" y="404"/>
                  <a:pt x="55" y="404"/>
                </a:cubicBezTo>
                <a:cubicBezTo>
                  <a:pt x="57" y="403"/>
                  <a:pt x="60" y="403"/>
                  <a:pt x="63" y="404"/>
                </a:cubicBezTo>
                <a:cubicBezTo>
                  <a:pt x="79" y="403"/>
                  <a:pt x="90" y="403"/>
                  <a:pt x="95" y="401"/>
                </a:cubicBezTo>
                <a:cubicBezTo>
                  <a:pt x="100" y="400"/>
                  <a:pt x="104" y="397"/>
                  <a:pt x="106" y="393"/>
                </a:cubicBezTo>
                <a:cubicBezTo>
                  <a:pt x="108" y="391"/>
                  <a:pt x="114" y="368"/>
                  <a:pt x="125" y="325"/>
                </a:cubicBezTo>
                <a:lnTo>
                  <a:pt x="141" y="259"/>
                </a:lnTo>
                <a:lnTo>
                  <a:pt x="63" y="38"/>
                </a:lnTo>
                <a:cubicBezTo>
                  <a:pt x="62" y="38"/>
                  <a:pt x="62" y="37"/>
                  <a:pt x="62" y="37"/>
                </a:cubicBezTo>
                <a:cubicBezTo>
                  <a:pt x="61" y="36"/>
                  <a:pt x="61" y="36"/>
                  <a:pt x="60" y="35"/>
                </a:cubicBezTo>
                <a:cubicBezTo>
                  <a:pt x="60" y="35"/>
                  <a:pt x="59" y="35"/>
                  <a:pt x="58" y="34"/>
                </a:cubicBezTo>
                <a:cubicBezTo>
                  <a:pt x="58" y="34"/>
                  <a:pt x="57" y="33"/>
                  <a:pt x="56" y="33"/>
                </a:cubicBezTo>
                <a:cubicBezTo>
                  <a:pt x="55" y="32"/>
                  <a:pt x="54" y="32"/>
                  <a:pt x="53" y="32"/>
                </a:cubicBezTo>
                <a:cubicBezTo>
                  <a:pt x="51" y="31"/>
                  <a:pt x="50" y="31"/>
                  <a:pt x="48" y="31"/>
                </a:cubicBezTo>
                <a:cubicBezTo>
                  <a:pt x="46" y="31"/>
                  <a:pt x="44" y="31"/>
                  <a:pt x="42" y="30"/>
                </a:cubicBezTo>
                <a:cubicBezTo>
                  <a:pt x="40" y="30"/>
                  <a:pt x="37" y="30"/>
                  <a:pt x="34" y="30"/>
                </a:cubicBezTo>
                <a:cubicBezTo>
                  <a:pt x="30" y="30"/>
                  <a:pt x="26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188800" y="321912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4" y="633"/>
                </a:moveTo>
                <a:lnTo>
                  <a:pt x="12" y="633"/>
                </a:lnTo>
                <a:cubicBezTo>
                  <a:pt x="6" y="633"/>
                  <a:pt x="3" y="630"/>
                  <a:pt x="0" y="624"/>
                </a:cubicBezTo>
                <a:lnTo>
                  <a:pt x="0" y="317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2230920" y="323424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7"/>
                  <a:pt x="6" y="406"/>
                </a:cubicBezTo>
                <a:cubicBezTo>
                  <a:pt x="8" y="405"/>
                  <a:pt x="12" y="404"/>
                  <a:pt x="18" y="404"/>
                </a:cubicBezTo>
                <a:cubicBezTo>
                  <a:pt x="55" y="403"/>
                  <a:pt x="83" y="392"/>
                  <a:pt x="104" y="371"/>
                </a:cubicBezTo>
                <a:cubicBezTo>
                  <a:pt x="108" y="367"/>
                  <a:pt x="132" y="340"/>
                  <a:pt x="177" y="291"/>
                </a:cubicBezTo>
                <a:cubicBezTo>
                  <a:pt x="222" y="241"/>
                  <a:pt x="244" y="217"/>
                  <a:pt x="243" y="216"/>
                </a:cubicBezTo>
                <a:cubicBezTo>
                  <a:pt x="198" y="98"/>
                  <a:pt x="173" y="39"/>
                  <a:pt x="171" y="37"/>
                </a:cubicBezTo>
                <a:cubicBezTo>
                  <a:pt x="168" y="32"/>
                  <a:pt x="154" y="30"/>
                  <a:pt x="132" y="29"/>
                </a:cubicBezTo>
                <a:lnTo>
                  <a:pt x="114" y="29"/>
                </a:lnTo>
                <a:cubicBezTo>
                  <a:pt x="111" y="27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7"/>
                  <a:pt x="115" y="3"/>
                  <a:pt x="118" y="0"/>
                </a:cubicBezTo>
                <a:lnTo>
                  <a:pt x="126" y="0"/>
                </a:lnTo>
                <a:cubicBezTo>
                  <a:pt x="141" y="1"/>
                  <a:pt x="166" y="1"/>
                  <a:pt x="203" y="1"/>
                </a:cubicBezTo>
                <a:cubicBezTo>
                  <a:pt x="217" y="1"/>
                  <a:pt x="230" y="1"/>
                  <a:pt x="242" y="1"/>
                </a:cubicBezTo>
                <a:cubicBezTo>
                  <a:pt x="253" y="1"/>
                  <a:pt x="263" y="1"/>
                  <a:pt x="270" y="1"/>
                </a:cubicBezTo>
                <a:cubicBezTo>
                  <a:pt x="277" y="0"/>
                  <a:pt x="281" y="0"/>
                  <a:pt x="283" y="1"/>
                </a:cubicBezTo>
                <a:cubicBezTo>
                  <a:pt x="290" y="1"/>
                  <a:pt x="293" y="3"/>
                  <a:pt x="293" y="8"/>
                </a:cubicBezTo>
                <a:cubicBezTo>
                  <a:pt x="293" y="8"/>
                  <a:pt x="293" y="11"/>
                  <a:pt x="292" y="16"/>
                </a:cubicBezTo>
                <a:cubicBezTo>
                  <a:pt x="290" y="22"/>
                  <a:pt x="289" y="26"/>
                  <a:pt x="288" y="27"/>
                </a:cubicBezTo>
                <a:cubicBezTo>
                  <a:pt x="286" y="28"/>
                  <a:pt x="283" y="29"/>
                  <a:pt x="278" y="29"/>
                </a:cubicBezTo>
                <a:cubicBezTo>
                  <a:pt x="265" y="30"/>
                  <a:pt x="253" y="34"/>
                  <a:pt x="243" y="40"/>
                </a:cubicBezTo>
                <a:lnTo>
                  <a:pt x="292" y="163"/>
                </a:lnTo>
                <a:lnTo>
                  <a:pt x="326" y="125"/>
                </a:lnTo>
                <a:cubicBezTo>
                  <a:pt x="371" y="78"/>
                  <a:pt x="393" y="51"/>
                  <a:pt x="393" y="46"/>
                </a:cubicBezTo>
                <a:cubicBezTo>
                  <a:pt x="393" y="39"/>
                  <a:pt x="388" y="33"/>
                  <a:pt x="378" y="30"/>
                </a:cubicBezTo>
                <a:cubicBezTo>
                  <a:pt x="376" y="30"/>
                  <a:pt x="373" y="30"/>
                  <a:pt x="370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1"/>
                  <a:pt x="361" y="18"/>
                  <a:pt x="361" y="12"/>
                </a:cubicBezTo>
                <a:cubicBezTo>
                  <a:pt x="363" y="7"/>
                  <a:pt x="365" y="3"/>
                  <a:pt x="368" y="0"/>
                </a:cubicBezTo>
                <a:lnTo>
                  <a:pt x="375" y="0"/>
                </a:lnTo>
                <a:cubicBezTo>
                  <a:pt x="376" y="0"/>
                  <a:pt x="381" y="0"/>
                  <a:pt x="391" y="0"/>
                </a:cubicBezTo>
                <a:cubicBezTo>
                  <a:pt x="401" y="0"/>
                  <a:pt x="413" y="0"/>
                  <a:pt x="425" y="1"/>
                </a:cubicBezTo>
                <a:cubicBezTo>
                  <a:pt x="438" y="2"/>
                  <a:pt x="447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3" y="18"/>
                  <a:pt x="520" y="25"/>
                  <a:pt x="516" y="29"/>
                </a:cubicBezTo>
                <a:lnTo>
                  <a:pt x="506" y="29"/>
                </a:lnTo>
                <a:cubicBezTo>
                  <a:pt x="491" y="30"/>
                  <a:pt x="478" y="31"/>
                  <a:pt x="467" y="35"/>
                </a:cubicBezTo>
                <a:cubicBezTo>
                  <a:pt x="456" y="38"/>
                  <a:pt x="447" y="42"/>
                  <a:pt x="441" y="46"/>
                </a:cubicBezTo>
                <a:cubicBezTo>
                  <a:pt x="435" y="49"/>
                  <a:pt x="430" y="53"/>
                  <a:pt x="426" y="57"/>
                </a:cubicBezTo>
                <a:lnTo>
                  <a:pt x="419" y="63"/>
                </a:lnTo>
                <a:cubicBezTo>
                  <a:pt x="419" y="62"/>
                  <a:pt x="399" y="84"/>
                  <a:pt x="359" y="128"/>
                </a:cubicBezTo>
                <a:lnTo>
                  <a:pt x="303" y="189"/>
                </a:lnTo>
                <a:cubicBezTo>
                  <a:pt x="303" y="190"/>
                  <a:pt x="309" y="206"/>
                  <a:pt x="323" y="240"/>
                </a:cubicBezTo>
                <a:cubicBezTo>
                  <a:pt x="337" y="273"/>
                  <a:pt x="350" y="308"/>
                  <a:pt x="365" y="343"/>
                </a:cubicBezTo>
                <a:cubicBezTo>
                  <a:pt x="379" y="378"/>
                  <a:pt x="387" y="396"/>
                  <a:pt x="388" y="398"/>
                </a:cubicBezTo>
                <a:cubicBezTo>
                  <a:pt x="392" y="401"/>
                  <a:pt x="405" y="403"/>
                  <a:pt x="427" y="404"/>
                </a:cubicBezTo>
                <a:cubicBezTo>
                  <a:pt x="441" y="404"/>
                  <a:pt x="449" y="406"/>
                  <a:pt x="449" y="410"/>
                </a:cubicBezTo>
                <a:cubicBezTo>
                  <a:pt x="449" y="410"/>
                  <a:pt x="448" y="413"/>
                  <a:pt x="447" y="418"/>
                </a:cubicBezTo>
                <a:cubicBezTo>
                  <a:pt x="446" y="425"/>
                  <a:pt x="444" y="429"/>
                  <a:pt x="443" y="430"/>
                </a:cubicBezTo>
                <a:cubicBezTo>
                  <a:pt x="442" y="432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1" y="432"/>
                  <a:pt x="382" y="432"/>
                  <a:pt x="357" y="432"/>
                </a:cubicBezTo>
                <a:cubicBezTo>
                  <a:pt x="331" y="432"/>
                  <a:pt x="311" y="432"/>
                  <a:pt x="297" y="432"/>
                </a:cubicBezTo>
                <a:cubicBezTo>
                  <a:pt x="284" y="432"/>
                  <a:pt x="276" y="432"/>
                  <a:pt x="275" y="432"/>
                </a:cubicBezTo>
                <a:cubicBezTo>
                  <a:pt x="268" y="432"/>
                  <a:pt x="264" y="430"/>
                  <a:pt x="264" y="427"/>
                </a:cubicBezTo>
                <a:cubicBezTo>
                  <a:pt x="264" y="426"/>
                  <a:pt x="265" y="423"/>
                  <a:pt x="266" y="417"/>
                </a:cubicBezTo>
                <a:cubicBezTo>
                  <a:pt x="266" y="413"/>
                  <a:pt x="267" y="410"/>
                  <a:pt x="268" y="408"/>
                </a:cubicBezTo>
                <a:cubicBezTo>
                  <a:pt x="269" y="407"/>
                  <a:pt x="270" y="406"/>
                  <a:pt x="271" y="405"/>
                </a:cubicBezTo>
                <a:cubicBezTo>
                  <a:pt x="273" y="405"/>
                  <a:pt x="274" y="404"/>
                  <a:pt x="277" y="404"/>
                </a:cubicBezTo>
                <a:cubicBezTo>
                  <a:pt x="280" y="403"/>
                  <a:pt x="283" y="403"/>
                  <a:pt x="287" y="403"/>
                </a:cubicBezTo>
                <a:cubicBezTo>
                  <a:pt x="291" y="403"/>
                  <a:pt x="297" y="402"/>
                  <a:pt x="304" y="399"/>
                </a:cubicBezTo>
                <a:cubicBezTo>
                  <a:pt x="311" y="395"/>
                  <a:pt x="314" y="393"/>
                  <a:pt x="314" y="392"/>
                </a:cubicBezTo>
                <a:cubicBezTo>
                  <a:pt x="314" y="392"/>
                  <a:pt x="304" y="368"/>
                  <a:pt x="285" y="318"/>
                </a:cubicBezTo>
                <a:lnTo>
                  <a:pt x="255" y="243"/>
                </a:lnTo>
                <a:cubicBezTo>
                  <a:pt x="176" y="330"/>
                  <a:pt x="135" y="375"/>
                  <a:pt x="133" y="380"/>
                </a:cubicBezTo>
                <a:cubicBezTo>
                  <a:pt x="131" y="383"/>
                  <a:pt x="130" y="386"/>
                  <a:pt x="130" y="387"/>
                </a:cubicBezTo>
                <a:cubicBezTo>
                  <a:pt x="130" y="395"/>
                  <a:pt x="136" y="401"/>
                  <a:pt x="149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5" y="403"/>
                  <a:pt x="156" y="403"/>
                  <a:pt x="156" y="404"/>
                </a:cubicBezTo>
                <a:cubicBezTo>
                  <a:pt x="157" y="404"/>
                  <a:pt x="158" y="404"/>
                  <a:pt x="159" y="404"/>
                </a:cubicBezTo>
                <a:cubicBezTo>
                  <a:pt x="159" y="404"/>
                  <a:pt x="160" y="404"/>
                  <a:pt x="161" y="404"/>
                </a:cubicBezTo>
                <a:cubicBezTo>
                  <a:pt x="161" y="405"/>
                  <a:pt x="162" y="406"/>
                  <a:pt x="163" y="406"/>
                </a:cubicBezTo>
                <a:cubicBezTo>
                  <a:pt x="163" y="407"/>
                  <a:pt x="163" y="409"/>
                  <a:pt x="163" y="411"/>
                </a:cubicBezTo>
                <a:cubicBezTo>
                  <a:pt x="163" y="415"/>
                  <a:pt x="163" y="418"/>
                  <a:pt x="162" y="421"/>
                </a:cubicBezTo>
                <a:cubicBezTo>
                  <a:pt x="161" y="426"/>
                  <a:pt x="159" y="430"/>
                  <a:pt x="158" y="430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7" y="432"/>
                  <a:pt x="144" y="432"/>
                  <a:pt x="137" y="432"/>
                </a:cubicBezTo>
                <a:cubicBezTo>
                  <a:pt x="131" y="432"/>
                  <a:pt x="122" y="432"/>
                  <a:pt x="111" y="432"/>
                </a:cubicBezTo>
                <a:cubicBezTo>
                  <a:pt x="99" y="431"/>
                  <a:pt x="87" y="431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431440" y="3219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5"/>
                  <a:pt x="125" y="149"/>
                </a:cubicBezTo>
                <a:cubicBezTo>
                  <a:pt x="143" y="202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1" y="467"/>
                </a:cubicBezTo>
                <a:cubicBezTo>
                  <a:pt x="126" y="486"/>
                  <a:pt x="118" y="504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09"/>
                  <a:pt x="39" y="616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2" y="549"/>
                  <a:pt x="105" y="449"/>
                  <a:pt x="105" y="317"/>
                </a:cubicBezTo>
                <a:cubicBezTo>
                  <a:pt x="105" y="183"/>
                  <a:pt x="72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583360" y="330624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4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20" y="3"/>
                  <a:pt x="423" y="8"/>
                  <a:pt x="423" y="14"/>
                </a:cubicBezTo>
                <a:cubicBezTo>
                  <a:pt x="423" y="18"/>
                  <a:pt x="420" y="22"/>
                  <a:pt x="414" y="26"/>
                </a:cubicBezTo>
                <a:lnTo>
                  <a:pt x="213" y="26"/>
                </a:lnTo>
                <a:lnTo>
                  <a:pt x="11" y="26"/>
                </a:lnTo>
                <a:cubicBezTo>
                  <a:pt x="4" y="24"/>
                  <a:pt x="0" y="20"/>
                  <a:pt x="0" y="14"/>
                </a:cubicBezTo>
                <a:moveTo>
                  <a:pt x="0" y="136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20" y="128"/>
                  <a:pt x="423" y="132"/>
                  <a:pt x="423" y="136"/>
                </a:cubicBezTo>
                <a:cubicBezTo>
                  <a:pt x="423" y="142"/>
                  <a:pt x="420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868840" y="30726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8"/>
                </a:cubicBezTo>
                <a:cubicBezTo>
                  <a:pt x="102" y="28"/>
                  <a:pt x="100" y="26"/>
                  <a:pt x="100" y="22"/>
                </a:cubicBezTo>
                <a:cubicBezTo>
                  <a:pt x="100" y="22"/>
                  <a:pt x="101" y="19"/>
                  <a:pt x="102" y="15"/>
                </a:cubicBezTo>
                <a:cubicBezTo>
                  <a:pt x="104" y="7"/>
                  <a:pt x="106" y="2"/>
                  <a:pt x="107" y="1"/>
                </a:cubicBezTo>
                <a:cubicBezTo>
                  <a:pt x="109" y="0"/>
                  <a:pt x="149" y="0"/>
                  <a:pt x="230" y="0"/>
                </a:cubicBezTo>
                <a:cubicBezTo>
                  <a:pt x="310" y="0"/>
                  <a:pt x="353" y="1"/>
                  <a:pt x="358" y="2"/>
                </a:cubicBezTo>
                <a:cubicBezTo>
                  <a:pt x="385" y="7"/>
                  <a:pt x="408" y="17"/>
                  <a:pt x="426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29"/>
                  <a:pt x="441" y="159"/>
                  <a:pt x="412" y="186"/>
                </a:cubicBezTo>
                <a:cubicBezTo>
                  <a:pt x="383" y="215"/>
                  <a:pt x="346" y="233"/>
                  <a:pt x="300" y="240"/>
                </a:cubicBezTo>
                <a:cubicBezTo>
                  <a:pt x="297" y="241"/>
                  <a:pt x="274" y="241"/>
                  <a:pt x="233" y="242"/>
                </a:cubicBezTo>
                <a:lnTo>
                  <a:pt x="173" y="242"/>
                </a:lnTo>
                <a:lnTo>
                  <a:pt x="154" y="318"/>
                </a:lnTo>
                <a:cubicBezTo>
                  <a:pt x="141" y="367"/>
                  <a:pt x="135" y="393"/>
                  <a:pt x="135" y="396"/>
                </a:cubicBezTo>
                <a:cubicBezTo>
                  <a:pt x="135" y="397"/>
                  <a:pt x="135" y="398"/>
                  <a:pt x="136" y="399"/>
                </a:cubicBezTo>
                <a:cubicBezTo>
                  <a:pt x="136" y="399"/>
                  <a:pt x="138" y="400"/>
                  <a:pt x="140" y="401"/>
                </a:cubicBezTo>
                <a:cubicBezTo>
                  <a:pt x="143" y="403"/>
                  <a:pt x="146" y="403"/>
                  <a:pt x="151" y="403"/>
                </a:cubicBezTo>
                <a:cubicBezTo>
                  <a:pt x="156" y="402"/>
                  <a:pt x="163" y="403"/>
                  <a:pt x="172" y="404"/>
                </a:cubicBezTo>
                <a:lnTo>
                  <a:pt x="191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4" y="424"/>
                  <a:pt x="191" y="430"/>
                </a:cubicBezTo>
                <a:cubicBezTo>
                  <a:pt x="189" y="432"/>
                  <a:pt x="185" y="433"/>
                  <a:pt x="181" y="433"/>
                </a:cubicBezTo>
                <a:cubicBezTo>
                  <a:pt x="179" y="433"/>
                  <a:pt x="172" y="433"/>
                  <a:pt x="157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7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3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3" y="393"/>
                  <a:pt x="88" y="334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moveTo>
                  <a:pt x="387" y="82"/>
                </a:moveTo>
                <a:cubicBezTo>
                  <a:pt x="387" y="76"/>
                  <a:pt x="386" y="72"/>
                  <a:pt x="386" y="68"/>
                </a:cubicBezTo>
                <a:cubicBezTo>
                  <a:pt x="385" y="65"/>
                  <a:pt x="383" y="60"/>
                  <a:pt x="380" y="54"/>
                </a:cubicBezTo>
                <a:cubicBezTo>
                  <a:pt x="377" y="48"/>
                  <a:pt x="372" y="44"/>
                  <a:pt x="364" y="40"/>
                </a:cubicBezTo>
                <a:cubicBezTo>
                  <a:pt x="356" y="37"/>
                  <a:pt x="346" y="34"/>
                  <a:pt x="333" y="30"/>
                </a:cubicBezTo>
                <a:cubicBezTo>
                  <a:pt x="330" y="30"/>
                  <a:pt x="313" y="30"/>
                  <a:pt x="282" y="29"/>
                </a:cubicBezTo>
                <a:cubicBezTo>
                  <a:pt x="275" y="29"/>
                  <a:pt x="268" y="29"/>
                  <a:pt x="260" y="29"/>
                </a:cubicBezTo>
                <a:cubicBezTo>
                  <a:pt x="253" y="29"/>
                  <a:pt x="247" y="29"/>
                  <a:pt x="242" y="30"/>
                </a:cubicBezTo>
                <a:cubicBezTo>
                  <a:pt x="237" y="30"/>
                  <a:pt x="235" y="30"/>
                  <a:pt x="234" y="30"/>
                </a:cubicBezTo>
                <a:cubicBezTo>
                  <a:pt x="229" y="30"/>
                  <a:pt x="225" y="32"/>
                  <a:pt x="223" y="35"/>
                </a:cubicBezTo>
                <a:cubicBezTo>
                  <a:pt x="222" y="38"/>
                  <a:pt x="218" y="54"/>
                  <a:pt x="211" y="84"/>
                </a:cubicBezTo>
                <a:cubicBezTo>
                  <a:pt x="204" y="114"/>
                  <a:pt x="196" y="143"/>
                  <a:pt x="189" y="171"/>
                </a:cubicBezTo>
                <a:cubicBezTo>
                  <a:pt x="181" y="200"/>
                  <a:pt x="177" y="214"/>
                  <a:pt x="177" y="214"/>
                </a:cubicBezTo>
                <a:cubicBezTo>
                  <a:pt x="177" y="215"/>
                  <a:pt x="195" y="216"/>
                  <a:pt x="229" y="216"/>
                </a:cubicBezTo>
                <a:lnTo>
                  <a:pt x="236" y="216"/>
                </a:lnTo>
                <a:lnTo>
                  <a:pt x="251" y="216"/>
                </a:lnTo>
                <a:cubicBezTo>
                  <a:pt x="298" y="216"/>
                  <a:pt x="332" y="205"/>
                  <a:pt x="352" y="184"/>
                </a:cubicBezTo>
                <a:cubicBezTo>
                  <a:pt x="363" y="173"/>
                  <a:pt x="372" y="156"/>
                  <a:pt x="378" y="134"/>
                </a:cubicBezTo>
                <a:cubicBezTo>
                  <a:pt x="384" y="112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3053520" y="3057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5" y="111"/>
                </a:cubicBezTo>
                <a:cubicBezTo>
                  <a:pt x="56" y="93"/>
                  <a:pt x="64" y="78"/>
                  <a:pt x="70" y="68"/>
                </a:cubicBezTo>
                <a:cubicBezTo>
                  <a:pt x="76" y="58"/>
                  <a:pt x="84" y="47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5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5" y="26"/>
                  <a:pt x="126" y="37"/>
                  <a:pt x="116" y="53"/>
                </a:cubicBezTo>
                <a:cubicBezTo>
                  <a:pt x="106" y="68"/>
                  <a:pt x="95" y="86"/>
                  <a:pt x="85" y="108"/>
                </a:cubicBezTo>
                <a:cubicBezTo>
                  <a:pt x="74" y="129"/>
                  <a:pt x="65" y="158"/>
                  <a:pt x="58" y="195"/>
                </a:cubicBezTo>
                <a:cubicBezTo>
                  <a:pt x="51" y="231"/>
                  <a:pt x="46" y="272"/>
                  <a:pt x="46" y="317"/>
                </a:cubicBezTo>
                <a:cubicBezTo>
                  <a:pt x="46" y="362"/>
                  <a:pt x="51" y="402"/>
                  <a:pt x="58" y="438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4"/>
                  <a:pt x="135" y="606"/>
                  <a:pt x="142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6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3126600" y="3072600"/>
            <a:ext cx="188640" cy="155880"/>
          </a:xfrm>
          <a:custGeom>
            <a:avLst/>
            <a:gdLst/>
            <a:ahLst/>
            <a:rect l="0" t="0" r="r" b="b"/>
            <a:pathLst>
              <a:path w="524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10"/>
                  <a:pt x="5" y="407"/>
                  <a:pt x="7" y="406"/>
                </a:cubicBezTo>
                <a:cubicBezTo>
                  <a:pt x="8" y="405"/>
                  <a:pt x="12" y="404"/>
                  <a:pt x="19" y="404"/>
                </a:cubicBezTo>
                <a:cubicBezTo>
                  <a:pt x="55" y="403"/>
                  <a:pt x="83" y="392"/>
                  <a:pt x="104" y="371"/>
                </a:cubicBezTo>
                <a:cubicBezTo>
                  <a:pt x="108" y="367"/>
                  <a:pt x="133" y="340"/>
                  <a:pt x="177" y="290"/>
                </a:cubicBezTo>
                <a:cubicBezTo>
                  <a:pt x="222" y="241"/>
                  <a:pt x="244" y="216"/>
                  <a:pt x="244" y="216"/>
                </a:cubicBezTo>
                <a:cubicBezTo>
                  <a:pt x="198" y="98"/>
                  <a:pt x="174" y="39"/>
                  <a:pt x="172" y="37"/>
                </a:cubicBezTo>
                <a:cubicBezTo>
                  <a:pt x="168" y="32"/>
                  <a:pt x="155" y="30"/>
                  <a:pt x="132" y="29"/>
                </a:cubicBezTo>
                <a:lnTo>
                  <a:pt x="114" y="29"/>
                </a:lnTo>
                <a:cubicBezTo>
                  <a:pt x="112" y="27"/>
                  <a:pt x="110" y="25"/>
                  <a:pt x="110" y="24"/>
                </a:cubicBezTo>
                <a:cubicBezTo>
                  <a:pt x="110" y="23"/>
                  <a:pt x="111" y="19"/>
                  <a:pt x="112" y="12"/>
                </a:cubicBezTo>
                <a:cubicBezTo>
                  <a:pt x="113" y="7"/>
                  <a:pt x="115" y="3"/>
                  <a:pt x="118" y="0"/>
                </a:cubicBezTo>
                <a:lnTo>
                  <a:pt x="127" y="0"/>
                </a:lnTo>
                <a:cubicBezTo>
                  <a:pt x="141" y="1"/>
                  <a:pt x="167" y="1"/>
                  <a:pt x="203" y="1"/>
                </a:cubicBezTo>
                <a:cubicBezTo>
                  <a:pt x="217" y="1"/>
                  <a:pt x="230" y="1"/>
                  <a:pt x="242" y="1"/>
                </a:cubicBezTo>
                <a:cubicBezTo>
                  <a:pt x="254" y="1"/>
                  <a:pt x="263" y="1"/>
                  <a:pt x="270" y="1"/>
                </a:cubicBezTo>
                <a:cubicBezTo>
                  <a:pt x="278" y="0"/>
                  <a:pt x="282" y="0"/>
                  <a:pt x="283" y="1"/>
                </a:cubicBezTo>
                <a:cubicBezTo>
                  <a:pt x="290" y="1"/>
                  <a:pt x="294" y="3"/>
                  <a:pt x="294" y="8"/>
                </a:cubicBezTo>
                <a:cubicBezTo>
                  <a:pt x="294" y="8"/>
                  <a:pt x="293" y="11"/>
                  <a:pt x="292" y="16"/>
                </a:cubicBezTo>
                <a:cubicBezTo>
                  <a:pt x="291" y="22"/>
                  <a:pt x="289" y="26"/>
                  <a:pt x="288" y="27"/>
                </a:cubicBezTo>
                <a:cubicBezTo>
                  <a:pt x="287" y="28"/>
                  <a:pt x="283" y="29"/>
                  <a:pt x="278" y="29"/>
                </a:cubicBezTo>
                <a:cubicBezTo>
                  <a:pt x="265" y="30"/>
                  <a:pt x="253" y="34"/>
                  <a:pt x="244" y="40"/>
                </a:cubicBezTo>
                <a:lnTo>
                  <a:pt x="292" y="163"/>
                </a:lnTo>
                <a:lnTo>
                  <a:pt x="326" y="125"/>
                </a:lnTo>
                <a:cubicBezTo>
                  <a:pt x="370" y="78"/>
                  <a:pt x="392" y="51"/>
                  <a:pt x="392" y="46"/>
                </a:cubicBezTo>
                <a:cubicBezTo>
                  <a:pt x="392" y="39"/>
                  <a:pt x="387" y="33"/>
                  <a:pt x="377" y="30"/>
                </a:cubicBezTo>
                <a:cubicBezTo>
                  <a:pt x="375" y="30"/>
                  <a:pt x="372" y="30"/>
                  <a:pt x="369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1"/>
                  <a:pt x="360" y="18"/>
                  <a:pt x="361" y="12"/>
                </a:cubicBezTo>
                <a:cubicBezTo>
                  <a:pt x="362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0" y="0"/>
                  <a:pt x="391" y="0"/>
                </a:cubicBezTo>
                <a:cubicBezTo>
                  <a:pt x="401" y="0"/>
                  <a:pt x="412" y="0"/>
                  <a:pt x="425" y="1"/>
                </a:cubicBezTo>
                <a:cubicBezTo>
                  <a:pt x="437" y="2"/>
                  <a:pt x="446" y="2"/>
                  <a:pt x="452" y="2"/>
                </a:cubicBezTo>
                <a:cubicBezTo>
                  <a:pt x="490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4" y="5"/>
                  <a:pt x="524" y="7"/>
                </a:cubicBezTo>
                <a:cubicBezTo>
                  <a:pt x="523" y="17"/>
                  <a:pt x="520" y="25"/>
                  <a:pt x="516" y="29"/>
                </a:cubicBezTo>
                <a:lnTo>
                  <a:pt x="506" y="29"/>
                </a:lnTo>
                <a:cubicBezTo>
                  <a:pt x="492" y="30"/>
                  <a:pt x="479" y="31"/>
                  <a:pt x="467" y="35"/>
                </a:cubicBezTo>
                <a:cubicBezTo>
                  <a:pt x="456" y="38"/>
                  <a:pt x="446" y="42"/>
                  <a:pt x="440" y="46"/>
                </a:cubicBezTo>
                <a:cubicBezTo>
                  <a:pt x="435" y="49"/>
                  <a:pt x="430" y="53"/>
                  <a:pt x="425" y="57"/>
                </a:cubicBezTo>
                <a:lnTo>
                  <a:pt x="418" y="63"/>
                </a:lnTo>
                <a:cubicBezTo>
                  <a:pt x="418" y="62"/>
                  <a:pt x="398" y="84"/>
                  <a:pt x="358" y="128"/>
                </a:cubicBezTo>
                <a:lnTo>
                  <a:pt x="303" y="189"/>
                </a:lnTo>
                <a:cubicBezTo>
                  <a:pt x="303" y="190"/>
                  <a:pt x="310" y="206"/>
                  <a:pt x="323" y="240"/>
                </a:cubicBezTo>
                <a:cubicBezTo>
                  <a:pt x="336" y="273"/>
                  <a:pt x="350" y="308"/>
                  <a:pt x="364" y="343"/>
                </a:cubicBezTo>
                <a:cubicBezTo>
                  <a:pt x="378" y="378"/>
                  <a:pt x="386" y="396"/>
                  <a:pt x="387" y="398"/>
                </a:cubicBezTo>
                <a:cubicBezTo>
                  <a:pt x="392" y="401"/>
                  <a:pt x="404" y="403"/>
                  <a:pt x="426" y="404"/>
                </a:cubicBezTo>
                <a:cubicBezTo>
                  <a:pt x="441" y="404"/>
                  <a:pt x="448" y="406"/>
                  <a:pt x="448" y="410"/>
                </a:cubicBezTo>
                <a:cubicBezTo>
                  <a:pt x="448" y="410"/>
                  <a:pt x="448" y="413"/>
                  <a:pt x="447" y="418"/>
                </a:cubicBezTo>
                <a:cubicBezTo>
                  <a:pt x="445" y="425"/>
                  <a:pt x="444" y="429"/>
                  <a:pt x="442" y="430"/>
                </a:cubicBezTo>
                <a:cubicBezTo>
                  <a:pt x="441" y="432"/>
                  <a:pt x="438" y="432"/>
                  <a:pt x="434" y="432"/>
                </a:cubicBezTo>
                <a:cubicBezTo>
                  <a:pt x="432" y="432"/>
                  <a:pt x="425" y="432"/>
                  <a:pt x="413" y="432"/>
                </a:cubicBezTo>
                <a:cubicBezTo>
                  <a:pt x="400" y="432"/>
                  <a:pt x="381" y="432"/>
                  <a:pt x="356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5" y="432"/>
                </a:cubicBezTo>
                <a:cubicBezTo>
                  <a:pt x="268" y="432"/>
                  <a:pt x="265" y="430"/>
                  <a:pt x="265" y="427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8" y="410"/>
                  <a:pt x="268" y="408"/>
                </a:cubicBezTo>
                <a:cubicBezTo>
                  <a:pt x="269" y="407"/>
                  <a:pt x="270" y="406"/>
                  <a:pt x="272" y="405"/>
                </a:cubicBezTo>
                <a:cubicBezTo>
                  <a:pt x="273" y="405"/>
                  <a:pt x="275" y="404"/>
                  <a:pt x="277" y="404"/>
                </a:cubicBezTo>
                <a:cubicBezTo>
                  <a:pt x="280" y="403"/>
                  <a:pt x="283" y="403"/>
                  <a:pt x="287" y="403"/>
                </a:cubicBezTo>
                <a:cubicBezTo>
                  <a:pt x="292" y="403"/>
                  <a:pt x="297" y="402"/>
                  <a:pt x="304" y="399"/>
                </a:cubicBezTo>
                <a:cubicBezTo>
                  <a:pt x="311" y="395"/>
                  <a:pt x="315" y="393"/>
                  <a:pt x="315" y="392"/>
                </a:cubicBezTo>
                <a:cubicBezTo>
                  <a:pt x="314" y="392"/>
                  <a:pt x="304" y="368"/>
                  <a:pt x="285" y="318"/>
                </a:cubicBezTo>
                <a:lnTo>
                  <a:pt x="255" y="243"/>
                </a:lnTo>
                <a:cubicBezTo>
                  <a:pt x="176" y="330"/>
                  <a:pt x="135" y="375"/>
                  <a:pt x="133" y="380"/>
                </a:cubicBezTo>
                <a:cubicBezTo>
                  <a:pt x="131" y="383"/>
                  <a:pt x="131" y="386"/>
                  <a:pt x="131" y="387"/>
                </a:cubicBezTo>
                <a:cubicBezTo>
                  <a:pt x="131" y="395"/>
                  <a:pt x="137" y="401"/>
                  <a:pt x="149" y="403"/>
                </a:cubicBezTo>
                <a:cubicBezTo>
                  <a:pt x="149" y="403"/>
                  <a:pt x="151" y="403"/>
                  <a:pt x="153" y="403"/>
                </a:cubicBezTo>
                <a:cubicBezTo>
                  <a:pt x="155" y="403"/>
                  <a:pt x="156" y="403"/>
                  <a:pt x="157" y="404"/>
                </a:cubicBezTo>
                <a:cubicBezTo>
                  <a:pt x="158" y="404"/>
                  <a:pt x="159" y="404"/>
                  <a:pt x="159" y="404"/>
                </a:cubicBezTo>
                <a:cubicBezTo>
                  <a:pt x="159" y="404"/>
                  <a:pt x="160" y="404"/>
                  <a:pt x="161" y="404"/>
                </a:cubicBezTo>
                <a:cubicBezTo>
                  <a:pt x="162" y="405"/>
                  <a:pt x="162" y="406"/>
                  <a:pt x="163" y="406"/>
                </a:cubicBezTo>
                <a:cubicBezTo>
                  <a:pt x="163" y="407"/>
                  <a:pt x="163" y="409"/>
                  <a:pt x="163" y="411"/>
                </a:cubicBezTo>
                <a:cubicBezTo>
                  <a:pt x="163" y="415"/>
                  <a:pt x="163" y="418"/>
                  <a:pt x="162" y="421"/>
                </a:cubicBezTo>
                <a:cubicBezTo>
                  <a:pt x="161" y="426"/>
                  <a:pt x="160" y="430"/>
                  <a:pt x="158" y="430"/>
                </a:cubicBezTo>
                <a:cubicBezTo>
                  <a:pt x="157" y="431"/>
                  <a:pt x="154" y="432"/>
                  <a:pt x="149" y="432"/>
                </a:cubicBezTo>
                <a:cubicBezTo>
                  <a:pt x="148" y="432"/>
                  <a:pt x="144" y="432"/>
                  <a:pt x="138" y="432"/>
                </a:cubicBezTo>
                <a:cubicBezTo>
                  <a:pt x="131" y="432"/>
                  <a:pt x="122" y="432"/>
                  <a:pt x="111" y="432"/>
                </a:cubicBezTo>
                <a:cubicBezTo>
                  <a:pt x="100" y="431"/>
                  <a:pt x="87" y="431"/>
                  <a:pt x="74" y="432"/>
                </a:cubicBezTo>
                <a:cubicBezTo>
                  <a:pt x="41" y="432"/>
                  <a:pt x="20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3341880" y="305748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4" y="633"/>
                </a:moveTo>
                <a:lnTo>
                  <a:pt x="12" y="633"/>
                </a:lnTo>
                <a:cubicBezTo>
                  <a:pt x="7" y="633"/>
                  <a:pt x="2" y="630"/>
                  <a:pt x="0" y="624"/>
                </a:cubicBezTo>
                <a:lnTo>
                  <a:pt x="0" y="317"/>
                </a:lnTo>
                <a:lnTo>
                  <a:pt x="1" y="8"/>
                </a:lnTo>
                <a:cubicBezTo>
                  <a:pt x="6" y="3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3384720" y="3072600"/>
            <a:ext cx="167400" cy="155520"/>
          </a:xfrm>
          <a:custGeom>
            <a:avLst/>
            <a:gdLst/>
            <a:ahLst/>
            <a:rect l="0" t="0" r="r" b="b"/>
            <a:pathLst>
              <a:path w="465" h="432">
                <a:moveTo>
                  <a:pt x="23" y="29"/>
                </a:moveTo>
                <a:cubicBezTo>
                  <a:pt x="18" y="29"/>
                  <a:pt x="15" y="29"/>
                  <a:pt x="12" y="29"/>
                </a:cubicBezTo>
                <a:cubicBezTo>
                  <a:pt x="10" y="29"/>
                  <a:pt x="8" y="29"/>
                  <a:pt x="6" y="28"/>
                </a:cubicBezTo>
                <a:cubicBezTo>
                  <a:pt x="4" y="28"/>
                  <a:pt x="3" y="27"/>
                  <a:pt x="2" y="27"/>
                </a:cubicBezTo>
                <a:cubicBezTo>
                  <a:pt x="1" y="26"/>
                  <a:pt x="0" y="24"/>
                  <a:pt x="0" y="23"/>
                </a:cubicBezTo>
                <a:cubicBezTo>
                  <a:pt x="0" y="21"/>
                  <a:pt x="1" y="17"/>
                  <a:pt x="2" y="12"/>
                </a:cubicBezTo>
                <a:cubicBezTo>
                  <a:pt x="4" y="7"/>
                  <a:pt x="6" y="3"/>
                  <a:pt x="8" y="1"/>
                </a:cubicBezTo>
                <a:cubicBezTo>
                  <a:pt x="9" y="0"/>
                  <a:pt x="12" y="0"/>
                  <a:pt x="17" y="0"/>
                </a:cubicBezTo>
                <a:cubicBezTo>
                  <a:pt x="37" y="1"/>
                  <a:pt x="60" y="2"/>
                  <a:pt x="86" y="2"/>
                </a:cubicBezTo>
                <a:cubicBezTo>
                  <a:pt x="139" y="2"/>
                  <a:pt x="168" y="1"/>
                  <a:pt x="176" y="0"/>
                </a:cubicBezTo>
                <a:lnTo>
                  <a:pt x="182" y="0"/>
                </a:lnTo>
                <a:cubicBezTo>
                  <a:pt x="185" y="3"/>
                  <a:pt x="186" y="4"/>
                  <a:pt x="186" y="6"/>
                </a:cubicBezTo>
                <a:cubicBezTo>
                  <a:pt x="186" y="7"/>
                  <a:pt x="186" y="11"/>
                  <a:pt x="185" y="17"/>
                </a:cubicBezTo>
                <a:cubicBezTo>
                  <a:pt x="183" y="23"/>
                  <a:pt x="181" y="27"/>
                  <a:pt x="179" y="29"/>
                </a:cubicBezTo>
                <a:lnTo>
                  <a:pt x="171" y="29"/>
                </a:lnTo>
                <a:cubicBezTo>
                  <a:pt x="147" y="29"/>
                  <a:pt x="136" y="32"/>
                  <a:pt x="136" y="37"/>
                </a:cubicBezTo>
                <a:cubicBezTo>
                  <a:pt x="136" y="39"/>
                  <a:pt x="146" y="70"/>
                  <a:pt x="167" y="130"/>
                </a:cubicBezTo>
                <a:cubicBezTo>
                  <a:pt x="188" y="190"/>
                  <a:pt x="199" y="220"/>
                  <a:pt x="199" y="221"/>
                </a:cubicBezTo>
                <a:lnTo>
                  <a:pt x="201" y="219"/>
                </a:lnTo>
                <a:cubicBezTo>
                  <a:pt x="203" y="218"/>
                  <a:pt x="206" y="215"/>
                  <a:pt x="209" y="211"/>
                </a:cubicBezTo>
                <a:cubicBezTo>
                  <a:pt x="212" y="207"/>
                  <a:pt x="217" y="202"/>
                  <a:pt x="222" y="196"/>
                </a:cubicBezTo>
                <a:cubicBezTo>
                  <a:pt x="228" y="190"/>
                  <a:pt x="234" y="182"/>
                  <a:pt x="242" y="173"/>
                </a:cubicBezTo>
                <a:cubicBezTo>
                  <a:pt x="250" y="163"/>
                  <a:pt x="259" y="153"/>
                  <a:pt x="270" y="140"/>
                </a:cubicBezTo>
                <a:cubicBezTo>
                  <a:pt x="308" y="95"/>
                  <a:pt x="331" y="69"/>
                  <a:pt x="337" y="61"/>
                </a:cubicBezTo>
                <a:cubicBezTo>
                  <a:pt x="344" y="53"/>
                  <a:pt x="347" y="46"/>
                  <a:pt x="347" y="41"/>
                </a:cubicBezTo>
                <a:cubicBezTo>
                  <a:pt x="347" y="34"/>
                  <a:pt x="341" y="30"/>
                  <a:pt x="327" y="29"/>
                </a:cubicBezTo>
                <a:cubicBezTo>
                  <a:pt x="320" y="29"/>
                  <a:pt x="316" y="27"/>
                  <a:pt x="316" y="23"/>
                </a:cubicBezTo>
                <a:cubicBezTo>
                  <a:pt x="316" y="22"/>
                  <a:pt x="317" y="19"/>
                  <a:pt x="318" y="14"/>
                </a:cubicBezTo>
                <a:cubicBezTo>
                  <a:pt x="319" y="8"/>
                  <a:pt x="320" y="4"/>
                  <a:pt x="321" y="3"/>
                </a:cubicBezTo>
                <a:cubicBezTo>
                  <a:pt x="322" y="1"/>
                  <a:pt x="325" y="0"/>
                  <a:pt x="330" y="0"/>
                </a:cubicBezTo>
                <a:cubicBezTo>
                  <a:pt x="331" y="0"/>
                  <a:pt x="337" y="0"/>
                  <a:pt x="348" y="1"/>
                </a:cubicBezTo>
                <a:cubicBezTo>
                  <a:pt x="359" y="1"/>
                  <a:pt x="376" y="1"/>
                  <a:pt x="398" y="2"/>
                </a:cubicBezTo>
                <a:cubicBezTo>
                  <a:pt x="409" y="2"/>
                  <a:pt x="421" y="2"/>
                  <a:pt x="433" y="1"/>
                </a:cubicBezTo>
                <a:cubicBezTo>
                  <a:pt x="446" y="1"/>
                  <a:pt x="453" y="1"/>
                  <a:pt x="454" y="1"/>
                </a:cubicBezTo>
                <a:cubicBezTo>
                  <a:pt x="461" y="1"/>
                  <a:pt x="465" y="3"/>
                  <a:pt x="465" y="6"/>
                </a:cubicBezTo>
                <a:cubicBezTo>
                  <a:pt x="465" y="8"/>
                  <a:pt x="464" y="11"/>
                  <a:pt x="463" y="16"/>
                </a:cubicBezTo>
                <a:cubicBezTo>
                  <a:pt x="462" y="21"/>
                  <a:pt x="461" y="24"/>
                  <a:pt x="460" y="25"/>
                </a:cubicBezTo>
                <a:cubicBezTo>
                  <a:pt x="459" y="28"/>
                  <a:pt x="455" y="29"/>
                  <a:pt x="447" y="29"/>
                </a:cubicBezTo>
                <a:cubicBezTo>
                  <a:pt x="416" y="31"/>
                  <a:pt x="392" y="42"/>
                  <a:pt x="373" y="61"/>
                </a:cubicBezTo>
                <a:cubicBezTo>
                  <a:pt x="369" y="65"/>
                  <a:pt x="339" y="99"/>
                  <a:pt x="284" y="164"/>
                </a:cubicBezTo>
                <a:lnTo>
                  <a:pt x="203" y="259"/>
                </a:lnTo>
                <a:lnTo>
                  <a:pt x="186" y="326"/>
                </a:lnTo>
                <a:cubicBezTo>
                  <a:pt x="175" y="371"/>
                  <a:pt x="169" y="395"/>
                  <a:pt x="169" y="397"/>
                </a:cubicBezTo>
                <a:cubicBezTo>
                  <a:pt x="169" y="402"/>
                  <a:pt x="183" y="404"/>
                  <a:pt x="212" y="404"/>
                </a:cubicBezTo>
                <a:cubicBezTo>
                  <a:pt x="219" y="404"/>
                  <a:pt x="223" y="404"/>
                  <a:pt x="225" y="404"/>
                </a:cubicBezTo>
                <a:cubicBezTo>
                  <a:pt x="227" y="405"/>
                  <a:pt x="229" y="407"/>
                  <a:pt x="229" y="411"/>
                </a:cubicBezTo>
                <a:cubicBezTo>
                  <a:pt x="229" y="412"/>
                  <a:pt x="229" y="414"/>
                  <a:pt x="228" y="418"/>
                </a:cubicBezTo>
                <a:cubicBezTo>
                  <a:pt x="226" y="426"/>
                  <a:pt x="225" y="430"/>
                  <a:pt x="224" y="430"/>
                </a:cubicBezTo>
                <a:cubicBezTo>
                  <a:pt x="223" y="431"/>
                  <a:pt x="220" y="432"/>
                  <a:pt x="214" y="432"/>
                </a:cubicBezTo>
                <a:cubicBezTo>
                  <a:pt x="212" y="432"/>
                  <a:pt x="203" y="432"/>
                  <a:pt x="187" y="432"/>
                </a:cubicBezTo>
                <a:cubicBezTo>
                  <a:pt x="172" y="432"/>
                  <a:pt x="152" y="432"/>
                  <a:pt x="129" y="432"/>
                </a:cubicBezTo>
                <a:cubicBezTo>
                  <a:pt x="103" y="432"/>
                  <a:pt x="82" y="432"/>
                  <a:pt x="69" y="432"/>
                </a:cubicBezTo>
                <a:cubicBezTo>
                  <a:pt x="55" y="432"/>
                  <a:pt x="48" y="432"/>
                  <a:pt x="46" y="432"/>
                </a:cubicBezTo>
                <a:cubicBezTo>
                  <a:pt x="38" y="432"/>
                  <a:pt x="35" y="431"/>
                  <a:pt x="35" y="427"/>
                </a:cubicBezTo>
                <a:cubicBezTo>
                  <a:pt x="35" y="425"/>
                  <a:pt x="35" y="422"/>
                  <a:pt x="37" y="418"/>
                </a:cubicBezTo>
                <a:cubicBezTo>
                  <a:pt x="37" y="416"/>
                  <a:pt x="37" y="415"/>
                  <a:pt x="38" y="414"/>
                </a:cubicBezTo>
                <a:cubicBezTo>
                  <a:pt x="38" y="413"/>
                  <a:pt x="38" y="412"/>
                  <a:pt x="38" y="411"/>
                </a:cubicBezTo>
                <a:cubicBezTo>
                  <a:pt x="38" y="410"/>
                  <a:pt x="39" y="409"/>
                  <a:pt x="39" y="408"/>
                </a:cubicBezTo>
                <a:cubicBezTo>
                  <a:pt x="39" y="407"/>
                  <a:pt x="40" y="407"/>
                  <a:pt x="40" y="406"/>
                </a:cubicBezTo>
                <a:cubicBezTo>
                  <a:pt x="41" y="406"/>
                  <a:pt x="41" y="406"/>
                  <a:pt x="42" y="405"/>
                </a:cubicBezTo>
                <a:cubicBezTo>
                  <a:pt x="43" y="405"/>
                  <a:pt x="44" y="404"/>
                  <a:pt x="45" y="404"/>
                </a:cubicBezTo>
                <a:cubicBezTo>
                  <a:pt x="47" y="404"/>
                  <a:pt x="48" y="404"/>
                  <a:pt x="49" y="404"/>
                </a:cubicBezTo>
                <a:cubicBezTo>
                  <a:pt x="50" y="404"/>
                  <a:pt x="52" y="404"/>
                  <a:pt x="55" y="404"/>
                </a:cubicBezTo>
                <a:cubicBezTo>
                  <a:pt x="57" y="403"/>
                  <a:pt x="60" y="403"/>
                  <a:pt x="63" y="404"/>
                </a:cubicBezTo>
                <a:cubicBezTo>
                  <a:pt x="80" y="403"/>
                  <a:pt x="91" y="403"/>
                  <a:pt x="96" y="401"/>
                </a:cubicBezTo>
                <a:cubicBezTo>
                  <a:pt x="101" y="400"/>
                  <a:pt x="105" y="397"/>
                  <a:pt x="108" y="393"/>
                </a:cubicBezTo>
                <a:cubicBezTo>
                  <a:pt x="109" y="391"/>
                  <a:pt x="115" y="368"/>
                  <a:pt x="126" y="325"/>
                </a:cubicBezTo>
                <a:lnTo>
                  <a:pt x="142" y="259"/>
                </a:lnTo>
                <a:lnTo>
                  <a:pt x="63" y="38"/>
                </a:lnTo>
                <a:lnTo>
                  <a:pt x="62" y="37"/>
                </a:lnTo>
                <a:cubicBezTo>
                  <a:pt x="61" y="36"/>
                  <a:pt x="61" y="36"/>
                  <a:pt x="61" y="35"/>
                </a:cubicBezTo>
                <a:cubicBezTo>
                  <a:pt x="60" y="35"/>
                  <a:pt x="59" y="35"/>
                  <a:pt x="59" y="34"/>
                </a:cubicBezTo>
                <a:cubicBezTo>
                  <a:pt x="58" y="34"/>
                  <a:pt x="57" y="33"/>
                  <a:pt x="56" y="33"/>
                </a:cubicBezTo>
                <a:cubicBezTo>
                  <a:pt x="55" y="32"/>
                  <a:pt x="54" y="32"/>
                  <a:pt x="53" y="32"/>
                </a:cubicBezTo>
                <a:cubicBezTo>
                  <a:pt x="52" y="31"/>
                  <a:pt x="50" y="31"/>
                  <a:pt x="48" y="31"/>
                </a:cubicBezTo>
                <a:cubicBezTo>
                  <a:pt x="46" y="31"/>
                  <a:pt x="44" y="31"/>
                  <a:pt x="42" y="30"/>
                </a:cubicBezTo>
                <a:cubicBezTo>
                  <a:pt x="41" y="30"/>
                  <a:pt x="38" y="30"/>
                  <a:pt x="34" y="30"/>
                </a:cubicBezTo>
                <a:cubicBezTo>
                  <a:pt x="30" y="30"/>
                  <a:pt x="27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3564360" y="3057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2"/>
                  <a:pt x="106" y="96"/>
                  <a:pt x="124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0" y="426"/>
                  <a:pt x="136" y="449"/>
                  <a:pt x="130" y="467"/>
                </a:cubicBezTo>
                <a:cubicBezTo>
                  <a:pt x="125" y="486"/>
                  <a:pt x="117" y="504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09"/>
                  <a:pt x="39" y="616"/>
                  <a:pt x="36" y="618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9"/>
                  <a:pt x="105" y="449"/>
                  <a:pt x="105" y="317"/>
                </a:cubicBezTo>
                <a:cubicBezTo>
                  <a:pt x="105" y="184"/>
                  <a:pt x="72" y="84"/>
                  <a:pt x="7" y="15"/>
                </a:cubicBezTo>
                <a:cubicBezTo>
                  <a:pt x="3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3708720" y="315756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1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3"/>
                  <a:pt x="64" y="10"/>
                </a:cubicBezTo>
                <a:cubicBezTo>
                  <a:pt x="73" y="17"/>
                  <a:pt x="77" y="26"/>
                  <a:pt x="77" y="37"/>
                </a:cubicBezTo>
                <a:cubicBezTo>
                  <a:pt x="77" y="49"/>
                  <a:pt x="74" y="58"/>
                  <a:pt x="66" y="65"/>
                </a:cubicBezTo>
                <a:cubicBezTo>
                  <a:pt x="58" y="73"/>
                  <a:pt x="49" y="77"/>
                  <a:pt x="38" y="77"/>
                </a:cubicBezTo>
                <a:cubicBezTo>
                  <a:pt x="28" y="77"/>
                  <a:pt x="18" y="73"/>
                  <a:pt x="11" y="66"/>
                </a:cubicBezTo>
                <a:cubicBezTo>
                  <a:pt x="4" y="59"/>
                  <a:pt x="0" y="50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3812400" y="307260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1" y="26"/>
                  <a:pt x="101" y="22"/>
                </a:cubicBezTo>
                <a:cubicBezTo>
                  <a:pt x="101" y="22"/>
                  <a:pt x="102" y="19"/>
                  <a:pt x="103" y="15"/>
                </a:cubicBezTo>
                <a:cubicBezTo>
                  <a:pt x="105" y="7"/>
                  <a:pt x="107" y="2"/>
                  <a:pt x="108" y="1"/>
                </a:cubicBezTo>
                <a:cubicBezTo>
                  <a:pt x="110" y="0"/>
                  <a:pt x="150" y="0"/>
                  <a:pt x="231" y="0"/>
                </a:cubicBezTo>
                <a:cubicBezTo>
                  <a:pt x="311" y="0"/>
                  <a:pt x="354" y="1"/>
                  <a:pt x="359" y="2"/>
                </a:cubicBezTo>
                <a:cubicBezTo>
                  <a:pt x="386" y="7"/>
                  <a:pt x="409" y="17"/>
                  <a:pt x="427" y="33"/>
                </a:cubicBezTo>
                <a:cubicBezTo>
                  <a:pt x="445" y="49"/>
                  <a:pt x="454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5"/>
                  <a:pt x="346" y="233"/>
                  <a:pt x="301" y="240"/>
                </a:cubicBezTo>
                <a:cubicBezTo>
                  <a:pt x="298" y="241"/>
                  <a:pt x="275" y="241"/>
                  <a:pt x="234" y="242"/>
                </a:cubicBezTo>
                <a:lnTo>
                  <a:pt x="174" y="242"/>
                </a:lnTo>
                <a:lnTo>
                  <a:pt x="155" y="318"/>
                </a:lnTo>
                <a:cubicBezTo>
                  <a:pt x="142" y="367"/>
                  <a:pt x="136" y="393"/>
                  <a:pt x="136" y="396"/>
                </a:cubicBezTo>
                <a:cubicBezTo>
                  <a:pt x="136" y="397"/>
                  <a:pt x="136" y="398"/>
                  <a:pt x="137" y="399"/>
                </a:cubicBezTo>
                <a:cubicBezTo>
                  <a:pt x="137" y="399"/>
                  <a:pt x="139" y="400"/>
                  <a:pt x="141" y="401"/>
                </a:cubicBezTo>
                <a:cubicBezTo>
                  <a:pt x="144" y="403"/>
                  <a:pt x="147" y="403"/>
                  <a:pt x="152" y="403"/>
                </a:cubicBezTo>
                <a:cubicBezTo>
                  <a:pt x="157" y="402"/>
                  <a:pt x="164" y="403"/>
                  <a:pt x="173" y="404"/>
                </a:cubicBezTo>
                <a:lnTo>
                  <a:pt x="192" y="404"/>
                </a:lnTo>
                <a:cubicBezTo>
                  <a:pt x="195" y="408"/>
                  <a:pt x="196" y="410"/>
                  <a:pt x="196" y="411"/>
                </a:cubicBezTo>
                <a:cubicBezTo>
                  <a:pt x="196" y="418"/>
                  <a:pt x="195" y="424"/>
                  <a:pt x="192" y="430"/>
                </a:cubicBezTo>
                <a:cubicBezTo>
                  <a:pt x="190" y="432"/>
                  <a:pt x="186" y="433"/>
                  <a:pt x="182" y="433"/>
                </a:cubicBezTo>
                <a:cubicBezTo>
                  <a:pt x="180" y="433"/>
                  <a:pt x="173" y="433"/>
                  <a:pt x="158" y="432"/>
                </a:cubicBezTo>
                <a:cubicBezTo>
                  <a:pt x="144" y="432"/>
                  <a:pt x="123" y="432"/>
                  <a:pt x="95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7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3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2" y="393"/>
                  <a:pt x="89" y="334"/>
                  <a:pt x="118" y="218"/>
                </a:cubicBezTo>
                <a:cubicBezTo>
                  <a:pt x="147" y="102"/>
                  <a:pt x="161" y="41"/>
                  <a:pt x="161" y="35"/>
                </a:cubicBezTo>
                <a:moveTo>
                  <a:pt x="388" y="82"/>
                </a:moveTo>
                <a:cubicBezTo>
                  <a:pt x="388" y="76"/>
                  <a:pt x="387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8"/>
                  <a:pt x="373" y="44"/>
                  <a:pt x="365" y="40"/>
                </a:cubicBezTo>
                <a:cubicBezTo>
                  <a:pt x="357" y="37"/>
                  <a:pt x="347" y="34"/>
                  <a:pt x="334" y="30"/>
                </a:cubicBezTo>
                <a:cubicBezTo>
                  <a:pt x="331" y="30"/>
                  <a:pt x="314" y="30"/>
                  <a:pt x="283" y="29"/>
                </a:cubicBezTo>
                <a:cubicBezTo>
                  <a:pt x="276" y="29"/>
                  <a:pt x="269" y="29"/>
                  <a:pt x="261" y="29"/>
                </a:cubicBezTo>
                <a:cubicBezTo>
                  <a:pt x="254" y="29"/>
                  <a:pt x="248" y="29"/>
                  <a:pt x="243" y="30"/>
                </a:cubicBezTo>
                <a:cubicBezTo>
                  <a:pt x="238" y="30"/>
                  <a:pt x="236" y="30"/>
                  <a:pt x="235" y="30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3" y="38"/>
                  <a:pt x="219" y="54"/>
                  <a:pt x="212" y="84"/>
                </a:cubicBezTo>
                <a:cubicBezTo>
                  <a:pt x="205" y="114"/>
                  <a:pt x="197" y="143"/>
                  <a:pt x="190" y="171"/>
                </a:cubicBezTo>
                <a:cubicBezTo>
                  <a:pt x="182" y="200"/>
                  <a:pt x="178" y="214"/>
                  <a:pt x="178" y="214"/>
                </a:cubicBezTo>
                <a:cubicBezTo>
                  <a:pt x="178" y="215"/>
                  <a:pt x="196" y="216"/>
                  <a:pt x="230" y="216"/>
                </a:cubicBezTo>
                <a:lnTo>
                  <a:pt x="237" y="216"/>
                </a:lnTo>
                <a:lnTo>
                  <a:pt x="252" y="216"/>
                </a:lnTo>
                <a:cubicBezTo>
                  <a:pt x="299" y="216"/>
                  <a:pt x="333" y="205"/>
                  <a:pt x="353" y="184"/>
                </a:cubicBezTo>
                <a:cubicBezTo>
                  <a:pt x="364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3997080" y="3057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5" y="111"/>
                </a:cubicBezTo>
                <a:cubicBezTo>
                  <a:pt x="55" y="93"/>
                  <a:pt x="63" y="78"/>
                  <a:pt x="69" y="68"/>
                </a:cubicBezTo>
                <a:cubicBezTo>
                  <a:pt x="74" y="58"/>
                  <a:pt x="83" y="47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3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5" y="37"/>
                  <a:pt x="115" y="53"/>
                </a:cubicBezTo>
                <a:cubicBezTo>
                  <a:pt x="105" y="68"/>
                  <a:pt x="94" y="86"/>
                  <a:pt x="84" y="108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2"/>
                  <a:pt x="46" y="317"/>
                </a:cubicBezTo>
                <a:cubicBezTo>
                  <a:pt x="46" y="362"/>
                  <a:pt x="50" y="402"/>
                  <a:pt x="57" y="438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9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6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4071240" y="3072600"/>
            <a:ext cx="167040" cy="155520"/>
          </a:xfrm>
          <a:custGeom>
            <a:avLst/>
            <a:gdLst/>
            <a:ahLst/>
            <a:rect l="0" t="0" r="r" b="b"/>
            <a:pathLst>
              <a:path w="464" h="432">
                <a:moveTo>
                  <a:pt x="23" y="29"/>
                </a:moveTo>
                <a:cubicBezTo>
                  <a:pt x="18" y="29"/>
                  <a:pt x="14" y="29"/>
                  <a:pt x="12" y="29"/>
                </a:cubicBezTo>
                <a:cubicBezTo>
                  <a:pt x="10" y="29"/>
                  <a:pt x="8" y="29"/>
                  <a:pt x="6" y="28"/>
                </a:cubicBezTo>
                <a:cubicBezTo>
                  <a:pt x="3" y="28"/>
                  <a:pt x="2" y="27"/>
                  <a:pt x="1" y="27"/>
                </a:cubicBezTo>
                <a:cubicBezTo>
                  <a:pt x="0" y="26"/>
                  <a:pt x="0" y="24"/>
                  <a:pt x="0" y="23"/>
                </a:cubicBezTo>
                <a:cubicBezTo>
                  <a:pt x="0" y="21"/>
                  <a:pt x="0" y="17"/>
                  <a:pt x="2" y="12"/>
                </a:cubicBezTo>
                <a:cubicBezTo>
                  <a:pt x="3" y="7"/>
                  <a:pt x="5" y="3"/>
                  <a:pt x="7" y="1"/>
                </a:cubicBezTo>
                <a:cubicBezTo>
                  <a:pt x="8" y="0"/>
                  <a:pt x="11" y="0"/>
                  <a:pt x="16" y="0"/>
                </a:cubicBezTo>
                <a:cubicBezTo>
                  <a:pt x="38" y="1"/>
                  <a:pt x="60" y="2"/>
                  <a:pt x="86" y="2"/>
                </a:cubicBezTo>
                <a:cubicBezTo>
                  <a:pt x="138" y="2"/>
                  <a:pt x="168" y="1"/>
                  <a:pt x="175" y="0"/>
                </a:cubicBezTo>
                <a:lnTo>
                  <a:pt x="182" y="0"/>
                </a:lnTo>
                <a:cubicBezTo>
                  <a:pt x="184" y="3"/>
                  <a:pt x="185" y="4"/>
                  <a:pt x="185" y="6"/>
                </a:cubicBezTo>
                <a:cubicBezTo>
                  <a:pt x="185" y="7"/>
                  <a:pt x="185" y="11"/>
                  <a:pt x="184" y="17"/>
                </a:cubicBezTo>
                <a:cubicBezTo>
                  <a:pt x="183" y="23"/>
                  <a:pt x="180" y="27"/>
                  <a:pt x="178" y="29"/>
                </a:cubicBezTo>
                <a:lnTo>
                  <a:pt x="170" y="29"/>
                </a:lnTo>
                <a:cubicBezTo>
                  <a:pt x="147" y="29"/>
                  <a:pt x="135" y="32"/>
                  <a:pt x="135" y="37"/>
                </a:cubicBezTo>
                <a:cubicBezTo>
                  <a:pt x="135" y="39"/>
                  <a:pt x="145" y="70"/>
                  <a:pt x="167" y="130"/>
                </a:cubicBezTo>
                <a:cubicBezTo>
                  <a:pt x="188" y="190"/>
                  <a:pt x="198" y="220"/>
                  <a:pt x="199" y="221"/>
                </a:cubicBezTo>
                <a:lnTo>
                  <a:pt x="201" y="219"/>
                </a:lnTo>
                <a:cubicBezTo>
                  <a:pt x="202" y="218"/>
                  <a:pt x="205" y="215"/>
                  <a:pt x="208" y="211"/>
                </a:cubicBezTo>
                <a:cubicBezTo>
                  <a:pt x="212" y="207"/>
                  <a:pt x="216" y="202"/>
                  <a:pt x="222" y="196"/>
                </a:cubicBezTo>
                <a:cubicBezTo>
                  <a:pt x="227" y="190"/>
                  <a:pt x="234" y="182"/>
                  <a:pt x="242" y="173"/>
                </a:cubicBezTo>
                <a:cubicBezTo>
                  <a:pt x="250" y="163"/>
                  <a:pt x="259" y="153"/>
                  <a:pt x="269" y="140"/>
                </a:cubicBezTo>
                <a:cubicBezTo>
                  <a:pt x="308" y="95"/>
                  <a:pt x="330" y="69"/>
                  <a:pt x="337" y="61"/>
                </a:cubicBezTo>
                <a:cubicBezTo>
                  <a:pt x="343" y="53"/>
                  <a:pt x="346" y="46"/>
                  <a:pt x="347" y="41"/>
                </a:cubicBezTo>
                <a:cubicBezTo>
                  <a:pt x="347" y="34"/>
                  <a:pt x="340" y="30"/>
                  <a:pt x="327" y="29"/>
                </a:cubicBezTo>
                <a:cubicBezTo>
                  <a:pt x="319" y="29"/>
                  <a:pt x="316" y="27"/>
                  <a:pt x="316" y="23"/>
                </a:cubicBezTo>
                <a:cubicBezTo>
                  <a:pt x="316" y="22"/>
                  <a:pt x="316" y="19"/>
                  <a:pt x="317" y="14"/>
                </a:cubicBezTo>
                <a:cubicBezTo>
                  <a:pt x="318" y="8"/>
                  <a:pt x="319" y="4"/>
                  <a:pt x="320" y="3"/>
                </a:cubicBezTo>
                <a:cubicBezTo>
                  <a:pt x="321" y="1"/>
                  <a:pt x="324" y="0"/>
                  <a:pt x="329" y="0"/>
                </a:cubicBezTo>
                <a:cubicBezTo>
                  <a:pt x="330" y="0"/>
                  <a:pt x="336" y="0"/>
                  <a:pt x="347" y="1"/>
                </a:cubicBezTo>
                <a:cubicBezTo>
                  <a:pt x="359" y="1"/>
                  <a:pt x="375" y="1"/>
                  <a:pt x="397" y="2"/>
                </a:cubicBezTo>
                <a:cubicBezTo>
                  <a:pt x="409" y="2"/>
                  <a:pt x="421" y="2"/>
                  <a:pt x="433" y="1"/>
                </a:cubicBezTo>
                <a:cubicBezTo>
                  <a:pt x="445" y="1"/>
                  <a:pt x="452" y="1"/>
                  <a:pt x="454" y="1"/>
                </a:cubicBezTo>
                <a:cubicBezTo>
                  <a:pt x="461" y="1"/>
                  <a:pt x="464" y="3"/>
                  <a:pt x="464" y="6"/>
                </a:cubicBezTo>
                <a:cubicBezTo>
                  <a:pt x="464" y="8"/>
                  <a:pt x="464" y="11"/>
                  <a:pt x="462" y="16"/>
                </a:cubicBezTo>
                <a:cubicBezTo>
                  <a:pt x="461" y="21"/>
                  <a:pt x="460" y="24"/>
                  <a:pt x="459" y="25"/>
                </a:cubicBezTo>
                <a:cubicBezTo>
                  <a:pt x="458" y="28"/>
                  <a:pt x="454" y="29"/>
                  <a:pt x="446" y="29"/>
                </a:cubicBezTo>
                <a:cubicBezTo>
                  <a:pt x="416" y="31"/>
                  <a:pt x="391" y="42"/>
                  <a:pt x="372" y="61"/>
                </a:cubicBezTo>
                <a:cubicBezTo>
                  <a:pt x="368" y="65"/>
                  <a:pt x="339" y="99"/>
                  <a:pt x="284" y="164"/>
                </a:cubicBezTo>
                <a:lnTo>
                  <a:pt x="202" y="259"/>
                </a:lnTo>
                <a:lnTo>
                  <a:pt x="185" y="326"/>
                </a:lnTo>
                <a:cubicBezTo>
                  <a:pt x="174" y="371"/>
                  <a:pt x="168" y="395"/>
                  <a:pt x="168" y="397"/>
                </a:cubicBezTo>
                <a:cubicBezTo>
                  <a:pt x="168" y="402"/>
                  <a:pt x="183" y="404"/>
                  <a:pt x="211" y="404"/>
                </a:cubicBezTo>
                <a:cubicBezTo>
                  <a:pt x="218" y="404"/>
                  <a:pt x="223" y="404"/>
                  <a:pt x="225" y="404"/>
                </a:cubicBezTo>
                <a:cubicBezTo>
                  <a:pt x="227" y="405"/>
                  <a:pt x="228" y="407"/>
                  <a:pt x="229" y="411"/>
                </a:cubicBezTo>
                <a:cubicBezTo>
                  <a:pt x="229" y="412"/>
                  <a:pt x="228" y="414"/>
                  <a:pt x="227" y="418"/>
                </a:cubicBezTo>
                <a:cubicBezTo>
                  <a:pt x="226" y="426"/>
                  <a:pt x="224" y="430"/>
                  <a:pt x="223" y="430"/>
                </a:cubicBezTo>
                <a:cubicBezTo>
                  <a:pt x="223" y="431"/>
                  <a:pt x="219" y="432"/>
                  <a:pt x="213" y="432"/>
                </a:cubicBezTo>
                <a:cubicBezTo>
                  <a:pt x="211" y="432"/>
                  <a:pt x="202" y="432"/>
                  <a:pt x="187" y="432"/>
                </a:cubicBezTo>
                <a:cubicBezTo>
                  <a:pt x="171" y="432"/>
                  <a:pt x="152" y="432"/>
                  <a:pt x="129" y="432"/>
                </a:cubicBezTo>
                <a:cubicBezTo>
                  <a:pt x="102" y="432"/>
                  <a:pt x="83" y="432"/>
                  <a:pt x="69" y="432"/>
                </a:cubicBezTo>
                <a:cubicBezTo>
                  <a:pt x="56" y="432"/>
                  <a:pt x="48" y="432"/>
                  <a:pt x="46" y="432"/>
                </a:cubicBezTo>
                <a:cubicBezTo>
                  <a:pt x="39" y="432"/>
                  <a:pt x="34" y="431"/>
                  <a:pt x="34" y="427"/>
                </a:cubicBezTo>
                <a:cubicBezTo>
                  <a:pt x="34" y="425"/>
                  <a:pt x="36" y="422"/>
                  <a:pt x="37" y="418"/>
                </a:cubicBezTo>
                <a:cubicBezTo>
                  <a:pt x="37" y="416"/>
                  <a:pt x="38" y="415"/>
                  <a:pt x="38" y="414"/>
                </a:cubicBezTo>
                <a:cubicBezTo>
                  <a:pt x="39" y="413"/>
                  <a:pt x="39" y="412"/>
                  <a:pt x="39" y="411"/>
                </a:cubicBezTo>
                <a:cubicBezTo>
                  <a:pt x="39" y="410"/>
                  <a:pt x="39" y="409"/>
                  <a:pt x="39" y="408"/>
                </a:cubicBezTo>
                <a:cubicBezTo>
                  <a:pt x="40" y="407"/>
                  <a:pt x="40" y="407"/>
                  <a:pt x="41" y="406"/>
                </a:cubicBezTo>
                <a:cubicBezTo>
                  <a:pt x="41" y="406"/>
                  <a:pt x="42" y="406"/>
                  <a:pt x="43" y="405"/>
                </a:cubicBezTo>
                <a:cubicBezTo>
                  <a:pt x="43" y="405"/>
                  <a:pt x="44" y="404"/>
                  <a:pt x="46" y="404"/>
                </a:cubicBezTo>
                <a:cubicBezTo>
                  <a:pt x="47" y="404"/>
                  <a:pt x="48" y="404"/>
                  <a:pt x="50" y="404"/>
                </a:cubicBezTo>
                <a:cubicBezTo>
                  <a:pt x="51" y="404"/>
                  <a:pt x="53" y="404"/>
                  <a:pt x="55" y="404"/>
                </a:cubicBezTo>
                <a:cubicBezTo>
                  <a:pt x="58" y="403"/>
                  <a:pt x="60" y="403"/>
                  <a:pt x="63" y="404"/>
                </a:cubicBezTo>
                <a:cubicBezTo>
                  <a:pt x="80" y="403"/>
                  <a:pt x="91" y="403"/>
                  <a:pt x="96" y="401"/>
                </a:cubicBezTo>
                <a:cubicBezTo>
                  <a:pt x="101" y="400"/>
                  <a:pt x="105" y="397"/>
                  <a:pt x="107" y="393"/>
                </a:cubicBezTo>
                <a:cubicBezTo>
                  <a:pt x="108" y="391"/>
                  <a:pt x="114" y="368"/>
                  <a:pt x="125" y="325"/>
                </a:cubicBezTo>
                <a:lnTo>
                  <a:pt x="141" y="259"/>
                </a:lnTo>
                <a:lnTo>
                  <a:pt x="63" y="38"/>
                </a:lnTo>
                <a:cubicBezTo>
                  <a:pt x="63" y="38"/>
                  <a:pt x="63" y="37"/>
                  <a:pt x="62" y="37"/>
                </a:cubicBezTo>
                <a:cubicBezTo>
                  <a:pt x="62" y="36"/>
                  <a:pt x="61" y="36"/>
                  <a:pt x="61" y="35"/>
                </a:cubicBezTo>
                <a:cubicBezTo>
                  <a:pt x="60" y="35"/>
                  <a:pt x="60" y="35"/>
                  <a:pt x="59" y="34"/>
                </a:cubicBezTo>
                <a:cubicBezTo>
                  <a:pt x="58" y="34"/>
                  <a:pt x="57" y="33"/>
                  <a:pt x="56" y="33"/>
                </a:cubicBezTo>
                <a:cubicBezTo>
                  <a:pt x="56" y="32"/>
                  <a:pt x="55" y="32"/>
                  <a:pt x="53" y="32"/>
                </a:cubicBezTo>
                <a:cubicBezTo>
                  <a:pt x="52" y="31"/>
                  <a:pt x="50" y="31"/>
                  <a:pt x="48" y="31"/>
                </a:cubicBezTo>
                <a:cubicBezTo>
                  <a:pt x="46" y="31"/>
                  <a:pt x="44" y="31"/>
                  <a:pt x="43" y="30"/>
                </a:cubicBezTo>
                <a:cubicBezTo>
                  <a:pt x="41" y="30"/>
                  <a:pt x="38" y="30"/>
                  <a:pt x="33" y="30"/>
                </a:cubicBezTo>
                <a:cubicBezTo>
                  <a:pt x="30" y="30"/>
                  <a:pt x="26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4250520" y="30574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2"/>
                  <a:pt x="107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2" y="426"/>
                  <a:pt x="137" y="449"/>
                  <a:pt x="131" y="467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4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3330360" y="339588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2" y="35"/>
                </a:moveTo>
                <a:cubicBezTo>
                  <a:pt x="162" y="32"/>
                  <a:pt x="150" y="30"/>
                  <a:pt x="126" y="29"/>
                </a:cubicBezTo>
                <a:cubicBezTo>
                  <a:pt x="116" y="29"/>
                  <a:pt x="109" y="29"/>
                  <a:pt x="106" y="28"/>
                </a:cubicBezTo>
                <a:cubicBezTo>
                  <a:pt x="103" y="28"/>
                  <a:pt x="102" y="26"/>
                  <a:pt x="102" y="22"/>
                </a:cubicBezTo>
                <a:cubicBezTo>
                  <a:pt x="102" y="22"/>
                  <a:pt x="102" y="19"/>
                  <a:pt x="103" y="15"/>
                </a:cubicBezTo>
                <a:cubicBezTo>
                  <a:pt x="105" y="7"/>
                  <a:pt x="107" y="2"/>
                  <a:pt x="109" y="1"/>
                </a:cubicBezTo>
                <a:cubicBezTo>
                  <a:pt x="110" y="0"/>
                  <a:pt x="151" y="0"/>
                  <a:pt x="231" y="0"/>
                </a:cubicBezTo>
                <a:cubicBezTo>
                  <a:pt x="311" y="0"/>
                  <a:pt x="354" y="1"/>
                  <a:pt x="360" y="2"/>
                </a:cubicBezTo>
                <a:cubicBezTo>
                  <a:pt x="387" y="7"/>
                  <a:pt x="409" y="17"/>
                  <a:pt x="427" y="33"/>
                </a:cubicBezTo>
                <a:cubicBezTo>
                  <a:pt x="446" y="49"/>
                  <a:pt x="455" y="70"/>
                  <a:pt x="455" y="97"/>
                </a:cubicBezTo>
                <a:cubicBezTo>
                  <a:pt x="455" y="129"/>
                  <a:pt x="441" y="159"/>
                  <a:pt x="413" y="186"/>
                </a:cubicBezTo>
                <a:cubicBezTo>
                  <a:pt x="384" y="215"/>
                  <a:pt x="347" y="233"/>
                  <a:pt x="301" y="240"/>
                </a:cubicBezTo>
                <a:cubicBezTo>
                  <a:pt x="298" y="241"/>
                  <a:pt x="276" y="241"/>
                  <a:pt x="234" y="242"/>
                </a:cubicBezTo>
                <a:lnTo>
                  <a:pt x="174" y="242"/>
                </a:lnTo>
                <a:lnTo>
                  <a:pt x="155" y="318"/>
                </a:lnTo>
                <a:cubicBezTo>
                  <a:pt x="143" y="367"/>
                  <a:pt x="136" y="393"/>
                  <a:pt x="136" y="396"/>
                </a:cubicBezTo>
                <a:cubicBezTo>
                  <a:pt x="136" y="397"/>
                  <a:pt x="137" y="398"/>
                  <a:pt x="137" y="399"/>
                </a:cubicBezTo>
                <a:cubicBezTo>
                  <a:pt x="138" y="399"/>
                  <a:pt x="139" y="400"/>
                  <a:pt x="142" y="401"/>
                </a:cubicBezTo>
                <a:cubicBezTo>
                  <a:pt x="144" y="403"/>
                  <a:pt x="148" y="403"/>
                  <a:pt x="152" y="403"/>
                </a:cubicBezTo>
                <a:cubicBezTo>
                  <a:pt x="157" y="402"/>
                  <a:pt x="164" y="403"/>
                  <a:pt x="173" y="404"/>
                </a:cubicBezTo>
                <a:lnTo>
                  <a:pt x="193" y="404"/>
                </a:lnTo>
                <a:cubicBezTo>
                  <a:pt x="195" y="408"/>
                  <a:pt x="197" y="410"/>
                  <a:pt x="197" y="411"/>
                </a:cubicBezTo>
                <a:cubicBezTo>
                  <a:pt x="197" y="418"/>
                  <a:pt x="195" y="424"/>
                  <a:pt x="192" y="430"/>
                </a:cubicBezTo>
                <a:cubicBezTo>
                  <a:pt x="190" y="432"/>
                  <a:pt x="187" y="433"/>
                  <a:pt x="182" y="433"/>
                </a:cubicBezTo>
                <a:cubicBezTo>
                  <a:pt x="181" y="433"/>
                  <a:pt x="173" y="433"/>
                  <a:pt x="159" y="432"/>
                </a:cubicBezTo>
                <a:cubicBezTo>
                  <a:pt x="144" y="432"/>
                  <a:pt x="123" y="432"/>
                  <a:pt x="95" y="432"/>
                </a:cubicBezTo>
                <a:cubicBezTo>
                  <a:pt x="69" y="432"/>
                  <a:pt x="48" y="432"/>
                  <a:pt x="34" y="432"/>
                </a:cubicBezTo>
                <a:cubicBezTo>
                  <a:pt x="20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7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1" y="402"/>
                </a:cubicBezTo>
                <a:cubicBezTo>
                  <a:pt x="66" y="401"/>
                  <a:pt x="70" y="398"/>
                  <a:pt x="73" y="394"/>
                </a:cubicBezTo>
                <a:cubicBezTo>
                  <a:pt x="74" y="393"/>
                  <a:pt x="89" y="334"/>
                  <a:pt x="118" y="218"/>
                </a:cubicBezTo>
                <a:cubicBezTo>
                  <a:pt x="147" y="102"/>
                  <a:pt x="162" y="41"/>
                  <a:pt x="162" y="35"/>
                </a:cubicBezTo>
                <a:moveTo>
                  <a:pt x="388" y="82"/>
                </a:moveTo>
                <a:cubicBezTo>
                  <a:pt x="388" y="76"/>
                  <a:pt x="388" y="72"/>
                  <a:pt x="387" y="68"/>
                </a:cubicBezTo>
                <a:cubicBezTo>
                  <a:pt x="386" y="65"/>
                  <a:pt x="384" y="60"/>
                  <a:pt x="381" y="54"/>
                </a:cubicBezTo>
                <a:cubicBezTo>
                  <a:pt x="378" y="49"/>
                  <a:pt x="373" y="44"/>
                  <a:pt x="365" y="41"/>
                </a:cubicBezTo>
                <a:cubicBezTo>
                  <a:pt x="358" y="37"/>
                  <a:pt x="347" y="34"/>
                  <a:pt x="334" y="30"/>
                </a:cubicBezTo>
                <a:cubicBezTo>
                  <a:pt x="331" y="30"/>
                  <a:pt x="315" y="30"/>
                  <a:pt x="284" y="29"/>
                </a:cubicBezTo>
                <a:cubicBezTo>
                  <a:pt x="277" y="29"/>
                  <a:pt x="269" y="29"/>
                  <a:pt x="262" y="29"/>
                </a:cubicBezTo>
                <a:cubicBezTo>
                  <a:pt x="254" y="29"/>
                  <a:pt x="248" y="29"/>
                  <a:pt x="243" y="30"/>
                </a:cubicBezTo>
                <a:cubicBezTo>
                  <a:pt x="239" y="30"/>
                  <a:pt x="236" y="30"/>
                  <a:pt x="236" y="30"/>
                </a:cubicBezTo>
                <a:cubicBezTo>
                  <a:pt x="230" y="30"/>
                  <a:pt x="226" y="32"/>
                  <a:pt x="224" y="35"/>
                </a:cubicBezTo>
                <a:cubicBezTo>
                  <a:pt x="224" y="38"/>
                  <a:pt x="220" y="54"/>
                  <a:pt x="212" y="84"/>
                </a:cubicBezTo>
                <a:cubicBezTo>
                  <a:pt x="205" y="114"/>
                  <a:pt x="198" y="143"/>
                  <a:pt x="190" y="171"/>
                </a:cubicBezTo>
                <a:cubicBezTo>
                  <a:pt x="183" y="200"/>
                  <a:pt x="179" y="214"/>
                  <a:pt x="179" y="214"/>
                </a:cubicBezTo>
                <a:cubicBezTo>
                  <a:pt x="179" y="215"/>
                  <a:pt x="196" y="216"/>
                  <a:pt x="230" y="216"/>
                </a:cubicBezTo>
                <a:lnTo>
                  <a:pt x="238" y="216"/>
                </a:lnTo>
                <a:lnTo>
                  <a:pt x="252" y="216"/>
                </a:lnTo>
                <a:cubicBezTo>
                  <a:pt x="299" y="216"/>
                  <a:pt x="333" y="205"/>
                  <a:pt x="353" y="184"/>
                </a:cubicBezTo>
                <a:cubicBezTo>
                  <a:pt x="365" y="173"/>
                  <a:pt x="373" y="156"/>
                  <a:pt x="379" y="134"/>
                </a:cubicBezTo>
                <a:cubicBezTo>
                  <a:pt x="385" y="112"/>
                  <a:pt x="388" y="95"/>
                  <a:pt x="388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3515400" y="33807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4" y="92"/>
                  <a:pt x="62" y="77"/>
                  <a:pt x="68" y="67"/>
                </a:cubicBezTo>
                <a:cubicBezTo>
                  <a:pt x="74" y="57"/>
                  <a:pt x="83" y="46"/>
                  <a:pt x="95" y="34"/>
                </a:cubicBezTo>
                <a:cubicBezTo>
                  <a:pt x="106" y="23"/>
                  <a:pt x="113" y="15"/>
                  <a:pt x="115" y="13"/>
                </a:cubicBezTo>
                <a:cubicBezTo>
                  <a:pt x="117" y="10"/>
                  <a:pt x="123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4" y="37"/>
                  <a:pt x="114" y="52"/>
                </a:cubicBezTo>
                <a:cubicBezTo>
                  <a:pt x="104" y="67"/>
                  <a:pt x="94" y="85"/>
                  <a:pt x="83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0"/>
                  <a:pt x="46" y="271"/>
                  <a:pt x="46" y="316"/>
                </a:cubicBezTo>
                <a:cubicBezTo>
                  <a:pt x="46" y="361"/>
                  <a:pt x="49" y="401"/>
                  <a:pt x="57" y="438"/>
                </a:cubicBezTo>
                <a:cubicBezTo>
                  <a:pt x="64" y="475"/>
                  <a:pt x="72" y="504"/>
                  <a:pt x="83" y="526"/>
                </a:cubicBezTo>
                <a:cubicBezTo>
                  <a:pt x="93" y="549"/>
                  <a:pt x="103" y="567"/>
                  <a:pt x="113" y="581"/>
                </a:cubicBezTo>
                <a:cubicBezTo>
                  <a:pt x="124" y="594"/>
                  <a:pt x="134" y="606"/>
                  <a:pt x="141" y="614"/>
                </a:cubicBezTo>
                <a:cubicBezTo>
                  <a:pt x="148" y="623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3" y="618"/>
                </a:lnTo>
                <a:cubicBezTo>
                  <a:pt x="74" y="582"/>
                  <a:pt x="45" y="537"/>
                  <a:pt x="27" y="484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3588480" y="3395880"/>
            <a:ext cx="188280" cy="155880"/>
          </a:xfrm>
          <a:custGeom>
            <a:avLst/>
            <a:gdLst/>
            <a:ahLst/>
            <a:rect l="0" t="0" r="r" b="b"/>
            <a:pathLst>
              <a:path w="523" h="433">
                <a:moveTo>
                  <a:pt x="10" y="433"/>
                </a:moveTo>
                <a:lnTo>
                  <a:pt x="9" y="433"/>
                </a:lnTo>
                <a:cubicBezTo>
                  <a:pt x="3" y="433"/>
                  <a:pt x="0" y="431"/>
                  <a:pt x="0" y="426"/>
                </a:cubicBezTo>
                <a:cubicBezTo>
                  <a:pt x="0" y="424"/>
                  <a:pt x="0" y="421"/>
                  <a:pt x="2" y="416"/>
                </a:cubicBezTo>
                <a:cubicBezTo>
                  <a:pt x="3" y="410"/>
                  <a:pt x="5" y="407"/>
                  <a:pt x="6" y="406"/>
                </a:cubicBezTo>
                <a:cubicBezTo>
                  <a:pt x="7" y="405"/>
                  <a:pt x="11" y="404"/>
                  <a:pt x="18" y="404"/>
                </a:cubicBezTo>
                <a:cubicBezTo>
                  <a:pt x="54" y="403"/>
                  <a:pt x="83" y="392"/>
                  <a:pt x="103" y="371"/>
                </a:cubicBezTo>
                <a:cubicBezTo>
                  <a:pt x="108" y="367"/>
                  <a:pt x="132" y="340"/>
                  <a:pt x="177" y="291"/>
                </a:cubicBezTo>
                <a:cubicBezTo>
                  <a:pt x="222" y="241"/>
                  <a:pt x="245" y="217"/>
                  <a:pt x="244" y="216"/>
                </a:cubicBezTo>
                <a:cubicBezTo>
                  <a:pt x="197" y="98"/>
                  <a:pt x="173" y="39"/>
                  <a:pt x="171" y="37"/>
                </a:cubicBezTo>
                <a:cubicBezTo>
                  <a:pt x="167" y="32"/>
                  <a:pt x="154" y="30"/>
                  <a:pt x="131" y="29"/>
                </a:cubicBezTo>
                <a:lnTo>
                  <a:pt x="113" y="29"/>
                </a:lnTo>
                <a:cubicBezTo>
                  <a:pt x="111" y="27"/>
                  <a:pt x="110" y="25"/>
                  <a:pt x="110" y="24"/>
                </a:cubicBezTo>
                <a:cubicBezTo>
                  <a:pt x="110" y="23"/>
                  <a:pt x="110" y="19"/>
                  <a:pt x="111" y="12"/>
                </a:cubicBezTo>
                <a:cubicBezTo>
                  <a:pt x="113" y="7"/>
                  <a:pt x="115" y="3"/>
                  <a:pt x="117" y="0"/>
                </a:cubicBezTo>
                <a:lnTo>
                  <a:pt x="126" y="0"/>
                </a:lnTo>
                <a:cubicBezTo>
                  <a:pt x="140" y="1"/>
                  <a:pt x="166" y="1"/>
                  <a:pt x="203" y="1"/>
                </a:cubicBezTo>
                <a:cubicBezTo>
                  <a:pt x="218" y="1"/>
                  <a:pt x="230" y="1"/>
                  <a:pt x="242" y="1"/>
                </a:cubicBezTo>
                <a:cubicBezTo>
                  <a:pt x="254" y="1"/>
                  <a:pt x="264" y="1"/>
                  <a:pt x="271" y="1"/>
                </a:cubicBezTo>
                <a:cubicBezTo>
                  <a:pt x="278" y="0"/>
                  <a:pt x="282" y="0"/>
                  <a:pt x="283" y="1"/>
                </a:cubicBezTo>
                <a:cubicBezTo>
                  <a:pt x="291" y="1"/>
                  <a:pt x="294" y="3"/>
                  <a:pt x="294" y="8"/>
                </a:cubicBezTo>
                <a:cubicBezTo>
                  <a:pt x="294" y="8"/>
                  <a:pt x="294" y="11"/>
                  <a:pt x="293" y="16"/>
                </a:cubicBezTo>
                <a:cubicBezTo>
                  <a:pt x="291" y="22"/>
                  <a:pt x="290" y="26"/>
                  <a:pt x="288" y="27"/>
                </a:cubicBezTo>
                <a:cubicBezTo>
                  <a:pt x="287" y="28"/>
                  <a:pt x="284" y="29"/>
                  <a:pt x="278" y="29"/>
                </a:cubicBezTo>
                <a:cubicBezTo>
                  <a:pt x="265" y="30"/>
                  <a:pt x="254" y="34"/>
                  <a:pt x="244" y="40"/>
                </a:cubicBezTo>
                <a:lnTo>
                  <a:pt x="293" y="163"/>
                </a:lnTo>
                <a:lnTo>
                  <a:pt x="326" y="125"/>
                </a:lnTo>
                <a:cubicBezTo>
                  <a:pt x="371" y="78"/>
                  <a:pt x="393" y="51"/>
                  <a:pt x="393" y="46"/>
                </a:cubicBezTo>
                <a:cubicBezTo>
                  <a:pt x="393" y="39"/>
                  <a:pt x="388" y="33"/>
                  <a:pt x="378" y="30"/>
                </a:cubicBezTo>
                <a:cubicBezTo>
                  <a:pt x="375" y="30"/>
                  <a:pt x="373" y="30"/>
                  <a:pt x="369" y="29"/>
                </a:cubicBezTo>
                <a:cubicBezTo>
                  <a:pt x="363" y="29"/>
                  <a:pt x="360" y="27"/>
                  <a:pt x="360" y="22"/>
                </a:cubicBezTo>
                <a:cubicBezTo>
                  <a:pt x="360" y="21"/>
                  <a:pt x="360" y="18"/>
                  <a:pt x="361" y="12"/>
                </a:cubicBezTo>
                <a:cubicBezTo>
                  <a:pt x="363" y="7"/>
                  <a:pt x="365" y="3"/>
                  <a:pt x="367" y="0"/>
                </a:cubicBezTo>
                <a:lnTo>
                  <a:pt x="375" y="0"/>
                </a:lnTo>
                <a:cubicBezTo>
                  <a:pt x="375" y="0"/>
                  <a:pt x="381" y="0"/>
                  <a:pt x="391" y="0"/>
                </a:cubicBezTo>
                <a:cubicBezTo>
                  <a:pt x="401" y="0"/>
                  <a:pt x="412" y="0"/>
                  <a:pt x="425" y="1"/>
                </a:cubicBezTo>
                <a:cubicBezTo>
                  <a:pt x="438" y="2"/>
                  <a:pt x="446" y="2"/>
                  <a:pt x="451" y="2"/>
                </a:cubicBezTo>
                <a:cubicBezTo>
                  <a:pt x="489" y="2"/>
                  <a:pt x="510" y="1"/>
                  <a:pt x="514" y="0"/>
                </a:cubicBezTo>
                <a:lnTo>
                  <a:pt x="519" y="0"/>
                </a:lnTo>
                <a:cubicBezTo>
                  <a:pt x="522" y="3"/>
                  <a:pt x="523" y="5"/>
                  <a:pt x="523" y="7"/>
                </a:cubicBezTo>
                <a:cubicBezTo>
                  <a:pt x="522" y="18"/>
                  <a:pt x="520" y="25"/>
                  <a:pt x="515" y="29"/>
                </a:cubicBezTo>
                <a:lnTo>
                  <a:pt x="505" y="29"/>
                </a:lnTo>
                <a:cubicBezTo>
                  <a:pt x="491" y="30"/>
                  <a:pt x="478" y="31"/>
                  <a:pt x="467" y="35"/>
                </a:cubicBezTo>
                <a:cubicBezTo>
                  <a:pt x="455" y="38"/>
                  <a:pt x="447" y="42"/>
                  <a:pt x="441" y="46"/>
                </a:cubicBezTo>
                <a:cubicBezTo>
                  <a:pt x="435" y="49"/>
                  <a:pt x="430" y="53"/>
                  <a:pt x="426" y="57"/>
                </a:cubicBezTo>
                <a:lnTo>
                  <a:pt x="419" y="63"/>
                </a:lnTo>
                <a:cubicBezTo>
                  <a:pt x="419" y="62"/>
                  <a:pt x="399" y="84"/>
                  <a:pt x="359" y="128"/>
                </a:cubicBezTo>
                <a:lnTo>
                  <a:pt x="304" y="189"/>
                </a:lnTo>
                <a:cubicBezTo>
                  <a:pt x="304" y="190"/>
                  <a:pt x="310" y="206"/>
                  <a:pt x="323" y="240"/>
                </a:cubicBezTo>
                <a:cubicBezTo>
                  <a:pt x="336" y="274"/>
                  <a:pt x="350" y="308"/>
                  <a:pt x="364" y="343"/>
                </a:cubicBezTo>
                <a:cubicBezTo>
                  <a:pt x="379" y="378"/>
                  <a:pt x="386" y="396"/>
                  <a:pt x="388" y="398"/>
                </a:cubicBezTo>
                <a:cubicBezTo>
                  <a:pt x="392" y="401"/>
                  <a:pt x="405" y="403"/>
                  <a:pt x="426" y="404"/>
                </a:cubicBezTo>
                <a:cubicBezTo>
                  <a:pt x="441" y="404"/>
                  <a:pt x="448" y="406"/>
                  <a:pt x="448" y="410"/>
                </a:cubicBezTo>
                <a:cubicBezTo>
                  <a:pt x="448" y="410"/>
                  <a:pt x="448" y="413"/>
                  <a:pt x="447" y="418"/>
                </a:cubicBezTo>
                <a:cubicBezTo>
                  <a:pt x="445" y="425"/>
                  <a:pt x="444" y="429"/>
                  <a:pt x="443" y="430"/>
                </a:cubicBezTo>
                <a:cubicBezTo>
                  <a:pt x="441" y="432"/>
                  <a:pt x="439" y="432"/>
                  <a:pt x="434" y="432"/>
                </a:cubicBezTo>
                <a:cubicBezTo>
                  <a:pt x="433" y="432"/>
                  <a:pt x="426" y="432"/>
                  <a:pt x="413" y="432"/>
                </a:cubicBezTo>
                <a:cubicBezTo>
                  <a:pt x="400" y="432"/>
                  <a:pt x="382" y="432"/>
                  <a:pt x="357" y="432"/>
                </a:cubicBezTo>
                <a:cubicBezTo>
                  <a:pt x="331" y="432"/>
                  <a:pt x="311" y="432"/>
                  <a:pt x="298" y="432"/>
                </a:cubicBezTo>
                <a:cubicBezTo>
                  <a:pt x="284" y="432"/>
                  <a:pt x="277" y="432"/>
                  <a:pt x="276" y="432"/>
                </a:cubicBezTo>
                <a:cubicBezTo>
                  <a:pt x="269" y="432"/>
                  <a:pt x="265" y="430"/>
                  <a:pt x="265" y="427"/>
                </a:cubicBezTo>
                <a:cubicBezTo>
                  <a:pt x="265" y="426"/>
                  <a:pt x="265" y="423"/>
                  <a:pt x="266" y="417"/>
                </a:cubicBezTo>
                <a:cubicBezTo>
                  <a:pt x="267" y="413"/>
                  <a:pt x="268" y="410"/>
                  <a:pt x="269" y="408"/>
                </a:cubicBezTo>
                <a:cubicBezTo>
                  <a:pt x="270" y="407"/>
                  <a:pt x="271" y="406"/>
                  <a:pt x="272" y="405"/>
                </a:cubicBezTo>
                <a:cubicBezTo>
                  <a:pt x="273" y="405"/>
                  <a:pt x="275" y="404"/>
                  <a:pt x="278" y="404"/>
                </a:cubicBezTo>
                <a:cubicBezTo>
                  <a:pt x="280" y="403"/>
                  <a:pt x="284" y="403"/>
                  <a:pt x="288" y="403"/>
                </a:cubicBezTo>
                <a:cubicBezTo>
                  <a:pt x="292" y="403"/>
                  <a:pt x="297" y="402"/>
                  <a:pt x="304" y="399"/>
                </a:cubicBezTo>
                <a:cubicBezTo>
                  <a:pt x="311" y="395"/>
                  <a:pt x="315" y="393"/>
                  <a:pt x="315" y="392"/>
                </a:cubicBezTo>
                <a:cubicBezTo>
                  <a:pt x="315" y="392"/>
                  <a:pt x="305" y="368"/>
                  <a:pt x="285" y="319"/>
                </a:cubicBezTo>
                <a:lnTo>
                  <a:pt x="256" y="243"/>
                </a:lnTo>
                <a:cubicBezTo>
                  <a:pt x="175" y="330"/>
                  <a:pt x="135" y="375"/>
                  <a:pt x="132" y="380"/>
                </a:cubicBezTo>
                <a:cubicBezTo>
                  <a:pt x="131" y="383"/>
                  <a:pt x="130" y="386"/>
                  <a:pt x="130" y="387"/>
                </a:cubicBezTo>
                <a:cubicBezTo>
                  <a:pt x="130" y="395"/>
                  <a:pt x="136" y="401"/>
                  <a:pt x="148" y="403"/>
                </a:cubicBezTo>
                <a:cubicBezTo>
                  <a:pt x="149" y="403"/>
                  <a:pt x="150" y="403"/>
                  <a:pt x="152" y="403"/>
                </a:cubicBezTo>
                <a:cubicBezTo>
                  <a:pt x="154" y="403"/>
                  <a:pt x="155" y="403"/>
                  <a:pt x="156" y="404"/>
                </a:cubicBezTo>
                <a:cubicBezTo>
                  <a:pt x="157" y="404"/>
                  <a:pt x="158" y="404"/>
                  <a:pt x="158" y="404"/>
                </a:cubicBezTo>
                <a:cubicBezTo>
                  <a:pt x="159" y="404"/>
                  <a:pt x="159" y="404"/>
                  <a:pt x="160" y="405"/>
                </a:cubicBezTo>
                <a:cubicBezTo>
                  <a:pt x="161" y="405"/>
                  <a:pt x="162" y="406"/>
                  <a:pt x="162" y="406"/>
                </a:cubicBezTo>
                <a:cubicBezTo>
                  <a:pt x="163" y="407"/>
                  <a:pt x="163" y="409"/>
                  <a:pt x="163" y="411"/>
                </a:cubicBezTo>
                <a:cubicBezTo>
                  <a:pt x="163" y="415"/>
                  <a:pt x="162" y="418"/>
                  <a:pt x="162" y="421"/>
                </a:cubicBezTo>
                <a:cubicBezTo>
                  <a:pt x="160" y="426"/>
                  <a:pt x="159" y="430"/>
                  <a:pt x="158" y="430"/>
                </a:cubicBezTo>
                <a:cubicBezTo>
                  <a:pt x="157" y="431"/>
                  <a:pt x="153" y="432"/>
                  <a:pt x="148" y="432"/>
                </a:cubicBezTo>
                <a:cubicBezTo>
                  <a:pt x="147" y="432"/>
                  <a:pt x="143" y="432"/>
                  <a:pt x="137" y="432"/>
                </a:cubicBezTo>
                <a:cubicBezTo>
                  <a:pt x="131" y="432"/>
                  <a:pt x="122" y="432"/>
                  <a:pt x="110" y="432"/>
                </a:cubicBezTo>
                <a:cubicBezTo>
                  <a:pt x="99" y="431"/>
                  <a:pt x="87" y="431"/>
                  <a:pt x="73" y="432"/>
                </a:cubicBezTo>
                <a:cubicBezTo>
                  <a:pt x="40" y="432"/>
                  <a:pt x="19" y="432"/>
                  <a:pt x="10" y="4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3789000" y="33807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5"/>
                  <a:pt x="125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6"/>
                  <a:pt x="137" y="449"/>
                  <a:pt x="131" y="467"/>
                </a:cubicBezTo>
                <a:cubicBezTo>
                  <a:pt x="126" y="486"/>
                  <a:pt x="117" y="504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09"/>
                  <a:pt x="39" y="616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9"/>
                  <a:pt x="105" y="449"/>
                  <a:pt x="105" y="316"/>
                </a:cubicBezTo>
                <a:cubicBezTo>
                  <a:pt x="105" y="183"/>
                  <a:pt x="72" y="83"/>
                  <a:pt x="7" y="15"/>
                </a:cubicBezTo>
                <a:cubicBezTo>
                  <a:pt x="3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838600" y="3326040"/>
            <a:ext cx="1511280" cy="14040"/>
          </a:xfrm>
          <a:custGeom>
            <a:avLst/>
            <a:gdLst/>
            <a:ahLst/>
            <a:rect l="0" t="0" r="r" b="b"/>
            <a:pathLst>
              <a:path w="4198" h="39">
                <a:moveTo>
                  <a:pt x="0" y="39"/>
                </a:moveTo>
                <a:lnTo>
                  <a:pt x="4198" y="39"/>
                </a:lnTo>
                <a:lnTo>
                  <a:pt x="4198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2658240"/>
            <a:ext cx="34646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Формула условной вероятности: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128600" y="3799440"/>
            <a:ext cx="404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P(Y | X)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апостериорная вероятность (наша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952200" y="4505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28600" y="4085280"/>
            <a:ext cx="54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952200" y="4838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128600" y="4418640"/>
            <a:ext cx="3370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P(X | Y)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правдоподобие (likelihood).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952200" y="5171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28600" y="4752000"/>
            <a:ext cx="339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P(Y)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априорная вероятность (prior).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28600" y="5085360"/>
            <a:ext cx="380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P(X)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evidence (нормирующая константа,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28600" y="5371200"/>
            <a:ext cx="2628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одинакова для всех классов).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285840" y="225720"/>
            <a:ext cx="23446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Калибровка и наивный Байес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