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962800"/>
            <a:ext cx="95274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Решающие деревья: от простых правил к сложным решениям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3658320"/>
            <a:ext cx="68054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Универсальный алгоритм для задач классификации и регрессии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752400" y="1990440"/>
            <a:ext cx="1343160" cy="410040"/>
          </a:xfrm>
          <a:custGeom>
            <a:avLst/>
            <a:gdLst/>
            <a:ahLst/>
            <a:rect l="0" t="0" r="r" b="b"/>
            <a:pathLst>
              <a:path w="3731" h="1139">
                <a:moveTo>
                  <a:pt x="0" y="0"/>
                </a:moveTo>
                <a:lnTo>
                  <a:pt x="3731" y="0"/>
                </a:lnTo>
                <a:lnTo>
                  <a:pt x="373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2095200" y="1990440"/>
            <a:ext cx="1124280" cy="410040"/>
          </a:xfrm>
          <a:custGeom>
            <a:avLst/>
            <a:gdLst/>
            <a:ahLst/>
            <a:rect l="0" t="0" r="r" b="b"/>
            <a:pathLst>
              <a:path w="3123" h="1139">
                <a:moveTo>
                  <a:pt x="0" y="0"/>
                </a:moveTo>
                <a:lnTo>
                  <a:pt x="3123" y="0"/>
                </a:lnTo>
                <a:lnTo>
                  <a:pt x="3123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752400" y="2400120"/>
            <a:ext cx="1343160" cy="410040"/>
          </a:xfrm>
          <a:custGeom>
            <a:avLst/>
            <a:gdLst/>
            <a:ahLst/>
            <a:rect l="0" t="0" r="r" b="b"/>
            <a:pathLst>
              <a:path w="3731" h="1139">
                <a:moveTo>
                  <a:pt x="0" y="0"/>
                </a:moveTo>
                <a:lnTo>
                  <a:pt x="3731" y="0"/>
                </a:lnTo>
                <a:lnTo>
                  <a:pt x="373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2095200" y="2400120"/>
            <a:ext cx="1124280" cy="410040"/>
          </a:xfrm>
          <a:custGeom>
            <a:avLst/>
            <a:gdLst/>
            <a:ahLst/>
            <a:rect l="0" t="0" r="r" b="b"/>
            <a:pathLst>
              <a:path w="3123" h="1139">
                <a:moveTo>
                  <a:pt x="0" y="0"/>
                </a:moveTo>
                <a:lnTo>
                  <a:pt x="3123" y="0"/>
                </a:lnTo>
                <a:lnTo>
                  <a:pt x="3123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752400" y="2809800"/>
            <a:ext cx="1343160" cy="409680"/>
          </a:xfrm>
          <a:custGeom>
            <a:avLst/>
            <a:gdLst/>
            <a:ahLst/>
            <a:rect l="0" t="0" r="r" b="b"/>
            <a:pathLst>
              <a:path w="3731" h="1138">
                <a:moveTo>
                  <a:pt x="0" y="0"/>
                </a:moveTo>
                <a:lnTo>
                  <a:pt x="3731" y="0"/>
                </a:lnTo>
                <a:lnTo>
                  <a:pt x="3731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2095200" y="2809800"/>
            <a:ext cx="1124280" cy="409680"/>
          </a:xfrm>
          <a:custGeom>
            <a:avLst/>
            <a:gdLst/>
            <a:ahLst/>
            <a:rect l="0" t="0" r="r" b="b"/>
            <a:pathLst>
              <a:path w="3123" h="1138">
                <a:moveTo>
                  <a:pt x="0" y="0"/>
                </a:moveTo>
                <a:lnTo>
                  <a:pt x="3123" y="0"/>
                </a:lnTo>
                <a:lnTo>
                  <a:pt x="3123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752400" y="3219120"/>
            <a:ext cx="1343160" cy="410040"/>
          </a:xfrm>
          <a:custGeom>
            <a:avLst/>
            <a:gdLst/>
            <a:ahLst/>
            <a:rect l="0" t="0" r="r" b="b"/>
            <a:pathLst>
              <a:path w="3731" h="1139">
                <a:moveTo>
                  <a:pt x="0" y="0"/>
                </a:moveTo>
                <a:lnTo>
                  <a:pt x="3731" y="0"/>
                </a:lnTo>
                <a:lnTo>
                  <a:pt x="373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2095200" y="3219120"/>
            <a:ext cx="1124280" cy="410040"/>
          </a:xfrm>
          <a:custGeom>
            <a:avLst/>
            <a:gdLst/>
            <a:ahLst/>
            <a:rect l="0" t="0" r="r" b="b"/>
            <a:pathLst>
              <a:path w="3123" h="1139">
                <a:moveTo>
                  <a:pt x="0" y="0"/>
                </a:moveTo>
                <a:lnTo>
                  <a:pt x="3123" y="0"/>
                </a:lnTo>
                <a:lnTo>
                  <a:pt x="3123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752400" y="3628800"/>
            <a:ext cx="1343160" cy="410040"/>
          </a:xfrm>
          <a:custGeom>
            <a:avLst/>
            <a:gdLst/>
            <a:ahLst/>
            <a:rect l="0" t="0" r="r" b="b"/>
            <a:pathLst>
              <a:path w="3731" h="1139">
                <a:moveTo>
                  <a:pt x="0" y="0"/>
                </a:moveTo>
                <a:lnTo>
                  <a:pt x="3731" y="0"/>
                </a:lnTo>
                <a:lnTo>
                  <a:pt x="373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2095200" y="3628800"/>
            <a:ext cx="1124280" cy="410040"/>
          </a:xfrm>
          <a:custGeom>
            <a:avLst/>
            <a:gdLst/>
            <a:ahLst/>
            <a:rect l="0" t="0" r="r" b="b"/>
            <a:pathLst>
              <a:path w="3123" h="1139">
                <a:moveTo>
                  <a:pt x="0" y="0"/>
                </a:moveTo>
                <a:lnTo>
                  <a:pt x="3123" y="0"/>
                </a:lnTo>
                <a:lnTo>
                  <a:pt x="3123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752400" y="198108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752400" y="1981080"/>
            <a:ext cx="1352880" cy="9720"/>
          </a:xfrm>
          <a:custGeom>
            <a:avLst/>
            <a:gdLst/>
            <a:ahLst/>
            <a:rect l="0" t="0" r="r" b="b"/>
            <a:pathLst>
              <a:path w="3758" h="27">
                <a:moveTo>
                  <a:pt x="0" y="0"/>
                </a:moveTo>
                <a:lnTo>
                  <a:pt x="3758" y="0"/>
                </a:lnTo>
                <a:lnTo>
                  <a:pt x="375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2095200" y="1981080"/>
            <a:ext cx="10080" cy="419400"/>
          </a:xfrm>
          <a:custGeom>
            <a:avLst/>
            <a:gdLst/>
            <a:ahLst/>
            <a:rect l="0" t="0" r="r" b="b"/>
            <a:pathLst>
              <a:path w="28" h="1165">
                <a:moveTo>
                  <a:pt x="0" y="0"/>
                </a:moveTo>
                <a:lnTo>
                  <a:pt x="28" y="0"/>
                </a:lnTo>
                <a:lnTo>
                  <a:pt x="28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2104920" y="1981080"/>
            <a:ext cx="1114560" cy="9720"/>
          </a:xfrm>
          <a:custGeom>
            <a:avLst/>
            <a:gdLst/>
            <a:ahLst/>
            <a:rect l="0" t="0" r="r" b="b"/>
            <a:pathLst>
              <a:path w="3096" h="27">
                <a:moveTo>
                  <a:pt x="0" y="0"/>
                </a:moveTo>
                <a:lnTo>
                  <a:pt x="3096" y="0"/>
                </a:lnTo>
                <a:lnTo>
                  <a:pt x="30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3209760" y="198108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752400" y="2390760"/>
            <a:ext cx="1352880" cy="9720"/>
          </a:xfrm>
          <a:custGeom>
            <a:avLst/>
            <a:gdLst/>
            <a:ahLst/>
            <a:rect l="0" t="0" r="r" b="b"/>
            <a:pathLst>
              <a:path w="3758" h="27">
                <a:moveTo>
                  <a:pt x="0" y="0"/>
                </a:moveTo>
                <a:lnTo>
                  <a:pt x="3758" y="0"/>
                </a:lnTo>
                <a:lnTo>
                  <a:pt x="375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104920" y="2390760"/>
            <a:ext cx="1114560" cy="9720"/>
          </a:xfrm>
          <a:custGeom>
            <a:avLst/>
            <a:gdLst/>
            <a:ahLst/>
            <a:rect l="0" t="0" r="r" b="b"/>
            <a:pathLst>
              <a:path w="3096" h="27">
                <a:moveTo>
                  <a:pt x="0" y="0"/>
                </a:moveTo>
                <a:lnTo>
                  <a:pt x="3096" y="0"/>
                </a:lnTo>
                <a:lnTo>
                  <a:pt x="30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752400" y="240012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2095200" y="240012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3209760" y="240012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752400" y="280980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752400" y="2800080"/>
            <a:ext cx="1352880" cy="10080"/>
          </a:xfrm>
          <a:custGeom>
            <a:avLst/>
            <a:gdLst/>
            <a:ahLst/>
            <a:rect l="0" t="0" r="r" b="b"/>
            <a:pathLst>
              <a:path w="3758" h="28">
                <a:moveTo>
                  <a:pt x="0" y="0"/>
                </a:moveTo>
                <a:lnTo>
                  <a:pt x="3758" y="0"/>
                </a:lnTo>
                <a:lnTo>
                  <a:pt x="37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2095200" y="280980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2104920" y="2800080"/>
            <a:ext cx="1114560" cy="10080"/>
          </a:xfrm>
          <a:custGeom>
            <a:avLst/>
            <a:gdLst/>
            <a:ahLst/>
            <a:rect l="0" t="0" r="r" b="b"/>
            <a:pathLst>
              <a:path w="3096" h="28">
                <a:moveTo>
                  <a:pt x="0" y="0"/>
                </a:moveTo>
                <a:lnTo>
                  <a:pt x="3096" y="0"/>
                </a:lnTo>
                <a:lnTo>
                  <a:pt x="30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3209760" y="280980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752400" y="321912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752400" y="3209760"/>
            <a:ext cx="1352880" cy="9720"/>
          </a:xfrm>
          <a:custGeom>
            <a:avLst/>
            <a:gdLst/>
            <a:ahLst/>
            <a:rect l="0" t="0" r="r" b="b"/>
            <a:pathLst>
              <a:path w="3758" h="27">
                <a:moveTo>
                  <a:pt x="0" y="0"/>
                </a:moveTo>
                <a:lnTo>
                  <a:pt x="3758" y="0"/>
                </a:lnTo>
                <a:lnTo>
                  <a:pt x="375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2095200" y="321912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2104920" y="3209760"/>
            <a:ext cx="1114560" cy="9720"/>
          </a:xfrm>
          <a:custGeom>
            <a:avLst/>
            <a:gdLst/>
            <a:ahLst/>
            <a:rect l="0" t="0" r="r" b="b"/>
            <a:pathLst>
              <a:path w="3096" h="27">
                <a:moveTo>
                  <a:pt x="0" y="0"/>
                </a:moveTo>
                <a:lnTo>
                  <a:pt x="3096" y="0"/>
                </a:lnTo>
                <a:lnTo>
                  <a:pt x="30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3209760" y="321912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752400" y="362880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752400" y="3619440"/>
            <a:ext cx="1352880" cy="9720"/>
          </a:xfrm>
          <a:custGeom>
            <a:avLst/>
            <a:gdLst/>
            <a:ahLst/>
            <a:rect l="0" t="0" r="r" b="b"/>
            <a:pathLst>
              <a:path w="3758" h="27">
                <a:moveTo>
                  <a:pt x="0" y="0"/>
                </a:moveTo>
                <a:lnTo>
                  <a:pt x="3758" y="0"/>
                </a:lnTo>
                <a:lnTo>
                  <a:pt x="375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2095200" y="362880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2104920" y="3619440"/>
            <a:ext cx="1114560" cy="9720"/>
          </a:xfrm>
          <a:custGeom>
            <a:avLst/>
            <a:gdLst/>
            <a:ahLst/>
            <a:rect l="0" t="0" r="r" b="b"/>
            <a:pathLst>
              <a:path w="3096" h="27">
                <a:moveTo>
                  <a:pt x="0" y="0"/>
                </a:moveTo>
                <a:lnTo>
                  <a:pt x="3096" y="0"/>
                </a:lnTo>
                <a:lnTo>
                  <a:pt x="30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3209760" y="362880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752400" y="4028760"/>
            <a:ext cx="1352880" cy="10080"/>
          </a:xfrm>
          <a:custGeom>
            <a:avLst/>
            <a:gdLst/>
            <a:ahLst/>
            <a:rect l="0" t="0" r="r" b="b"/>
            <a:pathLst>
              <a:path w="3758" h="28">
                <a:moveTo>
                  <a:pt x="0" y="0"/>
                </a:moveTo>
                <a:lnTo>
                  <a:pt x="3758" y="0"/>
                </a:lnTo>
                <a:lnTo>
                  <a:pt x="37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2104920" y="4028760"/>
            <a:ext cx="1114560" cy="10080"/>
          </a:xfrm>
          <a:custGeom>
            <a:avLst/>
            <a:gdLst/>
            <a:ahLst/>
            <a:rect l="0" t="0" r="r" b="b"/>
            <a:pathLst>
              <a:path w="3096" h="28">
                <a:moveTo>
                  <a:pt x="0" y="0"/>
                </a:moveTo>
                <a:lnTo>
                  <a:pt x="3096" y="0"/>
                </a:lnTo>
                <a:lnTo>
                  <a:pt x="30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747720" y="766440"/>
            <a:ext cx="40514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Пример расчета Information Gain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747720" y="1381680"/>
            <a:ext cx="27349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Числовой пример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880920" y="2085120"/>
            <a:ext cx="1089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Признак (X)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2226600" y="2085120"/>
            <a:ext cx="866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Метка (Y)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880920" y="24944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2226600" y="24944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0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880920" y="29041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2226600" y="29041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0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880920" y="33138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2226600" y="33138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880920" y="37234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2226600" y="37234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2970360" y="4244040"/>
            <a:ext cx="195480" cy="155880"/>
          </a:xfrm>
          <a:custGeom>
            <a:avLst/>
            <a:gdLst/>
            <a:ahLst/>
            <a:rect l="0" t="0" r="r" b="b"/>
            <a:pathLst>
              <a:path w="543" h="433">
                <a:moveTo>
                  <a:pt x="125" y="29"/>
                </a:moveTo>
                <a:cubicBezTo>
                  <a:pt x="110" y="29"/>
                  <a:pt x="103" y="29"/>
                  <a:pt x="102" y="27"/>
                </a:cubicBezTo>
                <a:cubicBezTo>
                  <a:pt x="101" y="26"/>
                  <a:pt x="101" y="24"/>
                  <a:pt x="101" y="22"/>
                </a:cubicBezTo>
                <a:cubicBezTo>
                  <a:pt x="101" y="12"/>
                  <a:pt x="103" y="5"/>
                  <a:pt x="108" y="1"/>
                </a:cubicBezTo>
                <a:cubicBezTo>
                  <a:pt x="109" y="1"/>
                  <a:pt x="113" y="0"/>
                  <a:pt x="119" y="0"/>
                </a:cubicBezTo>
                <a:cubicBezTo>
                  <a:pt x="137" y="1"/>
                  <a:pt x="166" y="2"/>
                  <a:pt x="206" y="2"/>
                </a:cubicBezTo>
                <a:cubicBezTo>
                  <a:pt x="220" y="2"/>
                  <a:pt x="233" y="2"/>
                  <a:pt x="246" y="2"/>
                </a:cubicBezTo>
                <a:cubicBezTo>
                  <a:pt x="258" y="2"/>
                  <a:pt x="267" y="1"/>
                  <a:pt x="274" y="1"/>
                </a:cubicBezTo>
                <a:cubicBezTo>
                  <a:pt x="281" y="1"/>
                  <a:pt x="285" y="1"/>
                  <a:pt x="287" y="1"/>
                </a:cubicBezTo>
                <a:cubicBezTo>
                  <a:pt x="293" y="1"/>
                  <a:pt x="297" y="3"/>
                  <a:pt x="297" y="7"/>
                </a:cubicBezTo>
                <a:cubicBezTo>
                  <a:pt x="297" y="8"/>
                  <a:pt x="296" y="11"/>
                  <a:pt x="296" y="16"/>
                </a:cubicBezTo>
                <a:cubicBezTo>
                  <a:pt x="293" y="23"/>
                  <a:pt x="291" y="28"/>
                  <a:pt x="289" y="29"/>
                </a:cubicBezTo>
                <a:lnTo>
                  <a:pt x="288" y="29"/>
                </a:lnTo>
                <a:cubicBezTo>
                  <a:pt x="287" y="29"/>
                  <a:pt x="286" y="29"/>
                  <a:pt x="285" y="29"/>
                </a:cubicBezTo>
                <a:cubicBezTo>
                  <a:pt x="284" y="29"/>
                  <a:pt x="282" y="29"/>
                  <a:pt x="280" y="29"/>
                </a:cubicBezTo>
                <a:cubicBezTo>
                  <a:pt x="279" y="29"/>
                  <a:pt x="277" y="29"/>
                  <a:pt x="275" y="29"/>
                </a:cubicBezTo>
                <a:cubicBezTo>
                  <a:pt x="273" y="30"/>
                  <a:pt x="271" y="30"/>
                  <a:pt x="269" y="29"/>
                </a:cubicBezTo>
                <a:cubicBezTo>
                  <a:pt x="253" y="30"/>
                  <a:pt x="242" y="30"/>
                  <a:pt x="237" y="31"/>
                </a:cubicBezTo>
                <a:cubicBezTo>
                  <a:pt x="233" y="32"/>
                  <a:pt x="229" y="34"/>
                  <a:pt x="226" y="38"/>
                </a:cubicBezTo>
                <a:cubicBezTo>
                  <a:pt x="225" y="40"/>
                  <a:pt x="218" y="67"/>
                  <a:pt x="206" y="117"/>
                </a:cubicBezTo>
                <a:cubicBezTo>
                  <a:pt x="203" y="128"/>
                  <a:pt x="200" y="140"/>
                  <a:pt x="196" y="154"/>
                </a:cubicBezTo>
                <a:cubicBezTo>
                  <a:pt x="193" y="167"/>
                  <a:pt x="190" y="177"/>
                  <a:pt x="189" y="183"/>
                </a:cubicBezTo>
                <a:lnTo>
                  <a:pt x="186" y="193"/>
                </a:lnTo>
                <a:cubicBezTo>
                  <a:pt x="186" y="194"/>
                  <a:pt x="217" y="194"/>
                  <a:pt x="278" y="194"/>
                </a:cubicBezTo>
                <a:lnTo>
                  <a:pt x="370" y="194"/>
                </a:lnTo>
                <a:lnTo>
                  <a:pt x="370" y="192"/>
                </a:lnTo>
                <a:cubicBezTo>
                  <a:pt x="370" y="191"/>
                  <a:pt x="377" y="165"/>
                  <a:pt x="390" y="114"/>
                </a:cubicBezTo>
                <a:cubicBezTo>
                  <a:pt x="402" y="66"/>
                  <a:pt x="407" y="39"/>
                  <a:pt x="407" y="36"/>
                </a:cubicBezTo>
                <a:cubicBezTo>
                  <a:pt x="407" y="32"/>
                  <a:pt x="395" y="30"/>
                  <a:pt x="371" y="29"/>
                </a:cubicBezTo>
                <a:cubicBezTo>
                  <a:pt x="362" y="29"/>
                  <a:pt x="355" y="29"/>
                  <a:pt x="352" y="28"/>
                </a:cubicBezTo>
                <a:cubicBezTo>
                  <a:pt x="350" y="27"/>
                  <a:pt x="348" y="25"/>
                  <a:pt x="348" y="22"/>
                </a:cubicBezTo>
                <a:cubicBezTo>
                  <a:pt x="348" y="22"/>
                  <a:pt x="348" y="19"/>
                  <a:pt x="349" y="15"/>
                </a:cubicBezTo>
                <a:cubicBezTo>
                  <a:pt x="351" y="8"/>
                  <a:pt x="352" y="4"/>
                  <a:pt x="353" y="3"/>
                </a:cubicBezTo>
                <a:cubicBezTo>
                  <a:pt x="354" y="2"/>
                  <a:pt x="357" y="1"/>
                  <a:pt x="363" y="1"/>
                </a:cubicBezTo>
                <a:cubicBezTo>
                  <a:pt x="365" y="1"/>
                  <a:pt x="374" y="1"/>
                  <a:pt x="390" y="2"/>
                </a:cubicBezTo>
                <a:cubicBezTo>
                  <a:pt x="405" y="2"/>
                  <a:pt x="425" y="2"/>
                  <a:pt x="449" y="2"/>
                </a:cubicBezTo>
                <a:cubicBezTo>
                  <a:pt x="475" y="2"/>
                  <a:pt x="495" y="2"/>
                  <a:pt x="509" y="2"/>
                </a:cubicBezTo>
                <a:cubicBezTo>
                  <a:pt x="523" y="1"/>
                  <a:pt x="531" y="1"/>
                  <a:pt x="532" y="1"/>
                </a:cubicBezTo>
                <a:cubicBezTo>
                  <a:pt x="539" y="1"/>
                  <a:pt x="543" y="3"/>
                  <a:pt x="543" y="7"/>
                </a:cubicBezTo>
                <a:cubicBezTo>
                  <a:pt x="543" y="19"/>
                  <a:pt x="540" y="26"/>
                  <a:pt x="535" y="29"/>
                </a:cubicBezTo>
                <a:lnTo>
                  <a:pt x="534" y="29"/>
                </a:lnTo>
                <a:cubicBezTo>
                  <a:pt x="533" y="29"/>
                  <a:pt x="532" y="29"/>
                  <a:pt x="531" y="29"/>
                </a:cubicBezTo>
                <a:cubicBezTo>
                  <a:pt x="529" y="29"/>
                  <a:pt x="528" y="29"/>
                  <a:pt x="526" y="29"/>
                </a:cubicBezTo>
                <a:cubicBezTo>
                  <a:pt x="525" y="29"/>
                  <a:pt x="523" y="29"/>
                  <a:pt x="521" y="29"/>
                </a:cubicBezTo>
                <a:cubicBezTo>
                  <a:pt x="518" y="30"/>
                  <a:pt x="517" y="30"/>
                  <a:pt x="515" y="29"/>
                </a:cubicBezTo>
                <a:cubicBezTo>
                  <a:pt x="498" y="30"/>
                  <a:pt x="488" y="30"/>
                  <a:pt x="483" y="31"/>
                </a:cubicBezTo>
                <a:cubicBezTo>
                  <a:pt x="479" y="32"/>
                  <a:pt x="475" y="34"/>
                  <a:pt x="472" y="38"/>
                </a:cubicBezTo>
                <a:cubicBezTo>
                  <a:pt x="471" y="40"/>
                  <a:pt x="455" y="101"/>
                  <a:pt x="426" y="218"/>
                </a:cubicBezTo>
                <a:cubicBezTo>
                  <a:pt x="397" y="335"/>
                  <a:pt x="383" y="395"/>
                  <a:pt x="382" y="396"/>
                </a:cubicBezTo>
                <a:cubicBezTo>
                  <a:pt x="382" y="399"/>
                  <a:pt x="383" y="401"/>
                  <a:pt x="385" y="401"/>
                </a:cubicBezTo>
                <a:cubicBezTo>
                  <a:pt x="388" y="402"/>
                  <a:pt x="399" y="403"/>
                  <a:pt x="419" y="404"/>
                </a:cubicBezTo>
                <a:lnTo>
                  <a:pt x="438" y="404"/>
                </a:lnTo>
                <a:cubicBezTo>
                  <a:pt x="441" y="407"/>
                  <a:pt x="442" y="409"/>
                  <a:pt x="442" y="410"/>
                </a:cubicBezTo>
                <a:cubicBezTo>
                  <a:pt x="442" y="410"/>
                  <a:pt x="442" y="414"/>
                  <a:pt x="440" y="421"/>
                </a:cubicBezTo>
                <a:cubicBezTo>
                  <a:pt x="439" y="427"/>
                  <a:pt x="437" y="431"/>
                  <a:pt x="434" y="433"/>
                </a:cubicBezTo>
                <a:lnTo>
                  <a:pt x="425" y="433"/>
                </a:lnTo>
                <a:cubicBezTo>
                  <a:pt x="409" y="432"/>
                  <a:pt x="381" y="432"/>
                  <a:pt x="340" y="432"/>
                </a:cubicBezTo>
                <a:cubicBezTo>
                  <a:pt x="325" y="432"/>
                  <a:pt x="312" y="432"/>
                  <a:pt x="300" y="432"/>
                </a:cubicBezTo>
                <a:cubicBezTo>
                  <a:pt x="288" y="432"/>
                  <a:pt x="278" y="432"/>
                  <a:pt x="271" y="432"/>
                </a:cubicBezTo>
                <a:cubicBezTo>
                  <a:pt x="264" y="432"/>
                  <a:pt x="259" y="432"/>
                  <a:pt x="258" y="432"/>
                </a:cubicBezTo>
                <a:cubicBezTo>
                  <a:pt x="250" y="432"/>
                  <a:pt x="247" y="431"/>
                  <a:pt x="247" y="427"/>
                </a:cubicBezTo>
                <a:cubicBezTo>
                  <a:pt x="247" y="425"/>
                  <a:pt x="248" y="422"/>
                  <a:pt x="249" y="418"/>
                </a:cubicBezTo>
                <a:cubicBezTo>
                  <a:pt x="251" y="410"/>
                  <a:pt x="253" y="405"/>
                  <a:pt x="255" y="405"/>
                </a:cubicBezTo>
                <a:cubicBezTo>
                  <a:pt x="257" y="404"/>
                  <a:pt x="260" y="404"/>
                  <a:pt x="265" y="404"/>
                </a:cubicBezTo>
                <a:lnTo>
                  <a:pt x="268" y="404"/>
                </a:lnTo>
                <a:cubicBezTo>
                  <a:pt x="280" y="404"/>
                  <a:pt x="292" y="403"/>
                  <a:pt x="306" y="402"/>
                </a:cubicBezTo>
                <a:cubicBezTo>
                  <a:pt x="309" y="402"/>
                  <a:pt x="311" y="401"/>
                  <a:pt x="311" y="401"/>
                </a:cubicBezTo>
                <a:cubicBezTo>
                  <a:pt x="312" y="401"/>
                  <a:pt x="313" y="400"/>
                  <a:pt x="315" y="398"/>
                </a:cubicBezTo>
                <a:cubicBezTo>
                  <a:pt x="317" y="396"/>
                  <a:pt x="318" y="394"/>
                  <a:pt x="319" y="393"/>
                </a:cubicBezTo>
                <a:cubicBezTo>
                  <a:pt x="320" y="391"/>
                  <a:pt x="321" y="387"/>
                  <a:pt x="323" y="381"/>
                </a:cubicBezTo>
                <a:cubicBezTo>
                  <a:pt x="324" y="375"/>
                  <a:pt x="326" y="369"/>
                  <a:pt x="327" y="364"/>
                </a:cubicBezTo>
                <a:cubicBezTo>
                  <a:pt x="328" y="358"/>
                  <a:pt x="331" y="349"/>
                  <a:pt x="334" y="336"/>
                </a:cubicBezTo>
                <a:cubicBezTo>
                  <a:pt x="337" y="325"/>
                  <a:pt x="339" y="315"/>
                  <a:pt x="341" y="308"/>
                </a:cubicBezTo>
                <a:cubicBezTo>
                  <a:pt x="355" y="252"/>
                  <a:pt x="362" y="224"/>
                  <a:pt x="362" y="224"/>
                </a:cubicBezTo>
                <a:cubicBezTo>
                  <a:pt x="362" y="223"/>
                  <a:pt x="331" y="223"/>
                  <a:pt x="270" y="223"/>
                </a:cubicBezTo>
                <a:lnTo>
                  <a:pt x="179" y="223"/>
                </a:lnTo>
                <a:lnTo>
                  <a:pt x="158" y="309"/>
                </a:lnTo>
                <a:cubicBezTo>
                  <a:pt x="143" y="365"/>
                  <a:pt x="136" y="394"/>
                  <a:pt x="136" y="396"/>
                </a:cubicBezTo>
                <a:cubicBezTo>
                  <a:pt x="136" y="399"/>
                  <a:pt x="138" y="401"/>
                  <a:pt x="141" y="402"/>
                </a:cubicBezTo>
                <a:cubicBezTo>
                  <a:pt x="145" y="403"/>
                  <a:pt x="155" y="404"/>
                  <a:pt x="173" y="404"/>
                </a:cubicBezTo>
                <a:lnTo>
                  <a:pt x="193" y="404"/>
                </a:lnTo>
                <a:cubicBezTo>
                  <a:pt x="195" y="407"/>
                  <a:pt x="196" y="409"/>
                  <a:pt x="196" y="410"/>
                </a:cubicBezTo>
                <a:cubicBezTo>
                  <a:pt x="196" y="410"/>
                  <a:pt x="196" y="414"/>
                  <a:pt x="194" y="421"/>
                </a:cubicBezTo>
                <a:cubicBezTo>
                  <a:pt x="193" y="427"/>
                  <a:pt x="191" y="431"/>
                  <a:pt x="188" y="433"/>
                </a:cubicBezTo>
                <a:lnTo>
                  <a:pt x="179" y="433"/>
                </a:lnTo>
                <a:cubicBezTo>
                  <a:pt x="163" y="432"/>
                  <a:pt x="134" y="432"/>
                  <a:pt x="93" y="432"/>
                </a:cubicBezTo>
                <a:cubicBezTo>
                  <a:pt x="79" y="432"/>
                  <a:pt x="65" y="432"/>
                  <a:pt x="53" y="432"/>
                </a:cubicBezTo>
                <a:cubicBezTo>
                  <a:pt x="41" y="432"/>
                  <a:pt x="31" y="432"/>
                  <a:pt x="24" y="432"/>
                </a:cubicBezTo>
                <a:cubicBezTo>
                  <a:pt x="17" y="432"/>
                  <a:pt x="12" y="432"/>
                  <a:pt x="11" y="432"/>
                </a:cubicBezTo>
                <a:cubicBezTo>
                  <a:pt x="4" y="432"/>
                  <a:pt x="0" y="431"/>
                  <a:pt x="0" y="427"/>
                </a:cubicBezTo>
                <a:cubicBezTo>
                  <a:pt x="0" y="426"/>
                  <a:pt x="1" y="423"/>
                  <a:pt x="2" y="418"/>
                </a:cubicBezTo>
                <a:cubicBezTo>
                  <a:pt x="4" y="410"/>
                  <a:pt x="6" y="405"/>
                  <a:pt x="8" y="405"/>
                </a:cubicBezTo>
                <a:cubicBezTo>
                  <a:pt x="10" y="404"/>
                  <a:pt x="13" y="404"/>
                  <a:pt x="18" y="404"/>
                </a:cubicBezTo>
                <a:lnTo>
                  <a:pt x="22" y="404"/>
                </a:lnTo>
                <a:cubicBezTo>
                  <a:pt x="33" y="404"/>
                  <a:pt x="46" y="403"/>
                  <a:pt x="59" y="402"/>
                </a:cubicBezTo>
                <a:cubicBezTo>
                  <a:pt x="65" y="401"/>
                  <a:pt x="69" y="398"/>
                  <a:pt x="71" y="395"/>
                </a:cubicBezTo>
                <a:cubicBezTo>
                  <a:pt x="73" y="393"/>
                  <a:pt x="88" y="334"/>
                  <a:pt x="117" y="219"/>
                </a:cubicBezTo>
                <a:cubicBezTo>
                  <a:pt x="147" y="103"/>
                  <a:pt x="162" y="41"/>
                  <a:pt x="162" y="35"/>
                </a:cubicBezTo>
                <a:cubicBezTo>
                  <a:pt x="162" y="32"/>
                  <a:pt x="150" y="30"/>
                  <a:pt x="125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3241440" y="431604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2" y="0"/>
                </a:lnTo>
                <a:cubicBezTo>
                  <a:pt x="419" y="3"/>
                  <a:pt x="422" y="8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2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5"/>
                </a:moveTo>
                <a:cubicBezTo>
                  <a:pt x="0" y="129"/>
                  <a:pt x="3" y="125"/>
                  <a:pt x="10" y="123"/>
                </a:cubicBezTo>
                <a:lnTo>
                  <a:pt x="413" y="123"/>
                </a:lnTo>
                <a:cubicBezTo>
                  <a:pt x="419" y="127"/>
                  <a:pt x="422" y="131"/>
                  <a:pt x="422" y="135"/>
                </a:cubicBezTo>
                <a:cubicBezTo>
                  <a:pt x="422" y="142"/>
                  <a:pt x="419" y="146"/>
                  <a:pt x="412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3488040" y="4338000"/>
            <a:ext cx="138960" cy="9720"/>
          </a:xfrm>
          <a:custGeom>
            <a:avLst/>
            <a:gdLst/>
            <a:ahLst/>
            <a:rect l="0" t="0" r="r" b="b"/>
            <a:pathLst>
              <a:path w="386" h="27">
                <a:moveTo>
                  <a:pt x="0" y="22"/>
                </a:moveTo>
                <a:cubicBezTo>
                  <a:pt x="0" y="22"/>
                  <a:pt x="0" y="20"/>
                  <a:pt x="0" y="14"/>
                </a:cubicBezTo>
                <a:cubicBezTo>
                  <a:pt x="0" y="8"/>
                  <a:pt x="3" y="3"/>
                  <a:pt x="9" y="0"/>
                </a:cubicBezTo>
                <a:lnTo>
                  <a:pt x="377" y="0"/>
                </a:lnTo>
                <a:cubicBezTo>
                  <a:pt x="383" y="4"/>
                  <a:pt x="386" y="8"/>
                  <a:pt x="386" y="14"/>
                </a:cubicBezTo>
                <a:cubicBezTo>
                  <a:pt x="386" y="19"/>
                  <a:pt x="383" y="23"/>
                  <a:pt x="377" y="27"/>
                </a:cubicBezTo>
                <a:lnTo>
                  <a:pt x="9" y="27"/>
                </a:lnTo>
                <a:cubicBezTo>
                  <a:pt x="3" y="24"/>
                  <a:pt x="0" y="20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3667320" y="42289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7" y="233"/>
                </a:cubicBezTo>
                <a:cubicBezTo>
                  <a:pt x="11" y="207"/>
                  <a:pt x="16" y="185"/>
                  <a:pt x="22" y="166"/>
                </a:cubicBezTo>
                <a:cubicBezTo>
                  <a:pt x="27" y="147"/>
                  <a:pt x="35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4" y="16"/>
                  <a:pt x="117" y="13"/>
                </a:cubicBezTo>
                <a:cubicBezTo>
                  <a:pt x="119" y="11"/>
                  <a:pt x="124" y="6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7"/>
                  <a:pt x="125" y="38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1" y="231"/>
                  <a:pt x="47" y="271"/>
                  <a:pt x="47" y="316"/>
                </a:cubicBezTo>
                <a:cubicBezTo>
                  <a:pt x="47" y="361"/>
                  <a:pt x="51" y="401"/>
                  <a:pt x="58" y="437"/>
                </a:cubicBezTo>
                <a:cubicBezTo>
                  <a:pt x="65" y="474"/>
                  <a:pt x="74" y="503"/>
                  <a:pt x="84" y="525"/>
                </a:cubicBezTo>
                <a:cubicBezTo>
                  <a:pt x="94" y="548"/>
                  <a:pt x="104" y="566"/>
                  <a:pt x="115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7"/>
                </a:cubicBezTo>
                <a:cubicBezTo>
                  <a:pt x="152" y="631"/>
                  <a:pt x="149" y="633"/>
                  <a:pt x="142" y="633"/>
                </a:cubicBezTo>
                <a:lnTo>
                  <a:pt x="141" y="633"/>
                </a:lnTo>
                <a:lnTo>
                  <a:pt x="132" y="633"/>
                </a:lnTo>
                <a:lnTo>
                  <a:pt x="115" y="618"/>
                </a:lnTo>
                <a:cubicBezTo>
                  <a:pt x="75" y="582"/>
                  <a:pt x="46" y="536"/>
                  <a:pt x="28" y="483"/>
                </a:cubicBezTo>
                <a:cubicBezTo>
                  <a:pt x="10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3743280" y="4248000"/>
            <a:ext cx="96120" cy="156960"/>
          </a:xfrm>
          <a:custGeom>
            <a:avLst/>
            <a:gdLst/>
            <a:ahLst/>
            <a:rect l="0" t="0" r="r" b="b"/>
            <a:pathLst>
              <a:path w="267" h="436">
                <a:moveTo>
                  <a:pt x="36" y="51"/>
                </a:moveTo>
                <a:cubicBezTo>
                  <a:pt x="60" y="17"/>
                  <a:pt x="92" y="0"/>
                  <a:pt x="134" y="0"/>
                </a:cubicBezTo>
                <a:cubicBezTo>
                  <a:pt x="154" y="0"/>
                  <a:pt x="174" y="6"/>
                  <a:pt x="194" y="17"/>
                </a:cubicBezTo>
                <a:cubicBezTo>
                  <a:pt x="215" y="27"/>
                  <a:pt x="231" y="47"/>
                  <a:pt x="244" y="75"/>
                </a:cubicBezTo>
                <a:cubicBezTo>
                  <a:pt x="259" y="110"/>
                  <a:pt x="267" y="159"/>
                  <a:pt x="267" y="220"/>
                </a:cubicBezTo>
                <a:cubicBezTo>
                  <a:pt x="267" y="285"/>
                  <a:pt x="258" y="335"/>
                  <a:pt x="240" y="370"/>
                </a:cubicBezTo>
                <a:cubicBezTo>
                  <a:pt x="232" y="387"/>
                  <a:pt x="220" y="401"/>
                  <a:pt x="205" y="412"/>
                </a:cubicBezTo>
                <a:cubicBezTo>
                  <a:pt x="190" y="423"/>
                  <a:pt x="178" y="429"/>
                  <a:pt x="167" y="432"/>
                </a:cubicBezTo>
                <a:cubicBezTo>
                  <a:pt x="156" y="434"/>
                  <a:pt x="145" y="436"/>
                  <a:pt x="134" y="436"/>
                </a:cubicBezTo>
                <a:cubicBezTo>
                  <a:pt x="123" y="436"/>
                  <a:pt x="112" y="435"/>
                  <a:pt x="101" y="432"/>
                </a:cubicBezTo>
                <a:cubicBezTo>
                  <a:pt x="90" y="430"/>
                  <a:pt x="77" y="423"/>
                  <a:pt x="62" y="412"/>
                </a:cubicBezTo>
                <a:cubicBezTo>
                  <a:pt x="47" y="401"/>
                  <a:pt x="36" y="387"/>
                  <a:pt x="27" y="370"/>
                </a:cubicBezTo>
                <a:cubicBezTo>
                  <a:pt x="9" y="335"/>
                  <a:pt x="0" y="285"/>
                  <a:pt x="0" y="220"/>
                </a:cubicBezTo>
                <a:cubicBezTo>
                  <a:pt x="0" y="146"/>
                  <a:pt x="12" y="90"/>
                  <a:pt x="36" y="51"/>
                </a:cubicBezTo>
                <a:moveTo>
                  <a:pt x="179" y="44"/>
                </a:moveTo>
                <a:cubicBezTo>
                  <a:pt x="167" y="30"/>
                  <a:pt x="152" y="23"/>
                  <a:pt x="134" y="23"/>
                </a:cubicBezTo>
                <a:cubicBezTo>
                  <a:pt x="117" y="23"/>
                  <a:pt x="101" y="30"/>
                  <a:pt x="88" y="44"/>
                </a:cubicBezTo>
                <a:cubicBezTo>
                  <a:pt x="77" y="55"/>
                  <a:pt x="70" y="70"/>
                  <a:pt x="67" y="89"/>
                </a:cubicBezTo>
                <a:cubicBezTo>
                  <a:pt x="64" y="109"/>
                  <a:pt x="62" y="150"/>
                  <a:pt x="62" y="212"/>
                </a:cubicBezTo>
                <a:cubicBezTo>
                  <a:pt x="62" y="278"/>
                  <a:pt x="64" y="322"/>
                  <a:pt x="67" y="343"/>
                </a:cubicBezTo>
                <a:cubicBezTo>
                  <a:pt x="70" y="364"/>
                  <a:pt x="78" y="381"/>
                  <a:pt x="90" y="393"/>
                </a:cubicBezTo>
                <a:cubicBezTo>
                  <a:pt x="102" y="406"/>
                  <a:pt x="117" y="412"/>
                  <a:pt x="134" y="412"/>
                </a:cubicBezTo>
                <a:cubicBezTo>
                  <a:pt x="151" y="412"/>
                  <a:pt x="166" y="406"/>
                  <a:pt x="177" y="393"/>
                </a:cubicBezTo>
                <a:cubicBezTo>
                  <a:pt x="190" y="380"/>
                  <a:pt x="197" y="363"/>
                  <a:pt x="200" y="340"/>
                </a:cubicBezTo>
                <a:cubicBezTo>
                  <a:pt x="203" y="317"/>
                  <a:pt x="205" y="274"/>
                  <a:pt x="205" y="212"/>
                </a:cubicBezTo>
                <a:cubicBezTo>
                  <a:pt x="205" y="150"/>
                  <a:pt x="204" y="109"/>
                  <a:pt x="200" y="90"/>
                </a:cubicBezTo>
                <a:cubicBezTo>
                  <a:pt x="197" y="70"/>
                  <a:pt x="190" y="55"/>
                  <a:pt x="179" y="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3866040" y="437220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8"/>
                </a:moveTo>
                <a:cubicBezTo>
                  <a:pt x="0" y="28"/>
                  <a:pt x="3" y="19"/>
                  <a:pt x="10" y="12"/>
                </a:cubicBezTo>
                <a:cubicBezTo>
                  <a:pt x="19" y="4"/>
                  <a:pt x="28" y="0"/>
                  <a:pt x="39" y="0"/>
                </a:cubicBezTo>
                <a:cubicBezTo>
                  <a:pt x="49" y="0"/>
                  <a:pt x="58" y="4"/>
                  <a:pt x="65" y="10"/>
                </a:cubicBezTo>
                <a:cubicBezTo>
                  <a:pt x="73" y="17"/>
                  <a:pt x="77" y="26"/>
                  <a:pt x="77" y="38"/>
                </a:cubicBezTo>
                <a:cubicBezTo>
                  <a:pt x="77" y="49"/>
                  <a:pt x="74" y="58"/>
                  <a:pt x="66" y="66"/>
                </a:cubicBezTo>
                <a:cubicBezTo>
                  <a:pt x="59" y="73"/>
                  <a:pt x="50" y="77"/>
                  <a:pt x="39" y="77"/>
                </a:cubicBezTo>
                <a:cubicBezTo>
                  <a:pt x="28" y="77"/>
                  <a:pt x="19" y="73"/>
                  <a:pt x="11" y="66"/>
                </a:cubicBezTo>
                <a:cubicBezTo>
                  <a:pt x="4" y="59"/>
                  <a:pt x="0" y="50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3922920" y="4248000"/>
            <a:ext cx="91080" cy="156960"/>
          </a:xfrm>
          <a:custGeom>
            <a:avLst/>
            <a:gdLst/>
            <a:ahLst/>
            <a:rect l="0" t="0" r="r" b="b"/>
            <a:pathLst>
              <a:path w="253" h="436">
                <a:moveTo>
                  <a:pt x="73" y="323"/>
                </a:moveTo>
                <a:cubicBezTo>
                  <a:pt x="73" y="333"/>
                  <a:pt x="69" y="341"/>
                  <a:pt x="62" y="348"/>
                </a:cubicBezTo>
                <a:cubicBezTo>
                  <a:pt x="55" y="355"/>
                  <a:pt x="47" y="358"/>
                  <a:pt x="37" y="358"/>
                </a:cubicBezTo>
                <a:lnTo>
                  <a:pt x="33" y="358"/>
                </a:lnTo>
                <a:cubicBezTo>
                  <a:pt x="52" y="392"/>
                  <a:pt x="79" y="408"/>
                  <a:pt x="111" y="408"/>
                </a:cubicBezTo>
                <a:cubicBezTo>
                  <a:pt x="140" y="408"/>
                  <a:pt x="162" y="396"/>
                  <a:pt x="175" y="370"/>
                </a:cubicBezTo>
                <a:cubicBezTo>
                  <a:pt x="183" y="356"/>
                  <a:pt x="187" y="329"/>
                  <a:pt x="187" y="289"/>
                </a:cubicBezTo>
                <a:cubicBezTo>
                  <a:pt x="187" y="246"/>
                  <a:pt x="182" y="217"/>
                  <a:pt x="170" y="201"/>
                </a:cubicBezTo>
                <a:cubicBezTo>
                  <a:pt x="159" y="188"/>
                  <a:pt x="147" y="181"/>
                  <a:pt x="134" y="181"/>
                </a:cubicBezTo>
                <a:lnTo>
                  <a:pt x="130" y="181"/>
                </a:lnTo>
                <a:cubicBezTo>
                  <a:pt x="97" y="181"/>
                  <a:pt x="72" y="195"/>
                  <a:pt x="54" y="224"/>
                </a:cubicBezTo>
                <a:cubicBezTo>
                  <a:pt x="52" y="227"/>
                  <a:pt x="51" y="228"/>
                  <a:pt x="50" y="229"/>
                </a:cubicBezTo>
                <a:cubicBezTo>
                  <a:pt x="48" y="229"/>
                  <a:pt x="45" y="229"/>
                  <a:pt x="40" y="230"/>
                </a:cubicBezTo>
                <a:cubicBezTo>
                  <a:pt x="33" y="230"/>
                  <a:pt x="29" y="229"/>
                  <a:pt x="28" y="226"/>
                </a:cubicBezTo>
                <a:cubicBezTo>
                  <a:pt x="27" y="224"/>
                  <a:pt x="27" y="188"/>
                  <a:pt x="27" y="115"/>
                </a:cubicBezTo>
                <a:lnTo>
                  <a:pt x="27" y="33"/>
                </a:lnTo>
                <a:cubicBezTo>
                  <a:pt x="27" y="12"/>
                  <a:pt x="28" y="1"/>
                  <a:pt x="30" y="1"/>
                </a:cubicBezTo>
                <a:cubicBezTo>
                  <a:pt x="31" y="1"/>
                  <a:pt x="32" y="0"/>
                  <a:pt x="33" y="0"/>
                </a:cubicBezTo>
                <a:cubicBezTo>
                  <a:pt x="33" y="0"/>
                  <a:pt x="37" y="2"/>
                  <a:pt x="46" y="5"/>
                </a:cubicBezTo>
                <a:cubicBezTo>
                  <a:pt x="54" y="9"/>
                  <a:pt x="67" y="12"/>
                  <a:pt x="82" y="15"/>
                </a:cubicBezTo>
                <a:cubicBezTo>
                  <a:pt x="96" y="19"/>
                  <a:pt x="112" y="20"/>
                  <a:pt x="129" y="20"/>
                </a:cubicBezTo>
                <a:cubicBezTo>
                  <a:pt x="159" y="20"/>
                  <a:pt x="188" y="14"/>
                  <a:pt x="215" y="3"/>
                </a:cubicBezTo>
                <a:cubicBezTo>
                  <a:pt x="218" y="1"/>
                  <a:pt x="221" y="0"/>
                  <a:pt x="223" y="0"/>
                </a:cubicBezTo>
                <a:cubicBezTo>
                  <a:pt x="227" y="0"/>
                  <a:pt x="228" y="4"/>
                  <a:pt x="228" y="11"/>
                </a:cubicBezTo>
                <a:lnTo>
                  <a:pt x="228" y="20"/>
                </a:lnTo>
                <a:cubicBezTo>
                  <a:pt x="194" y="61"/>
                  <a:pt x="151" y="81"/>
                  <a:pt x="99" y="81"/>
                </a:cubicBezTo>
                <a:cubicBezTo>
                  <a:pt x="86" y="81"/>
                  <a:pt x="74" y="80"/>
                  <a:pt x="62" y="77"/>
                </a:cubicBezTo>
                <a:lnTo>
                  <a:pt x="56" y="76"/>
                </a:lnTo>
                <a:lnTo>
                  <a:pt x="56" y="186"/>
                </a:lnTo>
                <a:cubicBezTo>
                  <a:pt x="64" y="180"/>
                  <a:pt x="71" y="175"/>
                  <a:pt x="76" y="172"/>
                </a:cubicBezTo>
                <a:cubicBezTo>
                  <a:pt x="81" y="168"/>
                  <a:pt x="88" y="165"/>
                  <a:pt x="99" y="162"/>
                </a:cubicBezTo>
                <a:cubicBezTo>
                  <a:pt x="109" y="158"/>
                  <a:pt x="120" y="157"/>
                  <a:pt x="131" y="157"/>
                </a:cubicBezTo>
                <a:cubicBezTo>
                  <a:pt x="165" y="157"/>
                  <a:pt x="194" y="170"/>
                  <a:pt x="218" y="198"/>
                </a:cubicBezTo>
                <a:cubicBezTo>
                  <a:pt x="241" y="225"/>
                  <a:pt x="253" y="258"/>
                  <a:pt x="253" y="295"/>
                </a:cubicBezTo>
                <a:cubicBezTo>
                  <a:pt x="253" y="334"/>
                  <a:pt x="239" y="367"/>
                  <a:pt x="213" y="394"/>
                </a:cubicBezTo>
                <a:cubicBezTo>
                  <a:pt x="186" y="422"/>
                  <a:pt x="153" y="436"/>
                  <a:pt x="114" y="436"/>
                </a:cubicBezTo>
                <a:cubicBezTo>
                  <a:pt x="80" y="436"/>
                  <a:pt x="51" y="425"/>
                  <a:pt x="31" y="402"/>
                </a:cubicBezTo>
                <a:cubicBezTo>
                  <a:pt x="10" y="379"/>
                  <a:pt x="0" y="353"/>
                  <a:pt x="0" y="325"/>
                </a:cubicBezTo>
                <a:cubicBezTo>
                  <a:pt x="0" y="315"/>
                  <a:pt x="2" y="307"/>
                  <a:pt x="7" y="301"/>
                </a:cubicBezTo>
                <a:cubicBezTo>
                  <a:pt x="11" y="295"/>
                  <a:pt x="16" y="291"/>
                  <a:pt x="21" y="289"/>
                </a:cubicBezTo>
                <a:cubicBezTo>
                  <a:pt x="26" y="288"/>
                  <a:pt x="31" y="287"/>
                  <a:pt x="36" y="287"/>
                </a:cubicBezTo>
                <a:cubicBezTo>
                  <a:pt x="46" y="287"/>
                  <a:pt x="55" y="290"/>
                  <a:pt x="62" y="298"/>
                </a:cubicBezTo>
                <a:cubicBezTo>
                  <a:pt x="69" y="305"/>
                  <a:pt x="73" y="313"/>
                  <a:pt x="73" y="32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4069080" y="4241520"/>
            <a:ext cx="54360" cy="158400"/>
          </a:xfrm>
          <a:custGeom>
            <a:avLst/>
            <a:gdLst/>
            <a:ahLst/>
            <a:rect l="0" t="0" r="r" b="b"/>
            <a:pathLst>
              <a:path w="151" h="440">
                <a:moveTo>
                  <a:pt x="10" y="411"/>
                </a:moveTo>
                <a:lnTo>
                  <a:pt x="19" y="411"/>
                </a:lnTo>
                <a:cubicBezTo>
                  <a:pt x="35" y="411"/>
                  <a:pt x="45" y="408"/>
                  <a:pt x="49" y="402"/>
                </a:cubicBezTo>
                <a:lnTo>
                  <a:pt x="49" y="397"/>
                </a:lnTo>
                <a:cubicBezTo>
                  <a:pt x="49" y="393"/>
                  <a:pt x="49" y="388"/>
                  <a:pt x="49" y="383"/>
                </a:cubicBezTo>
                <a:cubicBezTo>
                  <a:pt x="49" y="377"/>
                  <a:pt x="49" y="370"/>
                  <a:pt x="49" y="362"/>
                </a:cubicBezTo>
                <a:cubicBezTo>
                  <a:pt x="49" y="354"/>
                  <a:pt x="49" y="345"/>
                  <a:pt x="49" y="335"/>
                </a:cubicBezTo>
                <a:cubicBezTo>
                  <a:pt x="50" y="324"/>
                  <a:pt x="50" y="314"/>
                  <a:pt x="49" y="303"/>
                </a:cubicBezTo>
                <a:cubicBezTo>
                  <a:pt x="49" y="292"/>
                  <a:pt x="49" y="280"/>
                  <a:pt x="49" y="268"/>
                </a:cubicBezTo>
                <a:cubicBezTo>
                  <a:pt x="50" y="255"/>
                  <a:pt x="50" y="243"/>
                  <a:pt x="49" y="231"/>
                </a:cubicBezTo>
                <a:cubicBezTo>
                  <a:pt x="49" y="216"/>
                  <a:pt x="49" y="199"/>
                  <a:pt x="49" y="182"/>
                </a:cubicBezTo>
                <a:cubicBezTo>
                  <a:pt x="49" y="165"/>
                  <a:pt x="49" y="149"/>
                  <a:pt x="49" y="134"/>
                </a:cubicBezTo>
                <a:cubicBezTo>
                  <a:pt x="49" y="120"/>
                  <a:pt x="49" y="107"/>
                  <a:pt x="49" y="96"/>
                </a:cubicBezTo>
                <a:cubicBezTo>
                  <a:pt x="49" y="86"/>
                  <a:pt x="49" y="76"/>
                  <a:pt x="49" y="69"/>
                </a:cubicBezTo>
                <a:cubicBezTo>
                  <a:pt x="48" y="61"/>
                  <a:pt x="48" y="57"/>
                  <a:pt x="49" y="58"/>
                </a:cubicBezTo>
                <a:cubicBezTo>
                  <a:pt x="47" y="50"/>
                  <a:pt x="44" y="45"/>
                  <a:pt x="40" y="42"/>
                </a:cubicBezTo>
                <a:cubicBezTo>
                  <a:pt x="35" y="40"/>
                  <a:pt x="26" y="38"/>
                  <a:pt x="11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8" y="7"/>
                </a:lnTo>
                <a:cubicBezTo>
                  <a:pt x="12" y="6"/>
                  <a:pt x="18" y="6"/>
                  <a:pt x="26" y="5"/>
                </a:cubicBezTo>
                <a:cubicBezTo>
                  <a:pt x="34" y="5"/>
                  <a:pt x="42" y="5"/>
                  <a:pt x="49" y="4"/>
                </a:cubicBezTo>
                <a:cubicBezTo>
                  <a:pt x="56" y="4"/>
                  <a:pt x="64" y="3"/>
                  <a:pt x="73" y="3"/>
                </a:cubicBezTo>
                <a:cubicBezTo>
                  <a:pt x="81" y="3"/>
                  <a:pt x="87" y="2"/>
                  <a:pt x="92" y="1"/>
                </a:cubicBezTo>
                <a:cubicBezTo>
                  <a:pt x="97" y="0"/>
                  <a:pt x="99" y="0"/>
                  <a:pt x="100" y="0"/>
                </a:cubicBezTo>
                <a:lnTo>
                  <a:pt x="101" y="0"/>
                </a:lnTo>
                <a:lnTo>
                  <a:pt x="101" y="200"/>
                </a:lnTo>
                <a:cubicBezTo>
                  <a:pt x="101" y="334"/>
                  <a:pt x="102" y="401"/>
                  <a:pt x="102" y="402"/>
                </a:cubicBezTo>
                <a:cubicBezTo>
                  <a:pt x="104" y="406"/>
                  <a:pt x="106" y="408"/>
                  <a:pt x="110" y="409"/>
                </a:cubicBezTo>
                <a:cubicBezTo>
                  <a:pt x="119" y="410"/>
                  <a:pt x="129" y="411"/>
                  <a:pt x="141" y="411"/>
                </a:cubicBezTo>
                <a:lnTo>
                  <a:pt x="151" y="411"/>
                </a:lnTo>
                <a:lnTo>
                  <a:pt x="151" y="440"/>
                </a:lnTo>
                <a:lnTo>
                  <a:pt x="146" y="440"/>
                </a:lnTo>
                <a:lnTo>
                  <a:pt x="131" y="439"/>
                </a:lnTo>
                <a:cubicBezTo>
                  <a:pt x="121" y="439"/>
                  <a:pt x="111" y="439"/>
                  <a:pt x="100" y="439"/>
                </a:cubicBezTo>
                <a:cubicBezTo>
                  <a:pt x="88" y="439"/>
                  <a:pt x="80" y="439"/>
                  <a:pt x="75" y="438"/>
                </a:cubicBezTo>
                <a:cubicBezTo>
                  <a:pt x="70" y="438"/>
                  <a:pt x="62" y="438"/>
                  <a:pt x="51" y="438"/>
                </a:cubicBezTo>
                <a:cubicBezTo>
                  <a:pt x="40" y="439"/>
                  <a:pt x="30" y="439"/>
                  <a:pt x="20" y="439"/>
                </a:cubicBezTo>
                <a:lnTo>
                  <a:pt x="5" y="440"/>
                </a:lnTo>
                <a:lnTo>
                  <a:pt x="0" y="440"/>
                </a:lnTo>
                <a:lnTo>
                  <a:pt x="0" y="411"/>
                </a:lnTo>
                <a:lnTo>
                  <a:pt x="10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4132800" y="4297680"/>
            <a:ext cx="101160" cy="104400"/>
          </a:xfrm>
          <a:custGeom>
            <a:avLst/>
            <a:gdLst/>
            <a:ahLst/>
            <a:rect l="0" t="0" r="r" b="b"/>
            <a:pathLst>
              <a:path w="281" h="290">
                <a:moveTo>
                  <a:pt x="0" y="149"/>
                </a:moveTo>
                <a:cubicBezTo>
                  <a:pt x="0" y="109"/>
                  <a:pt x="14" y="74"/>
                  <a:pt x="41" y="44"/>
                </a:cubicBezTo>
                <a:cubicBezTo>
                  <a:pt x="68" y="15"/>
                  <a:pt x="101" y="0"/>
                  <a:pt x="141" y="0"/>
                </a:cubicBezTo>
                <a:cubicBezTo>
                  <a:pt x="179" y="0"/>
                  <a:pt x="212" y="14"/>
                  <a:pt x="239" y="43"/>
                </a:cubicBezTo>
                <a:cubicBezTo>
                  <a:pt x="267" y="73"/>
                  <a:pt x="281" y="107"/>
                  <a:pt x="281" y="148"/>
                </a:cubicBezTo>
                <a:cubicBezTo>
                  <a:pt x="281" y="188"/>
                  <a:pt x="267" y="222"/>
                  <a:pt x="241" y="249"/>
                </a:cubicBezTo>
                <a:cubicBezTo>
                  <a:pt x="214" y="277"/>
                  <a:pt x="180" y="290"/>
                  <a:pt x="141" y="290"/>
                </a:cubicBezTo>
                <a:cubicBezTo>
                  <a:pt x="99" y="290"/>
                  <a:pt x="66" y="276"/>
                  <a:pt x="40" y="248"/>
                </a:cubicBezTo>
                <a:cubicBezTo>
                  <a:pt x="14" y="220"/>
                  <a:pt x="0" y="187"/>
                  <a:pt x="0" y="149"/>
                </a:cubicBezTo>
                <a:moveTo>
                  <a:pt x="141" y="265"/>
                </a:moveTo>
                <a:cubicBezTo>
                  <a:pt x="193" y="265"/>
                  <a:pt x="218" y="231"/>
                  <a:pt x="218" y="162"/>
                </a:cubicBezTo>
                <a:lnTo>
                  <a:pt x="218" y="142"/>
                </a:lnTo>
                <a:lnTo>
                  <a:pt x="218" y="126"/>
                </a:lnTo>
                <a:cubicBezTo>
                  <a:pt x="218" y="117"/>
                  <a:pt x="218" y="109"/>
                  <a:pt x="218" y="102"/>
                </a:cubicBezTo>
                <a:cubicBezTo>
                  <a:pt x="217" y="95"/>
                  <a:pt x="216" y="87"/>
                  <a:pt x="213" y="78"/>
                </a:cubicBezTo>
                <a:cubicBezTo>
                  <a:pt x="211" y="69"/>
                  <a:pt x="207" y="61"/>
                  <a:pt x="203" y="54"/>
                </a:cubicBezTo>
                <a:cubicBezTo>
                  <a:pt x="199" y="48"/>
                  <a:pt x="192" y="42"/>
                  <a:pt x="184" y="37"/>
                </a:cubicBezTo>
                <a:cubicBezTo>
                  <a:pt x="175" y="31"/>
                  <a:pt x="164" y="26"/>
                  <a:pt x="153" y="24"/>
                </a:cubicBezTo>
                <a:cubicBezTo>
                  <a:pt x="151" y="23"/>
                  <a:pt x="147" y="23"/>
                  <a:pt x="143" y="23"/>
                </a:cubicBezTo>
                <a:cubicBezTo>
                  <a:pt x="129" y="23"/>
                  <a:pt x="117" y="26"/>
                  <a:pt x="106" y="31"/>
                </a:cubicBezTo>
                <a:cubicBezTo>
                  <a:pt x="87" y="40"/>
                  <a:pt x="76" y="53"/>
                  <a:pt x="70" y="70"/>
                </a:cubicBezTo>
                <a:cubicBezTo>
                  <a:pt x="65" y="87"/>
                  <a:pt x="62" y="106"/>
                  <a:pt x="62" y="129"/>
                </a:cubicBezTo>
                <a:lnTo>
                  <a:pt x="62" y="141"/>
                </a:lnTo>
                <a:cubicBezTo>
                  <a:pt x="62" y="182"/>
                  <a:pt x="66" y="210"/>
                  <a:pt x="74" y="227"/>
                </a:cubicBezTo>
                <a:cubicBezTo>
                  <a:pt x="87" y="252"/>
                  <a:pt x="110" y="265"/>
                  <a:pt x="141" y="2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4246920" y="4296600"/>
            <a:ext cx="104040" cy="150120"/>
          </a:xfrm>
          <a:custGeom>
            <a:avLst/>
            <a:gdLst/>
            <a:ahLst/>
            <a:rect l="0" t="0" r="r" b="b"/>
            <a:pathLst>
              <a:path w="289" h="417">
                <a:moveTo>
                  <a:pt x="190" y="28"/>
                </a:moveTo>
                <a:cubicBezTo>
                  <a:pt x="209" y="9"/>
                  <a:pt x="230" y="0"/>
                  <a:pt x="253" y="0"/>
                </a:cubicBezTo>
                <a:cubicBezTo>
                  <a:pt x="266" y="0"/>
                  <a:pt x="275" y="4"/>
                  <a:pt x="281" y="12"/>
                </a:cubicBezTo>
                <a:cubicBezTo>
                  <a:pt x="286" y="20"/>
                  <a:pt x="289" y="28"/>
                  <a:pt x="289" y="36"/>
                </a:cubicBezTo>
                <a:cubicBezTo>
                  <a:pt x="289" y="42"/>
                  <a:pt x="287" y="47"/>
                  <a:pt x="283" y="52"/>
                </a:cubicBezTo>
                <a:cubicBezTo>
                  <a:pt x="279" y="56"/>
                  <a:pt x="274" y="59"/>
                  <a:pt x="266" y="59"/>
                </a:cubicBezTo>
                <a:cubicBezTo>
                  <a:pt x="252" y="59"/>
                  <a:pt x="244" y="52"/>
                  <a:pt x="243" y="40"/>
                </a:cubicBezTo>
                <a:cubicBezTo>
                  <a:pt x="242" y="34"/>
                  <a:pt x="243" y="29"/>
                  <a:pt x="245" y="26"/>
                </a:cubicBezTo>
                <a:cubicBezTo>
                  <a:pt x="245" y="26"/>
                  <a:pt x="245" y="25"/>
                  <a:pt x="245" y="24"/>
                </a:cubicBezTo>
                <a:cubicBezTo>
                  <a:pt x="233" y="25"/>
                  <a:pt x="222" y="30"/>
                  <a:pt x="212" y="38"/>
                </a:cubicBezTo>
                <a:cubicBezTo>
                  <a:pt x="208" y="40"/>
                  <a:pt x="207" y="41"/>
                  <a:pt x="207" y="42"/>
                </a:cubicBezTo>
                <a:cubicBezTo>
                  <a:pt x="207" y="43"/>
                  <a:pt x="208" y="44"/>
                  <a:pt x="209" y="45"/>
                </a:cubicBezTo>
                <a:cubicBezTo>
                  <a:pt x="211" y="47"/>
                  <a:pt x="213" y="49"/>
                  <a:pt x="215" y="53"/>
                </a:cubicBezTo>
                <a:cubicBezTo>
                  <a:pt x="217" y="56"/>
                  <a:pt x="219" y="60"/>
                  <a:pt x="222" y="64"/>
                </a:cubicBezTo>
                <a:cubicBezTo>
                  <a:pt x="224" y="68"/>
                  <a:pt x="226" y="74"/>
                  <a:pt x="228" y="81"/>
                </a:cubicBezTo>
                <a:cubicBezTo>
                  <a:pt x="229" y="87"/>
                  <a:pt x="230" y="94"/>
                  <a:pt x="230" y="102"/>
                </a:cubicBezTo>
                <a:cubicBezTo>
                  <a:pt x="230" y="128"/>
                  <a:pt x="220" y="150"/>
                  <a:pt x="199" y="168"/>
                </a:cubicBezTo>
                <a:cubicBezTo>
                  <a:pt x="178" y="186"/>
                  <a:pt x="152" y="195"/>
                  <a:pt x="122" y="196"/>
                </a:cubicBezTo>
                <a:cubicBezTo>
                  <a:pt x="101" y="196"/>
                  <a:pt x="80" y="190"/>
                  <a:pt x="59" y="178"/>
                </a:cubicBezTo>
                <a:cubicBezTo>
                  <a:pt x="54" y="186"/>
                  <a:pt x="52" y="194"/>
                  <a:pt x="52" y="202"/>
                </a:cubicBezTo>
                <a:cubicBezTo>
                  <a:pt x="52" y="217"/>
                  <a:pt x="58" y="228"/>
                  <a:pt x="69" y="235"/>
                </a:cubicBezTo>
                <a:cubicBezTo>
                  <a:pt x="72" y="237"/>
                  <a:pt x="76" y="239"/>
                  <a:pt x="79" y="239"/>
                </a:cubicBezTo>
                <a:cubicBezTo>
                  <a:pt x="83" y="239"/>
                  <a:pt x="98" y="239"/>
                  <a:pt x="125" y="240"/>
                </a:cubicBezTo>
                <a:cubicBezTo>
                  <a:pt x="161" y="240"/>
                  <a:pt x="184" y="242"/>
                  <a:pt x="194" y="244"/>
                </a:cubicBezTo>
                <a:cubicBezTo>
                  <a:pt x="220" y="248"/>
                  <a:pt x="240" y="256"/>
                  <a:pt x="255" y="270"/>
                </a:cubicBezTo>
                <a:cubicBezTo>
                  <a:pt x="271" y="286"/>
                  <a:pt x="279" y="307"/>
                  <a:pt x="279" y="332"/>
                </a:cubicBezTo>
                <a:cubicBezTo>
                  <a:pt x="279" y="361"/>
                  <a:pt x="263" y="383"/>
                  <a:pt x="230" y="398"/>
                </a:cubicBezTo>
                <a:cubicBezTo>
                  <a:pt x="205" y="411"/>
                  <a:pt x="175" y="417"/>
                  <a:pt x="139" y="417"/>
                </a:cubicBezTo>
                <a:cubicBezTo>
                  <a:pt x="104" y="417"/>
                  <a:pt x="74" y="411"/>
                  <a:pt x="49" y="398"/>
                </a:cubicBezTo>
                <a:cubicBezTo>
                  <a:pt x="16" y="383"/>
                  <a:pt x="0" y="362"/>
                  <a:pt x="0" y="333"/>
                </a:cubicBezTo>
                <a:cubicBezTo>
                  <a:pt x="0" y="318"/>
                  <a:pt x="4" y="306"/>
                  <a:pt x="13" y="296"/>
                </a:cubicBezTo>
                <a:cubicBezTo>
                  <a:pt x="22" y="285"/>
                  <a:pt x="31" y="278"/>
                  <a:pt x="39" y="275"/>
                </a:cubicBezTo>
                <a:lnTo>
                  <a:pt x="46" y="271"/>
                </a:lnTo>
                <a:cubicBezTo>
                  <a:pt x="31" y="258"/>
                  <a:pt x="24" y="240"/>
                  <a:pt x="24" y="218"/>
                </a:cubicBezTo>
                <a:cubicBezTo>
                  <a:pt x="24" y="198"/>
                  <a:pt x="30" y="180"/>
                  <a:pt x="42" y="164"/>
                </a:cubicBezTo>
                <a:cubicBezTo>
                  <a:pt x="23" y="146"/>
                  <a:pt x="14" y="125"/>
                  <a:pt x="14" y="102"/>
                </a:cubicBezTo>
                <a:cubicBezTo>
                  <a:pt x="14" y="75"/>
                  <a:pt x="25" y="53"/>
                  <a:pt x="46" y="35"/>
                </a:cubicBezTo>
                <a:cubicBezTo>
                  <a:pt x="67" y="16"/>
                  <a:pt x="92" y="7"/>
                  <a:pt x="122" y="7"/>
                </a:cubicBezTo>
                <a:cubicBezTo>
                  <a:pt x="144" y="7"/>
                  <a:pt x="165" y="12"/>
                  <a:pt x="183" y="23"/>
                </a:cubicBezTo>
                <a:lnTo>
                  <a:pt x="190" y="28"/>
                </a:lnTo>
                <a:moveTo>
                  <a:pt x="171" y="69"/>
                </a:moveTo>
                <a:cubicBezTo>
                  <a:pt x="169" y="57"/>
                  <a:pt x="164" y="48"/>
                  <a:pt x="154" y="41"/>
                </a:cubicBezTo>
                <a:cubicBezTo>
                  <a:pt x="145" y="35"/>
                  <a:pt x="134" y="31"/>
                  <a:pt x="121" y="31"/>
                </a:cubicBezTo>
                <a:cubicBezTo>
                  <a:pt x="109" y="31"/>
                  <a:pt x="98" y="34"/>
                  <a:pt x="89" y="41"/>
                </a:cubicBezTo>
                <a:cubicBezTo>
                  <a:pt x="81" y="48"/>
                  <a:pt x="75" y="57"/>
                  <a:pt x="73" y="69"/>
                </a:cubicBezTo>
                <a:cubicBezTo>
                  <a:pt x="72" y="76"/>
                  <a:pt x="71" y="87"/>
                  <a:pt x="71" y="102"/>
                </a:cubicBezTo>
                <a:cubicBezTo>
                  <a:pt x="71" y="120"/>
                  <a:pt x="73" y="134"/>
                  <a:pt x="75" y="143"/>
                </a:cubicBezTo>
                <a:cubicBezTo>
                  <a:pt x="78" y="151"/>
                  <a:pt x="85" y="159"/>
                  <a:pt x="94" y="165"/>
                </a:cubicBezTo>
                <a:cubicBezTo>
                  <a:pt x="102" y="169"/>
                  <a:pt x="111" y="171"/>
                  <a:pt x="122" y="171"/>
                </a:cubicBezTo>
                <a:cubicBezTo>
                  <a:pt x="131" y="171"/>
                  <a:pt x="139" y="170"/>
                  <a:pt x="146" y="167"/>
                </a:cubicBezTo>
                <a:cubicBezTo>
                  <a:pt x="152" y="164"/>
                  <a:pt x="158" y="160"/>
                  <a:pt x="161" y="155"/>
                </a:cubicBezTo>
                <a:cubicBezTo>
                  <a:pt x="164" y="151"/>
                  <a:pt x="166" y="146"/>
                  <a:pt x="168" y="143"/>
                </a:cubicBezTo>
                <a:cubicBezTo>
                  <a:pt x="170" y="139"/>
                  <a:pt x="171" y="136"/>
                  <a:pt x="171" y="133"/>
                </a:cubicBezTo>
                <a:cubicBezTo>
                  <a:pt x="173" y="126"/>
                  <a:pt x="173" y="116"/>
                  <a:pt x="173" y="102"/>
                </a:cubicBezTo>
                <a:cubicBezTo>
                  <a:pt x="173" y="87"/>
                  <a:pt x="173" y="76"/>
                  <a:pt x="171" y="69"/>
                </a:cubicBezTo>
                <a:moveTo>
                  <a:pt x="237" y="333"/>
                </a:moveTo>
                <a:cubicBezTo>
                  <a:pt x="237" y="323"/>
                  <a:pt x="234" y="314"/>
                  <a:pt x="228" y="308"/>
                </a:cubicBezTo>
                <a:cubicBezTo>
                  <a:pt x="222" y="301"/>
                  <a:pt x="214" y="296"/>
                  <a:pt x="202" y="293"/>
                </a:cubicBezTo>
                <a:cubicBezTo>
                  <a:pt x="191" y="290"/>
                  <a:pt x="181" y="288"/>
                  <a:pt x="171" y="287"/>
                </a:cubicBezTo>
                <a:cubicBezTo>
                  <a:pt x="162" y="287"/>
                  <a:pt x="150" y="286"/>
                  <a:pt x="136" y="286"/>
                </a:cubicBezTo>
                <a:lnTo>
                  <a:pt x="119" y="286"/>
                </a:lnTo>
                <a:cubicBezTo>
                  <a:pt x="91" y="286"/>
                  <a:pt x="74" y="287"/>
                  <a:pt x="69" y="290"/>
                </a:cubicBezTo>
                <a:cubicBezTo>
                  <a:pt x="60" y="294"/>
                  <a:pt x="54" y="300"/>
                  <a:pt x="49" y="308"/>
                </a:cubicBezTo>
                <a:cubicBezTo>
                  <a:pt x="44" y="316"/>
                  <a:pt x="42" y="324"/>
                  <a:pt x="41" y="333"/>
                </a:cubicBezTo>
                <a:cubicBezTo>
                  <a:pt x="41" y="338"/>
                  <a:pt x="43" y="343"/>
                  <a:pt x="45" y="348"/>
                </a:cubicBezTo>
                <a:cubicBezTo>
                  <a:pt x="48" y="354"/>
                  <a:pt x="52" y="360"/>
                  <a:pt x="58" y="367"/>
                </a:cubicBezTo>
                <a:cubicBezTo>
                  <a:pt x="65" y="375"/>
                  <a:pt x="75" y="380"/>
                  <a:pt x="89" y="385"/>
                </a:cubicBezTo>
                <a:cubicBezTo>
                  <a:pt x="103" y="390"/>
                  <a:pt x="120" y="392"/>
                  <a:pt x="139" y="393"/>
                </a:cubicBezTo>
                <a:cubicBezTo>
                  <a:pt x="169" y="393"/>
                  <a:pt x="193" y="387"/>
                  <a:pt x="210" y="375"/>
                </a:cubicBezTo>
                <a:cubicBezTo>
                  <a:pt x="228" y="363"/>
                  <a:pt x="237" y="350"/>
                  <a:pt x="237" y="3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4369680" y="4347360"/>
            <a:ext cx="64440" cy="107640"/>
          </a:xfrm>
          <a:custGeom>
            <a:avLst/>
            <a:gdLst/>
            <a:ahLst/>
            <a:rect l="0" t="0" r="r" b="b"/>
            <a:pathLst>
              <a:path w="179" h="299">
                <a:moveTo>
                  <a:pt x="26" y="106"/>
                </a:moveTo>
                <a:cubicBezTo>
                  <a:pt x="18" y="106"/>
                  <a:pt x="11" y="103"/>
                  <a:pt x="7" y="98"/>
                </a:cubicBezTo>
                <a:cubicBezTo>
                  <a:pt x="2" y="93"/>
                  <a:pt x="0" y="86"/>
                  <a:pt x="0" y="78"/>
                </a:cubicBezTo>
                <a:cubicBezTo>
                  <a:pt x="0" y="57"/>
                  <a:pt x="7" y="39"/>
                  <a:pt x="23" y="23"/>
                </a:cubicBezTo>
                <a:cubicBezTo>
                  <a:pt x="39" y="8"/>
                  <a:pt x="60" y="0"/>
                  <a:pt x="83" y="0"/>
                </a:cubicBezTo>
                <a:cubicBezTo>
                  <a:pt x="110" y="0"/>
                  <a:pt x="133" y="8"/>
                  <a:pt x="151" y="25"/>
                </a:cubicBezTo>
                <a:cubicBezTo>
                  <a:pt x="169" y="42"/>
                  <a:pt x="179" y="63"/>
                  <a:pt x="179" y="90"/>
                </a:cubicBezTo>
                <a:cubicBezTo>
                  <a:pt x="179" y="103"/>
                  <a:pt x="176" y="115"/>
                  <a:pt x="170" y="127"/>
                </a:cubicBezTo>
                <a:cubicBezTo>
                  <a:pt x="164" y="138"/>
                  <a:pt x="157" y="148"/>
                  <a:pt x="148" y="157"/>
                </a:cubicBezTo>
                <a:cubicBezTo>
                  <a:pt x="140" y="166"/>
                  <a:pt x="128" y="177"/>
                  <a:pt x="113" y="190"/>
                </a:cubicBezTo>
                <a:cubicBezTo>
                  <a:pt x="102" y="199"/>
                  <a:pt x="87" y="213"/>
                  <a:pt x="68" y="231"/>
                </a:cubicBezTo>
                <a:lnTo>
                  <a:pt x="41" y="257"/>
                </a:lnTo>
                <a:lnTo>
                  <a:pt x="76" y="258"/>
                </a:lnTo>
                <a:cubicBezTo>
                  <a:pt x="122" y="258"/>
                  <a:pt x="147" y="257"/>
                  <a:pt x="150" y="255"/>
                </a:cubicBezTo>
                <a:cubicBezTo>
                  <a:pt x="152" y="255"/>
                  <a:pt x="156" y="240"/>
                  <a:pt x="161" y="215"/>
                </a:cubicBezTo>
                <a:lnTo>
                  <a:pt x="161" y="213"/>
                </a:lnTo>
                <a:lnTo>
                  <a:pt x="179" y="213"/>
                </a:lnTo>
                <a:lnTo>
                  <a:pt x="179" y="215"/>
                </a:lnTo>
                <a:cubicBezTo>
                  <a:pt x="179" y="215"/>
                  <a:pt x="177" y="229"/>
                  <a:pt x="173" y="256"/>
                </a:cubicBezTo>
                <a:cubicBezTo>
                  <a:pt x="169" y="282"/>
                  <a:pt x="167" y="296"/>
                  <a:pt x="166" y="297"/>
                </a:cubicBezTo>
                <a:lnTo>
                  <a:pt x="166" y="299"/>
                </a:lnTo>
                <a:lnTo>
                  <a:pt x="0" y="299"/>
                </a:lnTo>
                <a:lnTo>
                  <a:pt x="0" y="290"/>
                </a:lnTo>
                <a:lnTo>
                  <a:pt x="0" y="285"/>
                </a:lnTo>
                <a:cubicBezTo>
                  <a:pt x="0" y="283"/>
                  <a:pt x="0" y="280"/>
                  <a:pt x="2" y="278"/>
                </a:cubicBezTo>
                <a:cubicBezTo>
                  <a:pt x="4" y="276"/>
                  <a:pt x="8" y="271"/>
                  <a:pt x="16" y="262"/>
                </a:cubicBezTo>
                <a:cubicBezTo>
                  <a:pt x="24" y="253"/>
                  <a:pt x="32" y="244"/>
                  <a:pt x="38" y="236"/>
                </a:cubicBezTo>
                <a:cubicBezTo>
                  <a:pt x="41" y="233"/>
                  <a:pt x="46" y="228"/>
                  <a:pt x="53" y="220"/>
                </a:cubicBezTo>
                <a:cubicBezTo>
                  <a:pt x="62" y="212"/>
                  <a:pt x="67" y="206"/>
                  <a:pt x="69" y="203"/>
                </a:cubicBezTo>
                <a:cubicBezTo>
                  <a:pt x="72" y="200"/>
                  <a:pt x="76" y="195"/>
                  <a:pt x="82" y="189"/>
                </a:cubicBezTo>
                <a:cubicBezTo>
                  <a:pt x="88" y="182"/>
                  <a:pt x="92" y="177"/>
                  <a:pt x="95" y="173"/>
                </a:cubicBezTo>
                <a:cubicBezTo>
                  <a:pt x="97" y="170"/>
                  <a:pt x="101" y="166"/>
                  <a:pt x="105" y="160"/>
                </a:cubicBezTo>
                <a:cubicBezTo>
                  <a:pt x="110" y="154"/>
                  <a:pt x="113" y="150"/>
                  <a:pt x="115" y="146"/>
                </a:cubicBezTo>
                <a:cubicBezTo>
                  <a:pt x="116" y="142"/>
                  <a:pt x="119" y="138"/>
                  <a:pt x="121" y="133"/>
                </a:cubicBezTo>
                <a:cubicBezTo>
                  <a:pt x="124" y="128"/>
                  <a:pt x="126" y="123"/>
                  <a:pt x="127" y="118"/>
                </a:cubicBezTo>
                <a:cubicBezTo>
                  <a:pt x="128" y="114"/>
                  <a:pt x="129" y="109"/>
                  <a:pt x="130" y="105"/>
                </a:cubicBezTo>
                <a:cubicBezTo>
                  <a:pt x="131" y="101"/>
                  <a:pt x="131" y="96"/>
                  <a:pt x="131" y="90"/>
                </a:cubicBezTo>
                <a:cubicBezTo>
                  <a:pt x="131" y="72"/>
                  <a:pt x="126" y="55"/>
                  <a:pt x="116" y="42"/>
                </a:cubicBezTo>
                <a:cubicBezTo>
                  <a:pt x="106" y="28"/>
                  <a:pt x="92" y="21"/>
                  <a:pt x="73" y="21"/>
                </a:cubicBezTo>
                <a:cubicBezTo>
                  <a:pt x="63" y="21"/>
                  <a:pt x="53" y="24"/>
                  <a:pt x="46" y="29"/>
                </a:cubicBezTo>
                <a:cubicBezTo>
                  <a:pt x="39" y="34"/>
                  <a:pt x="33" y="39"/>
                  <a:pt x="30" y="43"/>
                </a:cubicBezTo>
                <a:cubicBezTo>
                  <a:pt x="27" y="48"/>
                  <a:pt x="26" y="51"/>
                  <a:pt x="26" y="52"/>
                </a:cubicBezTo>
                <a:cubicBezTo>
                  <a:pt x="26" y="52"/>
                  <a:pt x="27" y="52"/>
                  <a:pt x="28" y="52"/>
                </a:cubicBezTo>
                <a:cubicBezTo>
                  <a:pt x="34" y="52"/>
                  <a:pt x="39" y="54"/>
                  <a:pt x="45" y="59"/>
                </a:cubicBezTo>
                <a:cubicBezTo>
                  <a:pt x="50" y="63"/>
                  <a:pt x="53" y="70"/>
                  <a:pt x="53" y="79"/>
                </a:cubicBezTo>
                <a:cubicBezTo>
                  <a:pt x="53" y="87"/>
                  <a:pt x="51" y="93"/>
                  <a:pt x="46" y="98"/>
                </a:cubicBezTo>
                <a:cubicBezTo>
                  <a:pt x="41" y="103"/>
                  <a:pt x="35" y="106"/>
                  <a:pt x="26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4474800" y="42289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0" y="207"/>
                  <a:pt x="15" y="185"/>
                  <a:pt x="21" y="166"/>
                </a:cubicBezTo>
                <a:cubicBezTo>
                  <a:pt x="26" y="147"/>
                  <a:pt x="35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9" y="11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7"/>
                  <a:pt x="125" y="38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0" y="231"/>
                  <a:pt x="47" y="271"/>
                  <a:pt x="47" y="316"/>
                </a:cubicBezTo>
                <a:cubicBezTo>
                  <a:pt x="47" y="361"/>
                  <a:pt x="50" y="401"/>
                  <a:pt x="58" y="437"/>
                </a:cubicBezTo>
                <a:cubicBezTo>
                  <a:pt x="65" y="474"/>
                  <a:pt x="73" y="503"/>
                  <a:pt x="84" y="525"/>
                </a:cubicBezTo>
                <a:cubicBezTo>
                  <a:pt x="94" y="548"/>
                  <a:pt x="104" y="566"/>
                  <a:pt x="115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7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5" y="618"/>
                </a:lnTo>
                <a:cubicBezTo>
                  <a:pt x="75" y="582"/>
                  <a:pt x="46" y="536"/>
                  <a:pt x="27" y="483"/>
                </a:cubicBezTo>
                <a:cubicBezTo>
                  <a:pt x="9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4550760" y="4248000"/>
            <a:ext cx="96120" cy="156960"/>
          </a:xfrm>
          <a:custGeom>
            <a:avLst/>
            <a:gdLst/>
            <a:ahLst/>
            <a:rect l="0" t="0" r="r" b="b"/>
            <a:pathLst>
              <a:path w="267" h="436">
                <a:moveTo>
                  <a:pt x="36" y="51"/>
                </a:moveTo>
                <a:cubicBezTo>
                  <a:pt x="59" y="17"/>
                  <a:pt x="92" y="0"/>
                  <a:pt x="133" y="0"/>
                </a:cubicBezTo>
                <a:cubicBezTo>
                  <a:pt x="153" y="0"/>
                  <a:pt x="173" y="6"/>
                  <a:pt x="193" y="17"/>
                </a:cubicBezTo>
                <a:cubicBezTo>
                  <a:pt x="214" y="27"/>
                  <a:pt x="230" y="47"/>
                  <a:pt x="243" y="75"/>
                </a:cubicBezTo>
                <a:cubicBezTo>
                  <a:pt x="258" y="110"/>
                  <a:pt x="267" y="159"/>
                  <a:pt x="267" y="220"/>
                </a:cubicBezTo>
                <a:cubicBezTo>
                  <a:pt x="267" y="285"/>
                  <a:pt x="257" y="335"/>
                  <a:pt x="239" y="370"/>
                </a:cubicBezTo>
                <a:cubicBezTo>
                  <a:pt x="230" y="387"/>
                  <a:pt x="219" y="401"/>
                  <a:pt x="204" y="412"/>
                </a:cubicBezTo>
                <a:cubicBezTo>
                  <a:pt x="189" y="423"/>
                  <a:pt x="176" y="429"/>
                  <a:pt x="165" y="432"/>
                </a:cubicBezTo>
                <a:cubicBezTo>
                  <a:pt x="155" y="434"/>
                  <a:pt x="144" y="436"/>
                  <a:pt x="133" y="436"/>
                </a:cubicBezTo>
                <a:cubicBezTo>
                  <a:pt x="122" y="436"/>
                  <a:pt x="111" y="435"/>
                  <a:pt x="100" y="432"/>
                </a:cubicBezTo>
                <a:cubicBezTo>
                  <a:pt x="89" y="430"/>
                  <a:pt x="77" y="423"/>
                  <a:pt x="62" y="412"/>
                </a:cubicBezTo>
                <a:cubicBezTo>
                  <a:pt x="47" y="401"/>
                  <a:pt x="35" y="387"/>
                  <a:pt x="27" y="370"/>
                </a:cubicBezTo>
                <a:cubicBezTo>
                  <a:pt x="9" y="335"/>
                  <a:pt x="0" y="285"/>
                  <a:pt x="0" y="220"/>
                </a:cubicBezTo>
                <a:cubicBezTo>
                  <a:pt x="0" y="146"/>
                  <a:pt x="12" y="90"/>
                  <a:pt x="36" y="51"/>
                </a:cubicBezTo>
                <a:moveTo>
                  <a:pt x="178" y="44"/>
                </a:moveTo>
                <a:cubicBezTo>
                  <a:pt x="165" y="30"/>
                  <a:pt x="151" y="23"/>
                  <a:pt x="133" y="23"/>
                </a:cubicBezTo>
                <a:cubicBezTo>
                  <a:pt x="116" y="23"/>
                  <a:pt x="100" y="30"/>
                  <a:pt x="88" y="44"/>
                </a:cubicBezTo>
                <a:cubicBezTo>
                  <a:pt x="77" y="55"/>
                  <a:pt x="70" y="70"/>
                  <a:pt x="67" y="89"/>
                </a:cubicBezTo>
                <a:cubicBezTo>
                  <a:pt x="63" y="109"/>
                  <a:pt x="62" y="150"/>
                  <a:pt x="62" y="212"/>
                </a:cubicBezTo>
                <a:cubicBezTo>
                  <a:pt x="62" y="278"/>
                  <a:pt x="63" y="322"/>
                  <a:pt x="67" y="343"/>
                </a:cubicBezTo>
                <a:cubicBezTo>
                  <a:pt x="70" y="364"/>
                  <a:pt x="78" y="381"/>
                  <a:pt x="90" y="393"/>
                </a:cubicBezTo>
                <a:cubicBezTo>
                  <a:pt x="101" y="406"/>
                  <a:pt x="116" y="412"/>
                  <a:pt x="133" y="412"/>
                </a:cubicBezTo>
                <a:cubicBezTo>
                  <a:pt x="150" y="412"/>
                  <a:pt x="164" y="406"/>
                  <a:pt x="176" y="393"/>
                </a:cubicBezTo>
                <a:cubicBezTo>
                  <a:pt x="188" y="380"/>
                  <a:pt x="196" y="363"/>
                  <a:pt x="199" y="340"/>
                </a:cubicBezTo>
                <a:cubicBezTo>
                  <a:pt x="202" y="317"/>
                  <a:pt x="204" y="274"/>
                  <a:pt x="204" y="212"/>
                </a:cubicBezTo>
                <a:cubicBezTo>
                  <a:pt x="204" y="150"/>
                  <a:pt x="202" y="109"/>
                  <a:pt x="199" y="90"/>
                </a:cubicBezTo>
                <a:cubicBezTo>
                  <a:pt x="196" y="70"/>
                  <a:pt x="189" y="55"/>
                  <a:pt x="178" y="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4673520" y="437220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8"/>
                </a:moveTo>
                <a:cubicBezTo>
                  <a:pt x="0" y="28"/>
                  <a:pt x="3" y="19"/>
                  <a:pt x="10" y="12"/>
                </a:cubicBezTo>
                <a:cubicBezTo>
                  <a:pt x="17" y="4"/>
                  <a:pt x="27" y="0"/>
                  <a:pt x="37" y="0"/>
                </a:cubicBezTo>
                <a:cubicBezTo>
                  <a:pt x="48" y="0"/>
                  <a:pt x="57" y="4"/>
                  <a:pt x="65" y="10"/>
                </a:cubicBezTo>
                <a:cubicBezTo>
                  <a:pt x="73" y="17"/>
                  <a:pt x="77" y="26"/>
                  <a:pt x="77" y="38"/>
                </a:cubicBezTo>
                <a:cubicBezTo>
                  <a:pt x="77" y="49"/>
                  <a:pt x="73" y="58"/>
                  <a:pt x="66" y="66"/>
                </a:cubicBezTo>
                <a:cubicBezTo>
                  <a:pt x="59" y="73"/>
                  <a:pt x="49" y="77"/>
                  <a:pt x="38" y="77"/>
                </a:cubicBezTo>
                <a:cubicBezTo>
                  <a:pt x="27" y="77"/>
                  <a:pt x="18" y="73"/>
                  <a:pt x="11" y="66"/>
                </a:cubicBezTo>
                <a:cubicBezTo>
                  <a:pt x="4" y="59"/>
                  <a:pt x="0" y="50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4730400" y="4248000"/>
            <a:ext cx="91080" cy="156960"/>
          </a:xfrm>
          <a:custGeom>
            <a:avLst/>
            <a:gdLst/>
            <a:ahLst/>
            <a:rect l="0" t="0" r="r" b="b"/>
            <a:pathLst>
              <a:path w="253" h="436">
                <a:moveTo>
                  <a:pt x="72" y="323"/>
                </a:moveTo>
                <a:cubicBezTo>
                  <a:pt x="72" y="333"/>
                  <a:pt x="68" y="341"/>
                  <a:pt x="62" y="348"/>
                </a:cubicBezTo>
                <a:cubicBezTo>
                  <a:pt x="55" y="355"/>
                  <a:pt x="47" y="358"/>
                  <a:pt x="37" y="358"/>
                </a:cubicBezTo>
                <a:lnTo>
                  <a:pt x="32" y="358"/>
                </a:lnTo>
                <a:cubicBezTo>
                  <a:pt x="52" y="392"/>
                  <a:pt x="78" y="408"/>
                  <a:pt x="111" y="408"/>
                </a:cubicBezTo>
                <a:cubicBezTo>
                  <a:pt x="140" y="408"/>
                  <a:pt x="162" y="396"/>
                  <a:pt x="175" y="370"/>
                </a:cubicBezTo>
                <a:cubicBezTo>
                  <a:pt x="183" y="356"/>
                  <a:pt x="187" y="329"/>
                  <a:pt x="187" y="289"/>
                </a:cubicBezTo>
                <a:cubicBezTo>
                  <a:pt x="187" y="246"/>
                  <a:pt x="181" y="217"/>
                  <a:pt x="170" y="201"/>
                </a:cubicBezTo>
                <a:cubicBezTo>
                  <a:pt x="159" y="188"/>
                  <a:pt x="147" y="181"/>
                  <a:pt x="133" y="181"/>
                </a:cubicBezTo>
                <a:lnTo>
                  <a:pt x="130" y="181"/>
                </a:lnTo>
                <a:cubicBezTo>
                  <a:pt x="97" y="181"/>
                  <a:pt x="71" y="195"/>
                  <a:pt x="54" y="224"/>
                </a:cubicBezTo>
                <a:cubicBezTo>
                  <a:pt x="52" y="227"/>
                  <a:pt x="51" y="228"/>
                  <a:pt x="50" y="229"/>
                </a:cubicBezTo>
                <a:cubicBezTo>
                  <a:pt x="48" y="229"/>
                  <a:pt x="45" y="229"/>
                  <a:pt x="40" y="230"/>
                </a:cubicBezTo>
                <a:cubicBezTo>
                  <a:pt x="33" y="230"/>
                  <a:pt x="29" y="229"/>
                  <a:pt x="28" y="226"/>
                </a:cubicBezTo>
                <a:cubicBezTo>
                  <a:pt x="27" y="224"/>
                  <a:pt x="27" y="188"/>
                  <a:pt x="27" y="115"/>
                </a:cubicBezTo>
                <a:lnTo>
                  <a:pt x="27" y="33"/>
                </a:lnTo>
                <a:cubicBezTo>
                  <a:pt x="27" y="12"/>
                  <a:pt x="28" y="1"/>
                  <a:pt x="30" y="1"/>
                </a:cubicBezTo>
                <a:cubicBezTo>
                  <a:pt x="31" y="1"/>
                  <a:pt x="32" y="0"/>
                  <a:pt x="32" y="0"/>
                </a:cubicBezTo>
                <a:cubicBezTo>
                  <a:pt x="33" y="0"/>
                  <a:pt x="37" y="2"/>
                  <a:pt x="46" y="5"/>
                </a:cubicBezTo>
                <a:cubicBezTo>
                  <a:pt x="54" y="9"/>
                  <a:pt x="66" y="12"/>
                  <a:pt x="81" y="15"/>
                </a:cubicBezTo>
                <a:cubicBezTo>
                  <a:pt x="96" y="19"/>
                  <a:pt x="112" y="20"/>
                  <a:pt x="129" y="20"/>
                </a:cubicBezTo>
                <a:cubicBezTo>
                  <a:pt x="159" y="20"/>
                  <a:pt x="187" y="14"/>
                  <a:pt x="215" y="3"/>
                </a:cubicBezTo>
                <a:cubicBezTo>
                  <a:pt x="218" y="1"/>
                  <a:pt x="221" y="0"/>
                  <a:pt x="223" y="0"/>
                </a:cubicBezTo>
                <a:cubicBezTo>
                  <a:pt x="226" y="0"/>
                  <a:pt x="228" y="4"/>
                  <a:pt x="228" y="11"/>
                </a:cubicBezTo>
                <a:lnTo>
                  <a:pt x="228" y="20"/>
                </a:lnTo>
                <a:cubicBezTo>
                  <a:pt x="194" y="61"/>
                  <a:pt x="150" y="81"/>
                  <a:pt x="99" y="81"/>
                </a:cubicBezTo>
                <a:cubicBezTo>
                  <a:pt x="85" y="81"/>
                  <a:pt x="73" y="80"/>
                  <a:pt x="62" y="77"/>
                </a:cubicBezTo>
                <a:lnTo>
                  <a:pt x="56" y="76"/>
                </a:lnTo>
                <a:lnTo>
                  <a:pt x="56" y="186"/>
                </a:lnTo>
                <a:cubicBezTo>
                  <a:pt x="64" y="180"/>
                  <a:pt x="70" y="175"/>
                  <a:pt x="75" y="172"/>
                </a:cubicBezTo>
                <a:cubicBezTo>
                  <a:pt x="79" y="168"/>
                  <a:pt x="87" y="165"/>
                  <a:pt x="99" y="162"/>
                </a:cubicBezTo>
                <a:cubicBezTo>
                  <a:pt x="109" y="158"/>
                  <a:pt x="120" y="157"/>
                  <a:pt x="131" y="157"/>
                </a:cubicBezTo>
                <a:cubicBezTo>
                  <a:pt x="165" y="157"/>
                  <a:pt x="194" y="170"/>
                  <a:pt x="217" y="198"/>
                </a:cubicBezTo>
                <a:cubicBezTo>
                  <a:pt x="241" y="225"/>
                  <a:pt x="253" y="258"/>
                  <a:pt x="253" y="295"/>
                </a:cubicBezTo>
                <a:cubicBezTo>
                  <a:pt x="253" y="334"/>
                  <a:pt x="239" y="367"/>
                  <a:pt x="212" y="394"/>
                </a:cubicBezTo>
                <a:cubicBezTo>
                  <a:pt x="185" y="422"/>
                  <a:pt x="153" y="436"/>
                  <a:pt x="114" y="436"/>
                </a:cubicBezTo>
                <a:cubicBezTo>
                  <a:pt x="79" y="436"/>
                  <a:pt x="51" y="425"/>
                  <a:pt x="31" y="402"/>
                </a:cubicBezTo>
                <a:cubicBezTo>
                  <a:pt x="10" y="379"/>
                  <a:pt x="0" y="353"/>
                  <a:pt x="0" y="325"/>
                </a:cubicBezTo>
                <a:cubicBezTo>
                  <a:pt x="0" y="315"/>
                  <a:pt x="2" y="307"/>
                  <a:pt x="7" y="301"/>
                </a:cubicBezTo>
                <a:cubicBezTo>
                  <a:pt x="11" y="295"/>
                  <a:pt x="16" y="291"/>
                  <a:pt x="21" y="289"/>
                </a:cubicBezTo>
                <a:cubicBezTo>
                  <a:pt x="26" y="288"/>
                  <a:pt x="31" y="287"/>
                  <a:pt x="36" y="287"/>
                </a:cubicBezTo>
                <a:cubicBezTo>
                  <a:pt x="46" y="287"/>
                  <a:pt x="55" y="290"/>
                  <a:pt x="62" y="298"/>
                </a:cubicBezTo>
                <a:cubicBezTo>
                  <a:pt x="68" y="305"/>
                  <a:pt x="72" y="313"/>
                  <a:pt x="72" y="32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4845240" y="42289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8" y="51"/>
                  <a:pt x="107" y="96"/>
                  <a:pt x="125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50" y="372"/>
                  <a:pt x="146" y="399"/>
                </a:cubicBezTo>
                <a:cubicBezTo>
                  <a:pt x="141" y="425"/>
                  <a:pt x="137" y="448"/>
                  <a:pt x="131" y="466"/>
                </a:cubicBezTo>
                <a:cubicBezTo>
                  <a:pt x="126" y="485"/>
                  <a:pt x="118" y="504"/>
                  <a:pt x="108" y="522"/>
                </a:cubicBezTo>
                <a:cubicBezTo>
                  <a:pt x="98" y="541"/>
                  <a:pt x="90" y="555"/>
                  <a:pt x="84" y="564"/>
                </a:cubicBezTo>
                <a:cubicBezTo>
                  <a:pt x="78" y="574"/>
                  <a:pt x="69" y="586"/>
                  <a:pt x="58" y="598"/>
                </a:cubicBezTo>
                <a:cubicBezTo>
                  <a:pt x="45" y="610"/>
                  <a:pt x="39" y="616"/>
                  <a:pt x="36" y="619"/>
                </a:cubicBezTo>
                <a:cubicBezTo>
                  <a:pt x="34" y="621"/>
                  <a:pt x="30" y="625"/>
                  <a:pt x="22" y="631"/>
                </a:cubicBezTo>
                <a:cubicBezTo>
                  <a:pt x="21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2"/>
                  <a:pt x="7" y="617"/>
                </a:cubicBezTo>
                <a:cubicBezTo>
                  <a:pt x="73" y="548"/>
                  <a:pt x="106" y="448"/>
                  <a:pt x="106" y="316"/>
                </a:cubicBezTo>
                <a:cubicBezTo>
                  <a:pt x="106" y="184"/>
                  <a:pt x="73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4984560" y="4267080"/>
            <a:ext cx="151920" cy="151560"/>
          </a:xfrm>
          <a:custGeom>
            <a:avLst/>
            <a:gdLst/>
            <a:ahLst/>
            <a:rect l="0" t="0" r="r" b="b"/>
            <a:pathLst>
              <a:path w="422" h="421">
                <a:moveTo>
                  <a:pt x="0" y="219"/>
                </a:moveTo>
                <a:cubicBezTo>
                  <a:pt x="0" y="219"/>
                  <a:pt x="0" y="217"/>
                  <a:pt x="0" y="211"/>
                </a:cubicBezTo>
                <a:cubicBezTo>
                  <a:pt x="0" y="206"/>
                  <a:pt x="3" y="201"/>
                  <a:pt x="9" y="198"/>
                </a:cubicBezTo>
                <a:lnTo>
                  <a:pt x="198" y="198"/>
                </a:lnTo>
                <a:lnTo>
                  <a:pt x="198" y="103"/>
                </a:lnTo>
                <a:lnTo>
                  <a:pt x="198" y="8"/>
                </a:lnTo>
                <a:cubicBezTo>
                  <a:pt x="202" y="2"/>
                  <a:pt x="206" y="0"/>
                  <a:pt x="210" y="0"/>
                </a:cubicBezTo>
                <a:cubicBezTo>
                  <a:pt x="216" y="0"/>
                  <a:pt x="220" y="3"/>
                  <a:pt x="223" y="9"/>
                </a:cubicBezTo>
                <a:lnTo>
                  <a:pt x="223" y="198"/>
                </a:lnTo>
                <a:lnTo>
                  <a:pt x="412" y="198"/>
                </a:lnTo>
                <a:cubicBezTo>
                  <a:pt x="419" y="202"/>
                  <a:pt x="422" y="206"/>
                  <a:pt x="422" y="211"/>
                </a:cubicBezTo>
                <a:cubicBezTo>
                  <a:pt x="422" y="216"/>
                  <a:pt x="419" y="220"/>
                  <a:pt x="412" y="224"/>
                </a:cubicBezTo>
                <a:lnTo>
                  <a:pt x="223" y="224"/>
                </a:lnTo>
                <a:lnTo>
                  <a:pt x="223" y="412"/>
                </a:lnTo>
                <a:cubicBezTo>
                  <a:pt x="220" y="418"/>
                  <a:pt x="216" y="421"/>
                  <a:pt x="212" y="421"/>
                </a:cubicBezTo>
                <a:lnTo>
                  <a:pt x="210" y="421"/>
                </a:lnTo>
                <a:lnTo>
                  <a:pt x="209" y="421"/>
                </a:lnTo>
                <a:cubicBezTo>
                  <a:pt x="204" y="421"/>
                  <a:pt x="200" y="418"/>
                  <a:pt x="198" y="412"/>
                </a:cubicBezTo>
                <a:lnTo>
                  <a:pt x="198" y="224"/>
                </a:lnTo>
                <a:lnTo>
                  <a:pt x="9" y="224"/>
                </a:lnTo>
                <a:cubicBezTo>
                  <a:pt x="3" y="221"/>
                  <a:pt x="0" y="217"/>
                  <a:pt x="0" y="211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5208120" y="4248000"/>
            <a:ext cx="96120" cy="156960"/>
          </a:xfrm>
          <a:custGeom>
            <a:avLst/>
            <a:gdLst/>
            <a:ahLst/>
            <a:rect l="0" t="0" r="r" b="b"/>
            <a:pathLst>
              <a:path w="267" h="436">
                <a:moveTo>
                  <a:pt x="37" y="51"/>
                </a:moveTo>
                <a:cubicBezTo>
                  <a:pt x="61" y="17"/>
                  <a:pt x="93" y="0"/>
                  <a:pt x="134" y="0"/>
                </a:cubicBezTo>
                <a:cubicBezTo>
                  <a:pt x="154" y="0"/>
                  <a:pt x="174" y="6"/>
                  <a:pt x="195" y="17"/>
                </a:cubicBezTo>
                <a:cubicBezTo>
                  <a:pt x="215" y="27"/>
                  <a:pt x="231" y="47"/>
                  <a:pt x="244" y="75"/>
                </a:cubicBezTo>
                <a:cubicBezTo>
                  <a:pt x="260" y="110"/>
                  <a:pt x="267" y="159"/>
                  <a:pt x="267" y="220"/>
                </a:cubicBezTo>
                <a:cubicBezTo>
                  <a:pt x="267" y="285"/>
                  <a:pt x="258" y="335"/>
                  <a:pt x="240" y="370"/>
                </a:cubicBezTo>
                <a:cubicBezTo>
                  <a:pt x="232" y="387"/>
                  <a:pt x="220" y="401"/>
                  <a:pt x="205" y="412"/>
                </a:cubicBezTo>
                <a:cubicBezTo>
                  <a:pt x="191" y="423"/>
                  <a:pt x="178" y="429"/>
                  <a:pt x="167" y="432"/>
                </a:cubicBezTo>
                <a:cubicBezTo>
                  <a:pt x="156" y="434"/>
                  <a:pt x="145" y="436"/>
                  <a:pt x="135" y="436"/>
                </a:cubicBezTo>
                <a:cubicBezTo>
                  <a:pt x="124" y="436"/>
                  <a:pt x="113" y="435"/>
                  <a:pt x="102" y="432"/>
                </a:cubicBezTo>
                <a:cubicBezTo>
                  <a:pt x="91" y="430"/>
                  <a:pt x="78" y="423"/>
                  <a:pt x="63" y="412"/>
                </a:cubicBezTo>
                <a:cubicBezTo>
                  <a:pt x="48" y="401"/>
                  <a:pt x="37" y="387"/>
                  <a:pt x="27" y="370"/>
                </a:cubicBezTo>
                <a:cubicBezTo>
                  <a:pt x="9" y="335"/>
                  <a:pt x="0" y="285"/>
                  <a:pt x="0" y="220"/>
                </a:cubicBezTo>
                <a:cubicBezTo>
                  <a:pt x="0" y="146"/>
                  <a:pt x="12" y="90"/>
                  <a:pt x="37" y="51"/>
                </a:cubicBezTo>
                <a:moveTo>
                  <a:pt x="180" y="44"/>
                </a:moveTo>
                <a:cubicBezTo>
                  <a:pt x="167" y="30"/>
                  <a:pt x="152" y="23"/>
                  <a:pt x="135" y="23"/>
                </a:cubicBezTo>
                <a:cubicBezTo>
                  <a:pt x="117" y="23"/>
                  <a:pt x="102" y="30"/>
                  <a:pt x="89" y="44"/>
                </a:cubicBezTo>
                <a:cubicBezTo>
                  <a:pt x="79" y="55"/>
                  <a:pt x="72" y="70"/>
                  <a:pt x="68" y="89"/>
                </a:cubicBezTo>
                <a:cubicBezTo>
                  <a:pt x="65" y="109"/>
                  <a:pt x="63" y="150"/>
                  <a:pt x="63" y="212"/>
                </a:cubicBezTo>
                <a:cubicBezTo>
                  <a:pt x="63" y="278"/>
                  <a:pt x="65" y="322"/>
                  <a:pt x="68" y="343"/>
                </a:cubicBezTo>
                <a:cubicBezTo>
                  <a:pt x="72" y="364"/>
                  <a:pt x="79" y="381"/>
                  <a:pt x="91" y="393"/>
                </a:cubicBezTo>
                <a:cubicBezTo>
                  <a:pt x="103" y="406"/>
                  <a:pt x="117" y="412"/>
                  <a:pt x="135" y="412"/>
                </a:cubicBezTo>
                <a:cubicBezTo>
                  <a:pt x="152" y="412"/>
                  <a:pt x="166" y="406"/>
                  <a:pt x="178" y="393"/>
                </a:cubicBezTo>
                <a:cubicBezTo>
                  <a:pt x="190" y="380"/>
                  <a:pt x="197" y="363"/>
                  <a:pt x="200" y="340"/>
                </a:cubicBezTo>
                <a:cubicBezTo>
                  <a:pt x="203" y="317"/>
                  <a:pt x="205" y="274"/>
                  <a:pt x="205" y="212"/>
                </a:cubicBezTo>
                <a:cubicBezTo>
                  <a:pt x="205" y="150"/>
                  <a:pt x="204" y="109"/>
                  <a:pt x="200" y="90"/>
                </a:cubicBezTo>
                <a:cubicBezTo>
                  <a:pt x="197" y="70"/>
                  <a:pt x="190" y="55"/>
                  <a:pt x="180" y="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5330880" y="437220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8"/>
                </a:moveTo>
                <a:cubicBezTo>
                  <a:pt x="0" y="28"/>
                  <a:pt x="4" y="19"/>
                  <a:pt x="11" y="12"/>
                </a:cubicBezTo>
                <a:cubicBezTo>
                  <a:pt x="18" y="4"/>
                  <a:pt x="27" y="0"/>
                  <a:pt x="38" y="0"/>
                </a:cubicBezTo>
                <a:cubicBezTo>
                  <a:pt x="48" y="0"/>
                  <a:pt x="58" y="4"/>
                  <a:pt x="65" y="10"/>
                </a:cubicBezTo>
                <a:cubicBezTo>
                  <a:pt x="73" y="17"/>
                  <a:pt x="77" y="26"/>
                  <a:pt x="77" y="38"/>
                </a:cubicBezTo>
                <a:cubicBezTo>
                  <a:pt x="77" y="49"/>
                  <a:pt x="74" y="58"/>
                  <a:pt x="67" y="66"/>
                </a:cubicBezTo>
                <a:cubicBezTo>
                  <a:pt x="60" y="73"/>
                  <a:pt x="49" y="77"/>
                  <a:pt x="39" y="77"/>
                </a:cubicBezTo>
                <a:cubicBezTo>
                  <a:pt x="28" y="77"/>
                  <a:pt x="19" y="73"/>
                  <a:pt x="11" y="66"/>
                </a:cubicBezTo>
                <a:cubicBezTo>
                  <a:pt x="4" y="59"/>
                  <a:pt x="0" y="50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5387760" y="4248000"/>
            <a:ext cx="91080" cy="156960"/>
          </a:xfrm>
          <a:custGeom>
            <a:avLst/>
            <a:gdLst/>
            <a:ahLst/>
            <a:rect l="0" t="0" r="r" b="b"/>
            <a:pathLst>
              <a:path w="253" h="436">
                <a:moveTo>
                  <a:pt x="73" y="323"/>
                </a:moveTo>
                <a:cubicBezTo>
                  <a:pt x="73" y="333"/>
                  <a:pt x="70" y="341"/>
                  <a:pt x="63" y="348"/>
                </a:cubicBezTo>
                <a:cubicBezTo>
                  <a:pt x="56" y="355"/>
                  <a:pt x="48" y="358"/>
                  <a:pt x="38" y="358"/>
                </a:cubicBezTo>
                <a:lnTo>
                  <a:pt x="34" y="358"/>
                </a:lnTo>
                <a:cubicBezTo>
                  <a:pt x="53" y="392"/>
                  <a:pt x="79" y="408"/>
                  <a:pt x="111" y="408"/>
                </a:cubicBezTo>
                <a:cubicBezTo>
                  <a:pt x="140" y="408"/>
                  <a:pt x="162" y="396"/>
                  <a:pt x="175" y="370"/>
                </a:cubicBezTo>
                <a:cubicBezTo>
                  <a:pt x="183" y="356"/>
                  <a:pt x="187" y="329"/>
                  <a:pt x="187" y="289"/>
                </a:cubicBezTo>
                <a:cubicBezTo>
                  <a:pt x="187" y="246"/>
                  <a:pt x="182" y="217"/>
                  <a:pt x="170" y="201"/>
                </a:cubicBezTo>
                <a:cubicBezTo>
                  <a:pt x="159" y="188"/>
                  <a:pt x="147" y="181"/>
                  <a:pt x="134" y="181"/>
                </a:cubicBezTo>
                <a:lnTo>
                  <a:pt x="130" y="181"/>
                </a:lnTo>
                <a:cubicBezTo>
                  <a:pt x="97" y="181"/>
                  <a:pt x="72" y="195"/>
                  <a:pt x="55" y="224"/>
                </a:cubicBezTo>
                <a:cubicBezTo>
                  <a:pt x="54" y="227"/>
                  <a:pt x="52" y="228"/>
                  <a:pt x="51" y="229"/>
                </a:cubicBezTo>
                <a:cubicBezTo>
                  <a:pt x="50" y="229"/>
                  <a:pt x="47" y="229"/>
                  <a:pt x="41" y="230"/>
                </a:cubicBezTo>
                <a:cubicBezTo>
                  <a:pt x="34" y="230"/>
                  <a:pt x="30" y="229"/>
                  <a:pt x="29" y="226"/>
                </a:cubicBezTo>
                <a:cubicBezTo>
                  <a:pt x="29" y="224"/>
                  <a:pt x="27" y="188"/>
                  <a:pt x="27" y="115"/>
                </a:cubicBezTo>
                <a:lnTo>
                  <a:pt x="27" y="33"/>
                </a:lnTo>
                <a:cubicBezTo>
                  <a:pt x="27" y="12"/>
                  <a:pt x="29" y="1"/>
                  <a:pt x="31" y="1"/>
                </a:cubicBezTo>
                <a:cubicBezTo>
                  <a:pt x="32" y="1"/>
                  <a:pt x="33" y="0"/>
                  <a:pt x="34" y="0"/>
                </a:cubicBezTo>
                <a:cubicBezTo>
                  <a:pt x="34" y="0"/>
                  <a:pt x="39" y="2"/>
                  <a:pt x="47" y="5"/>
                </a:cubicBezTo>
                <a:cubicBezTo>
                  <a:pt x="56" y="9"/>
                  <a:pt x="67" y="12"/>
                  <a:pt x="82" y="15"/>
                </a:cubicBezTo>
                <a:cubicBezTo>
                  <a:pt x="97" y="19"/>
                  <a:pt x="112" y="20"/>
                  <a:pt x="129" y="20"/>
                </a:cubicBezTo>
                <a:cubicBezTo>
                  <a:pt x="159" y="20"/>
                  <a:pt x="188" y="14"/>
                  <a:pt x="215" y="3"/>
                </a:cubicBezTo>
                <a:cubicBezTo>
                  <a:pt x="219" y="1"/>
                  <a:pt x="221" y="0"/>
                  <a:pt x="224" y="0"/>
                </a:cubicBezTo>
                <a:cubicBezTo>
                  <a:pt x="227" y="0"/>
                  <a:pt x="229" y="4"/>
                  <a:pt x="229" y="11"/>
                </a:cubicBezTo>
                <a:lnTo>
                  <a:pt x="229" y="20"/>
                </a:lnTo>
                <a:cubicBezTo>
                  <a:pt x="194" y="61"/>
                  <a:pt x="151" y="81"/>
                  <a:pt x="99" y="81"/>
                </a:cubicBezTo>
                <a:cubicBezTo>
                  <a:pt x="86" y="81"/>
                  <a:pt x="74" y="80"/>
                  <a:pt x="64" y="77"/>
                </a:cubicBezTo>
                <a:lnTo>
                  <a:pt x="57" y="76"/>
                </a:lnTo>
                <a:lnTo>
                  <a:pt x="57" y="186"/>
                </a:lnTo>
                <a:cubicBezTo>
                  <a:pt x="65" y="180"/>
                  <a:pt x="72" y="175"/>
                  <a:pt x="76" y="172"/>
                </a:cubicBezTo>
                <a:cubicBezTo>
                  <a:pt x="81" y="168"/>
                  <a:pt x="88" y="165"/>
                  <a:pt x="99" y="162"/>
                </a:cubicBezTo>
                <a:cubicBezTo>
                  <a:pt x="110" y="158"/>
                  <a:pt x="120" y="157"/>
                  <a:pt x="131" y="157"/>
                </a:cubicBezTo>
                <a:cubicBezTo>
                  <a:pt x="165" y="157"/>
                  <a:pt x="194" y="170"/>
                  <a:pt x="218" y="198"/>
                </a:cubicBezTo>
                <a:cubicBezTo>
                  <a:pt x="241" y="225"/>
                  <a:pt x="253" y="258"/>
                  <a:pt x="253" y="295"/>
                </a:cubicBezTo>
                <a:cubicBezTo>
                  <a:pt x="253" y="334"/>
                  <a:pt x="240" y="367"/>
                  <a:pt x="213" y="394"/>
                </a:cubicBezTo>
                <a:cubicBezTo>
                  <a:pt x="186" y="422"/>
                  <a:pt x="153" y="436"/>
                  <a:pt x="114" y="436"/>
                </a:cubicBezTo>
                <a:cubicBezTo>
                  <a:pt x="80" y="436"/>
                  <a:pt x="53" y="425"/>
                  <a:pt x="32" y="402"/>
                </a:cubicBezTo>
                <a:cubicBezTo>
                  <a:pt x="10" y="379"/>
                  <a:pt x="0" y="353"/>
                  <a:pt x="0" y="325"/>
                </a:cubicBezTo>
                <a:cubicBezTo>
                  <a:pt x="0" y="315"/>
                  <a:pt x="2" y="307"/>
                  <a:pt x="7" y="301"/>
                </a:cubicBezTo>
                <a:cubicBezTo>
                  <a:pt x="12" y="295"/>
                  <a:pt x="16" y="291"/>
                  <a:pt x="21" y="289"/>
                </a:cubicBezTo>
                <a:cubicBezTo>
                  <a:pt x="27" y="288"/>
                  <a:pt x="32" y="287"/>
                  <a:pt x="37" y="287"/>
                </a:cubicBezTo>
                <a:cubicBezTo>
                  <a:pt x="48" y="287"/>
                  <a:pt x="56" y="290"/>
                  <a:pt x="63" y="298"/>
                </a:cubicBezTo>
                <a:cubicBezTo>
                  <a:pt x="70" y="305"/>
                  <a:pt x="73" y="313"/>
                  <a:pt x="73" y="32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5533920" y="4241520"/>
            <a:ext cx="54360" cy="158400"/>
          </a:xfrm>
          <a:custGeom>
            <a:avLst/>
            <a:gdLst/>
            <a:ahLst/>
            <a:rect l="0" t="0" r="r" b="b"/>
            <a:pathLst>
              <a:path w="151" h="440">
                <a:moveTo>
                  <a:pt x="10" y="411"/>
                </a:moveTo>
                <a:lnTo>
                  <a:pt x="19" y="411"/>
                </a:lnTo>
                <a:cubicBezTo>
                  <a:pt x="36" y="411"/>
                  <a:pt x="46" y="408"/>
                  <a:pt x="49" y="402"/>
                </a:cubicBezTo>
                <a:lnTo>
                  <a:pt x="49" y="397"/>
                </a:lnTo>
                <a:cubicBezTo>
                  <a:pt x="49" y="393"/>
                  <a:pt x="49" y="388"/>
                  <a:pt x="49" y="383"/>
                </a:cubicBezTo>
                <a:cubicBezTo>
                  <a:pt x="49" y="377"/>
                  <a:pt x="49" y="370"/>
                  <a:pt x="49" y="362"/>
                </a:cubicBezTo>
                <a:cubicBezTo>
                  <a:pt x="49" y="354"/>
                  <a:pt x="49" y="345"/>
                  <a:pt x="51" y="335"/>
                </a:cubicBezTo>
                <a:cubicBezTo>
                  <a:pt x="51" y="324"/>
                  <a:pt x="51" y="314"/>
                  <a:pt x="51" y="303"/>
                </a:cubicBezTo>
                <a:cubicBezTo>
                  <a:pt x="49" y="292"/>
                  <a:pt x="49" y="280"/>
                  <a:pt x="51" y="268"/>
                </a:cubicBezTo>
                <a:cubicBezTo>
                  <a:pt x="51" y="255"/>
                  <a:pt x="51" y="243"/>
                  <a:pt x="51" y="231"/>
                </a:cubicBezTo>
                <a:cubicBezTo>
                  <a:pt x="51" y="216"/>
                  <a:pt x="51" y="199"/>
                  <a:pt x="51" y="182"/>
                </a:cubicBezTo>
                <a:cubicBezTo>
                  <a:pt x="51" y="165"/>
                  <a:pt x="51" y="149"/>
                  <a:pt x="51" y="134"/>
                </a:cubicBezTo>
                <a:cubicBezTo>
                  <a:pt x="51" y="120"/>
                  <a:pt x="51" y="107"/>
                  <a:pt x="51" y="96"/>
                </a:cubicBezTo>
                <a:cubicBezTo>
                  <a:pt x="51" y="86"/>
                  <a:pt x="49" y="76"/>
                  <a:pt x="49" y="69"/>
                </a:cubicBezTo>
                <a:cubicBezTo>
                  <a:pt x="49" y="61"/>
                  <a:pt x="49" y="57"/>
                  <a:pt x="49" y="58"/>
                </a:cubicBezTo>
                <a:cubicBezTo>
                  <a:pt x="48" y="50"/>
                  <a:pt x="45" y="45"/>
                  <a:pt x="40" y="42"/>
                </a:cubicBezTo>
                <a:cubicBezTo>
                  <a:pt x="35" y="40"/>
                  <a:pt x="26" y="38"/>
                  <a:pt x="12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1" y="7"/>
                  <a:pt x="2" y="7"/>
                </a:cubicBezTo>
                <a:lnTo>
                  <a:pt x="8" y="7"/>
                </a:lnTo>
                <a:cubicBezTo>
                  <a:pt x="12" y="6"/>
                  <a:pt x="18" y="6"/>
                  <a:pt x="26" y="5"/>
                </a:cubicBezTo>
                <a:cubicBezTo>
                  <a:pt x="34" y="5"/>
                  <a:pt x="42" y="5"/>
                  <a:pt x="51" y="4"/>
                </a:cubicBezTo>
                <a:cubicBezTo>
                  <a:pt x="58" y="4"/>
                  <a:pt x="66" y="3"/>
                  <a:pt x="74" y="3"/>
                </a:cubicBezTo>
                <a:cubicBezTo>
                  <a:pt x="82" y="3"/>
                  <a:pt x="89" y="2"/>
                  <a:pt x="93" y="1"/>
                </a:cubicBezTo>
                <a:cubicBezTo>
                  <a:pt x="97" y="0"/>
                  <a:pt x="99" y="0"/>
                  <a:pt x="100" y="0"/>
                </a:cubicBezTo>
                <a:lnTo>
                  <a:pt x="102" y="0"/>
                </a:lnTo>
                <a:lnTo>
                  <a:pt x="102" y="200"/>
                </a:lnTo>
                <a:cubicBezTo>
                  <a:pt x="102" y="334"/>
                  <a:pt x="102" y="401"/>
                  <a:pt x="102" y="402"/>
                </a:cubicBezTo>
                <a:cubicBezTo>
                  <a:pt x="104" y="406"/>
                  <a:pt x="107" y="408"/>
                  <a:pt x="110" y="409"/>
                </a:cubicBezTo>
                <a:cubicBezTo>
                  <a:pt x="119" y="410"/>
                  <a:pt x="129" y="411"/>
                  <a:pt x="141" y="411"/>
                </a:cubicBezTo>
                <a:lnTo>
                  <a:pt x="151" y="411"/>
                </a:lnTo>
                <a:lnTo>
                  <a:pt x="151" y="440"/>
                </a:lnTo>
                <a:lnTo>
                  <a:pt x="146" y="440"/>
                </a:lnTo>
                <a:lnTo>
                  <a:pt x="131" y="439"/>
                </a:lnTo>
                <a:cubicBezTo>
                  <a:pt x="122" y="439"/>
                  <a:pt x="111" y="439"/>
                  <a:pt x="101" y="439"/>
                </a:cubicBezTo>
                <a:cubicBezTo>
                  <a:pt x="90" y="439"/>
                  <a:pt x="82" y="439"/>
                  <a:pt x="76" y="438"/>
                </a:cubicBezTo>
                <a:cubicBezTo>
                  <a:pt x="71" y="438"/>
                  <a:pt x="63" y="438"/>
                  <a:pt x="52" y="438"/>
                </a:cubicBezTo>
                <a:cubicBezTo>
                  <a:pt x="41" y="439"/>
                  <a:pt x="30" y="439"/>
                  <a:pt x="20" y="439"/>
                </a:cubicBezTo>
                <a:lnTo>
                  <a:pt x="5" y="440"/>
                </a:lnTo>
                <a:lnTo>
                  <a:pt x="0" y="440"/>
                </a:lnTo>
                <a:lnTo>
                  <a:pt x="0" y="411"/>
                </a:lnTo>
                <a:lnTo>
                  <a:pt x="10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5597640" y="4297680"/>
            <a:ext cx="101160" cy="104400"/>
          </a:xfrm>
          <a:custGeom>
            <a:avLst/>
            <a:gdLst/>
            <a:ahLst/>
            <a:rect l="0" t="0" r="r" b="b"/>
            <a:pathLst>
              <a:path w="281" h="290">
                <a:moveTo>
                  <a:pt x="0" y="149"/>
                </a:moveTo>
                <a:cubicBezTo>
                  <a:pt x="0" y="109"/>
                  <a:pt x="14" y="74"/>
                  <a:pt x="41" y="44"/>
                </a:cubicBezTo>
                <a:cubicBezTo>
                  <a:pt x="69" y="15"/>
                  <a:pt x="102" y="0"/>
                  <a:pt x="141" y="0"/>
                </a:cubicBezTo>
                <a:cubicBezTo>
                  <a:pt x="179" y="0"/>
                  <a:pt x="211" y="14"/>
                  <a:pt x="239" y="43"/>
                </a:cubicBezTo>
                <a:cubicBezTo>
                  <a:pt x="266" y="73"/>
                  <a:pt x="281" y="107"/>
                  <a:pt x="281" y="148"/>
                </a:cubicBezTo>
                <a:cubicBezTo>
                  <a:pt x="281" y="188"/>
                  <a:pt x="267" y="222"/>
                  <a:pt x="240" y="249"/>
                </a:cubicBezTo>
                <a:cubicBezTo>
                  <a:pt x="213" y="277"/>
                  <a:pt x="180" y="290"/>
                  <a:pt x="141" y="290"/>
                </a:cubicBezTo>
                <a:cubicBezTo>
                  <a:pt x="100" y="290"/>
                  <a:pt x="66" y="276"/>
                  <a:pt x="40" y="248"/>
                </a:cubicBezTo>
                <a:cubicBezTo>
                  <a:pt x="14" y="220"/>
                  <a:pt x="1" y="187"/>
                  <a:pt x="0" y="149"/>
                </a:cubicBezTo>
                <a:moveTo>
                  <a:pt x="141" y="265"/>
                </a:moveTo>
                <a:cubicBezTo>
                  <a:pt x="192" y="265"/>
                  <a:pt x="218" y="231"/>
                  <a:pt x="218" y="162"/>
                </a:cubicBezTo>
                <a:lnTo>
                  <a:pt x="218" y="142"/>
                </a:lnTo>
                <a:lnTo>
                  <a:pt x="218" y="126"/>
                </a:lnTo>
                <a:cubicBezTo>
                  <a:pt x="218" y="117"/>
                  <a:pt x="217" y="109"/>
                  <a:pt x="217" y="102"/>
                </a:cubicBezTo>
                <a:cubicBezTo>
                  <a:pt x="217" y="95"/>
                  <a:pt x="215" y="87"/>
                  <a:pt x="213" y="78"/>
                </a:cubicBezTo>
                <a:cubicBezTo>
                  <a:pt x="210" y="69"/>
                  <a:pt x="207" y="61"/>
                  <a:pt x="203" y="54"/>
                </a:cubicBezTo>
                <a:cubicBezTo>
                  <a:pt x="198" y="48"/>
                  <a:pt x="192" y="42"/>
                  <a:pt x="183" y="37"/>
                </a:cubicBezTo>
                <a:cubicBezTo>
                  <a:pt x="174" y="31"/>
                  <a:pt x="164" y="26"/>
                  <a:pt x="152" y="24"/>
                </a:cubicBezTo>
                <a:cubicBezTo>
                  <a:pt x="150" y="23"/>
                  <a:pt x="146" y="23"/>
                  <a:pt x="142" y="23"/>
                </a:cubicBezTo>
                <a:cubicBezTo>
                  <a:pt x="129" y="23"/>
                  <a:pt x="117" y="26"/>
                  <a:pt x="106" y="31"/>
                </a:cubicBezTo>
                <a:cubicBezTo>
                  <a:pt x="88" y="40"/>
                  <a:pt x="76" y="53"/>
                  <a:pt x="70" y="70"/>
                </a:cubicBezTo>
                <a:cubicBezTo>
                  <a:pt x="65" y="87"/>
                  <a:pt x="62" y="106"/>
                  <a:pt x="62" y="129"/>
                </a:cubicBezTo>
                <a:lnTo>
                  <a:pt x="62" y="141"/>
                </a:lnTo>
                <a:cubicBezTo>
                  <a:pt x="62" y="182"/>
                  <a:pt x="66" y="210"/>
                  <a:pt x="74" y="227"/>
                </a:cubicBezTo>
                <a:cubicBezTo>
                  <a:pt x="88" y="252"/>
                  <a:pt x="110" y="265"/>
                  <a:pt x="141" y="2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5711760" y="4296600"/>
            <a:ext cx="104040" cy="150120"/>
          </a:xfrm>
          <a:custGeom>
            <a:avLst/>
            <a:gdLst/>
            <a:ahLst/>
            <a:rect l="0" t="0" r="r" b="b"/>
            <a:pathLst>
              <a:path w="289" h="417">
                <a:moveTo>
                  <a:pt x="191" y="28"/>
                </a:moveTo>
                <a:cubicBezTo>
                  <a:pt x="209" y="9"/>
                  <a:pt x="230" y="0"/>
                  <a:pt x="254" y="0"/>
                </a:cubicBezTo>
                <a:cubicBezTo>
                  <a:pt x="266" y="0"/>
                  <a:pt x="275" y="4"/>
                  <a:pt x="281" y="12"/>
                </a:cubicBezTo>
                <a:cubicBezTo>
                  <a:pt x="286" y="20"/>
                  <a:pt x="289" y="28"/>
                  <a:pt x="289" y="36"/>
                </a:cubicBezTo>
                <a:cubicBezTo>
                  <a:pt x="289" y="42"/>
                  <a:pt x="287" y="47"/>
                  <a:pt x="283" y="52"/>
                </a:cubicBezTo>
                <a:cubicBezTo>
                  <a:pt x="280" y="56"/>
                  <a:pt x="274" y="59"/>
                  <a:pt x="266" y="59"/>
                </a:cubicBezTo>
                <a:cubicBezTo>
                  <a:pt x="253" y="59"/>
                  <a:pt x="245" y="52"/>
                  <a:pt x="243" y="40"/>
                </a:cubicBezTo>
                <a:cubicBezTo>
                  <a:pt x="242" y="34"/>
                  <a:pt x="243" y="29"/>
                  <a:pt x="245" y="26"/>
                </a:cubicBezTo>
                <a:cubicBezTo>
                  <a:pt x="245" y="26"/>
                  <a:pt x="245" y="25"/>
                  <a:pt x="246" y="24"/>
                </a:cubicBezTo>
                <a:cubicBezTo>
                  <a:pt x="234" y="25"/>
                  <a:pt x="223" y="30"/>
                  <a:pt x="212" y="38"/>
                </a:cubicBezTo>
                <a:cubicBezTo>
                  <a:pt x="209" y="40"/>
                  <a:pt x="207" y="41"/>
                  <a:pt x="207" y="42"/>
                </a:cubicBezTo>
                <a:cubicBezTo>
                  <a:pt x="207" y="43"/>
                  <a:pt x="208" y="44"/>
                  <a:pt x="210" y="45"/>
                </a:cubicBezTo>
                <a:cubicBezTo>
                  <a:pt x="211" y="47"/>
                  <a:pt x="213" y="49"/>
                  <a:pt x="215" y="53"/>
                </a:cubicBezTo>
                <a:cubicBezTo>
                  <a:pt x="217" y="56"/>
                  <a:pt x="220" y="60"/>
                  <a:pt x="222" y="64"/>
                </a:cubicBezTo>
                <a:cubicBezTo>
                  <a:pt x="225" y="68"/>
                  <a:pt x="227" y="74"/>
                  <a:pt x="228" y="81"/>
                </a:cubicBezTo>
                <a:cubicBezTo>
                  <a:pt x="229" y="87"/>
                  <a:pt x="230" y="94"/>
                  <a:pt x="230" y="102"/>
                </a:cubicBezTo>
                <a:cubicBezTo>
                  <a:pt x="230" y="128"/>
                  <a:pt x="220" y="150"/>
                  <a:pt x="199" y="168"/>
                </a:cubicBezTo>
                <a:cubicBezTo>
                  <a:pt x="179" y="186"/>
                  <a:pt x="153" y="195"/>
                  <a:pt x="123" y="196"/>
                </a:cubicBezTo>
                <a:cubicBezTo>
                  <a:pt x="101" y="196"/>
                  <a:pt x="80" y="190"/>
                  <a:pt x="59" y="178"/>
                </a:cubicBezTo>
                <a:cubicBezTo>
                  <a:pt x="55" y="186"/>
                  <a:pt x="52" y="194"/>
                  <a:pt x="52" y="202"/>
                </a:cubicBezTo>
                <a:cubicBezTo>
                  <a:pt x="52" y="217"/>
                  <a:pt x="58" y="228"/>
                  <a:pt x="69" y="235"/>
                </a:cubicBezTo>
                <a:cubicBezTo>
                  <a:pt x="73" y="237"/>
                  <a:pt x="76" y="239"/>
                  <a:pt x="80" y="239"/>
                </a:cubicBezTo>
                <a:cubicBezTo>
                  <a:pt x="83" y="239"/>
                  <a:pt x="98" y="239"/>
                  <a:pt x="126" y="240"/>
                </a:cubicBezTo>
                <a:cubicBezTo>
                  <a:pt x="161" y="240"/>
                  <a:pt x="184" y="242"/>
                  <a:pt x="194" y="244"/>
                </a:cubicBezTo>
                <a:cubicBezTo>
                  <a:pt x="220" y="248"/>
                  <a:pt x="240" y="256"/>
                  <a:pt x="255" y="270"/>
                </a:cubicBezTo>
                <a:cubicBezTo>
                  <a:pt x="271" y="286"/>
                  <a:pt x="280" y="307"/>
                  <a:pt x="280" y="332"/>
                </a:cubicBezTo>
                <a:cubicBezTo>
                  <a:pt x="280" y="361"/>
                  <a:pt x="263" y="383"/>
                  <a:pt x="230" y="398"/>
                </a:cubicBezTo>
                <a:cubicBezTo>
                  <a:pt x="205" y="411"/>
                  <a:pt x="175" y="417"/>
                  <a:pt x="141" y="417"/>
                </a:cubicBezTo>
                <a:cubicBezTo>
                  <a:pt x="105" y="417"/>
                  <a:pt x="75" y="411"/>
                  <a:pt x="49" y="398"/>
                </a:cubicBezTo>
                <a:cubicBezTo>
                  <a:pt x="16" y="383"/>
                  <a:pt x="0" y="362"/>
                  <a:pt x="0" y="333"/>
                </a:cubicBezTo>
                <a:cubicBezTo>
                  <a:pt x="0" y="318"/>
                  <a:pt x="4" y="306"/>
                  <a:pt x="13" y="296"/>
                </a:cubicBezTo>
                <a:cubicBezTo>
                  <a:pt x="22" y="285"/>
                  <a:pt x="31" y="278"/>
                  <a:pt x="40" y="275"/>
                </a:cubicBezTo>
                <a:lnTo>
                  <a:pt x="47" y="271"/>
                </a:lnTo>
                <a:cubicBezTo>
                  <a:pt x="32" y="258"/>
                  <a:pt x="24" y="240"/>
                  <a:pt x="24" y="218"/>
                </a:cubicBezTo>
                <a:cubicBezTo>
                  <a:pt x="24" y="198"/>
                  <a:pt x="30" y="180"/>
                  <a:pt x="42" y="164"/>
                </a:cubicBezTo>
                <a:cubicBezTo>
                  <a:pt x="24" y="146"/>
                  <a:pt x="14" y="125"/>
                  <a:pt x="14" y="102"/>
                </a:cubicBezTo>
                <a:cubicBezTo>
                  <a:pt x="14" y="75"/>
                  <a:pt x="25" y="53"/>
                  <a:pt x="46" y="35"/>
                </a:cubicBezTo>
                <a:cubicBezTo>
                  <a:pt x="67" y="16"/>
                  <a:pt x="93" y="7"/>
                  <a:pt x="124" y="7"/>
                </a:cubicBezTo>
                <a:cubicBezTo>
                  <a:pt x="145" y="7"/>
                  <a:pt x="165" y="12"/>
                  <a:pt x="184" y="23"/>
                </a:cubicBezTo>
                <a:lnTo>
                  <a:pt x="191" y="28"/>
                </a:lnTo>
                <a:moveTo>
                  <a:pt x="172" y="69"/>
                </a:moveTo>
                <a:cubicBezTo>
                  <a:pt x="169" y="57"/>
                  <a:pt x="164" y="48"/>
                  <a:pt x="155" y="41"/>
                </a:cubicBezTo>
                <a:cubicBezTo>
                  <a:pt x="146" y="35"/>
                  <a:pt x="135" y="31"/>
                  <a:pt x="122" y="31"/>
                </a:cubicBezTo>
                <a:cubicBezTo>
                  <a:pt x="109" y="31"/>
                  <a:pt x="99" y="34"/>
                  <a:pt x="90" y="41"/>
                </a:cubicBezTo>
                <a:cubicBezTo>
                  <a:pt x="81" y="48"/>
                  <a:pt x="75" y="57"/>
                  <a:pt x="73" y="69"/>
                </a:cubicBezTo>
                <a:cubicBezTo>
                  <a:pt x="72" y="76"/>
                  <a:pt x="71" y="87"/>
                  <a:pt x="71" y="102"/>
                </a:cubicBezTo>
                <a:cubicBezTo>
                  <a:pt x="71" y="120"/>
                  <a:pt x="73" y="134"/>
                  <a:pt x="76" y="143"/>
                </a:cubicBezTo>
                <a:cubicBezTo>
                  <a:pt x="79" y="151"/>
                  <a:pt x="85" y="159"/>
                  <a:pt x="95" y="165"/>
                </a:cubicBezTo>
                <a:cubicBezTo>
                  <a:pt x="102" y="169"/>
                  <a:pt x="111" y="171"/>
                  <a:pt x="123" y="171"/>
                </a:cubicBezTo>
                <a:cubicBezTo>
                  <a:pt x="132" y="171"/>
                  <a:pt x="140" y="170"/>
                  <a:pt x="147" y="167"/>
                </a:cubicBezTo>
                <a:cubicBezTo>
                  <a:pt x="154" y="164"/>
                  <a:pt x="159" y="160"/>
                  <a:pt x="161" y="155"/>
                </a:cubicBezTo>
                <a:cubicBezTo>
                  <a:pt x="164" y="151"/>
                  <a:pt x="167" y="146"/>
                  <a:pt x="168" y="143"/>
                </a:cubicBezTo>
                <a:cubicBezTo>
                  <a:pt x="170" y="139"/>
                  <a:pt x="171" y="136"/>
                  <a:pt x="172" y="133"/>
                </a:cubicBezTo>
                <a:cubicBezTo>
                  <a:pt x="173" y="126"/>
                  <a:pt x="174" y="116"/>
                  <a:pt x="174" y="102"/>
                </a:cubicBezTo>
                <a:cubicBezTo>
                  <a:pt x="174" y="87"/>
                  <a:pt x="173" y="76"/>
                  <a:pt x="172" y="69"/>
                </a:cubicBezTo>
                <a:moveTo>
                  <a:pt x="237" y="333"/>
                </a:moveTo>
                <a:cubicBezTo>
                  <a:pt x="237" y="323"/>
                  <a:pt x="234" y="314"/>
                  <a:pt x="228" y="308"/>
                </a:cubicBezTo>
                <a:cubicBezTo>
                  <a:pt x="223" y="301"/>
                  <a:pt x="214" y="296"/>
                  <a:pt x="203" y="293"/>
                </a:cubicBezTo>
                <a:cubicBezTo>
                  <a:pt x="191" y="290"/>
                  <a:pt x="181" y="288"/>
                  <a:pt x="172" y="287"/>
                </a:cubicBezTo>
                <a:cubicBezTo>
                  <a:pt x="162" y="287"/>
                  <a:pt x="151" y="286"/>
                  <a:pt x="137" y="286"/>
                </a:cubicBezTo>
                <a:lnTo>
                  <a:pt x="120" y="286"/>
                </a:lnTo>
                <a:cubicBezTo>
                  <a:pt x="91" y="286"/>
                  <a:pt x="74" y="287"/>
                  <a:pt x="69" y="290"/>
                </a:cubicBezTo>
                <a:cubicBezTo>
                  <a:pt x="60" y="294"/>
                  <a:pt x="54" y="300"/>
                  <a:pt x="49" y="308"/>
                </a:cubicBezTo>
                <a:cubicBezTo>
                  <a:pt x="45" y="316"/>
                  <a:pt x="42" y="324"/>
                  <a:pt x="42" y="333"/>
                </a:cubicBezTo>
                <a:cubicBezTo>
                  <a:pt x="42" y="338"/>
                  <a:pt x="43" y="343"/>
                  <a:pt x="45" y="348"/>
                </a:cubicBezTo>
                <a:cubicBezTo>
                  <a:pt x="48" y="354"/>
                  <a:pt x="52" y="360"/>
                  <a:pt x="59" y="367"/>
                </a:cubicBezTo>
                <a:cubicBezTo>
                  <a:pt x="65" y="375"/>
                  <a:pt x="75" y="380"/>
                  <a:pt x="89" y="385"/>
                </a:cubicBezTo>
                <a:cubicBezTo>
                  <a:pt x="103" y="390"/>
                  <a:pt x="121" y="392"/>
                  <a:pt x="141" y="393"/>
                </a:cubicBezTo>
                <a:cubicBezTo>
                  <a:pt x="170" y="393"/>
                  <a:pt x="193" y="387"/>
                  <a:pt x="211" y="375"/>
                </a:cubicBezTo>
                <a:cubicBezTo>
                  <a:pt x="228" y="363"/>
                  <a:pt x="237" y="350"/>
                  <a:pt x="237" y="3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5834520" y="4347360"/>
            <a:ext cx="64440" cy="107640"/>
          </a:xfrm>
          <a:custGeom>
            <a:avLst/>
            <a:gdLst/>
            <a:ahLst/>
            <a:rect l="0" t="0" r="r" b="b"/>
            <a:pathLst>
              <a:path w="179" h="299">
                <a:moveTo>
                  <a:pt x="26" y="106"/>
                </a:moveTo>
                <a:cubicBezTo>
                  <a:pt x="18" y="106"/>
                  <a:pt x="12" y="103"/>
                  <a:pt x="7" y="98"/>
                </a:cubicBezTo>
                <a:cubicBezTo>
                  <a:pt x="2" y="93"/>
                  <a:pt x="0" y="86"/>
                  <a:pt x="0" y="78"/>
                </a:cubicBezTo>
                <a:cubicBezTo>
                  <a:pt x="0" y="57"/>
                  <a:pt x="8" y="39"/>
                  <a:pt x="24" y="23"/>
                </a:cubicBezTo>
                <a:cubicBezTo>
                  <a:pt x="39" y="8"/>
                  <a:pt x="59" y="0"/>
                  <a:pt x="84" y="0"/>
                </a:cubicBezTo>
                <a:cubicBezTo>
                  <a:pt x="111" y="0"/>
                  <a:pt x="133" y="8"/>
                  <a:pt x="151" y="25"/>
                </a:cubicBezTo>
                <a:cubicBezTo>
                  <a:pt x="170" y="42"/>
                  <a:pt x="179" y="63"/>
                  <a:pt x="179" y="90"/>
                </a:cubicBezTo>
                <a:cubicBezTo>
                  <a:pt x="179" y="103"/>
                  <a:pt x="176" y="115"/>
                  <a:pt x="170" y="127"/>
                </a:cubicBezTo>
                <a:cubicBezTo>
                  <a:pt x="164" y="138"/>
                  <a:pt x="157" y="148"/>
                  <a:pt x="149" y="157"/>
                </a:cubicBezTo>
                <a:cubicBezTo>
                  <a:pt x="140" y="166"/>
                  <a:pt x="129" y="177"/>
                  <a:pt x="113" y="190"/>
                </a:cubicBezTo>
                <a:cubicBezTo>
                  <a:pt x="102" y="199"/>
                  <a:pt x="87" y="213"/>
                  <a:pt x="67" y="231"/>
                </a:cubicBezTo>
                <a:lnTo>
                  <a:pt x="41" y="257"/>
                </a:lnTo>
                <a:lnTo>
                  <a:pt x="75" y="258"/>
                </a:lnTo>
                <a:cubicBezTo>
                  <a:pt x="123" y="258"/>
                  <a:pt x="148" y="257"/>
                  <a:pt x="151" y="255"/>
                </a:cubicBezTo>
                <a:cubicBezTo>
                  <a:pt x="153" y="255"/>
                  <a:pt x="156" y="240"/>
                  <a:pt x="161" y="215"/>
                </a:cubicBezTo>
                <a:lnTo>
                  <a:pt x="161" y="213"/>
                </a:lnTo>
                <a:lnTo>
                  <a:pt x="179" y="213"/>
                </a:lnTo>
                <a:lnTo>
                  <a:pt x="179" y="215"/>
                </a:lnTo>
                <a:cubicBezTo>
                  <a:pt x="179" y="215"/>
                  <a:pt x="177" y="229"/>
                  <a:pt x="173" y="256"/>
                </a:cubicBezTo>
                <a:cubicBezTo>
                  <a:pt x="170" y="282"/>
                  <a:pt x="168" y="296"/>
                  <a:pt x="167" y="297"/>
                </a:cubicBezTo>
                <a:lnTo>
                  <a:pt x="167" y="299"/>
                </a:lnTo>
                <a:lnTo>
                  <a:pt x="0" y="299"/>
                </a:lnTo>
                <a:lnTo>
                  <a:pt x="0" y="290"/>
                </a:lnTo>
                <a:lnTo>
                  <a:pt x="0" y="285"/>
                </a:lnTo>
                <a:cubicBezTo>
                  <a:pt x="0" y="283"/>
                  <a:pt x="1" y="280"/>
                  <a:pt x="3" y="278"/>
                </a:cubicBezTo>
                <a:cubicBezTo>
                  <a:pt x="4" y="276"/>
                  <a:pt x="9" y="271"/>
                  <a:pt x="16" y="262"/>
                </a:cubicBezTo>
                <a:cubicBezTo>
                  <a:pt x="25" y="253"/>
                  <a:pt x="32" y="244"/>
                  <a:pt x="38" y="236"/>
                </a:cubicBezTo>
                <a:cubicBezTo>
                  <a:pt x="41" y="233"/>
                  <a:pt x="46" y="228"/>
                  <a:pt x="53" y="220"/>
                </a:cubicBezTo>
                <a:cubicBezTo>
                  <a:pt x="61" y="212"/>
                  <a:pt x="66" y="206"/>
                  <a:pt x="69" y="203"/>
                </a:cubicBezTo>
                <a:cubicBezTo>
                  <a:pt x="71" y="200"/>
                  <a:pt x="76" y="195"/>
                  <a:pt x="83" y="189"/>
                </a:cubicBezTo>
                <a:cubicBezTo>
                  <a:pt x="89" y="182"/>
                  <a:pt x="93" y="177"/>
                  <a:pt x="95" y="173"/>
                </a:cubicBezTo>
                <a:cubicBezTo>
                  <a:pt x="98" y="170"/>
                  <a:pt x="101" y="166"/>
                  <a:pt x="105" y="160"/>
                </a:cubicBezTo>
                <a:cubicBezTo>
                  <a:pt x="110" y="154"/>
                  <a:pt x="113" y="150"/>
                  <a:pt x="115" y="146"/>
                </a:cubicBezTo>
                <a:cubicBezTo>
                  <a:pt x="117" y="142"/>
                  <a:pt x="119" y="138"/>
                  <a:pt x="122" y="133"/>
                </a:cubicBezTo>
                <a:cubicBezTo>
                  <a:pt x="124" y="128"/>
                  <a:pt x="126" y="123"/>
                  <a:pt x="127" y="118"/>
                </a:cubicBezTo>
                <a:cubicBezTo>
                  <a:pt x="129" y="114"/>
                  <a:pt x="130" y="109"/>
                  <a:pt x="130" y="105"/>
                </a:cubicBezTo>
                <a:cubicBezTo>
                  <a:pt x="131" y="101"/>
                  <a:pt x="132" y="96"/>
                  <a:pt x="132" y="90"/>
                </a:cubicBezTo>
                <a:cubicBezTo>
                  <a:pt x="132" y="72"/>
                  <a:pt x="127" y="55"/>
                  <a:pt x="117" y="42"/>
                </a:cubicBezTo>
                <a:cubicBezTo>
                  <a:pt x="106" y="28"/>
                  <a:pt x="92" y="21"/>
                  <a:pt x="72" y="21"/>
                </a:cubicBezTo>
                <a:cubicBezTo>
                  <a:pt x="62" y="21"/>
                  <a:pt x="54" y="24"/>
                  <a:pt x="46" y="29"/>
                </a:cubicBezTo>
                <a:cubicBezTo>
                  <a:pt x="39" y="34"/>
                  <a:pt x="34" y="39"/>
                  <a:pt x="31" y="43"/>
                </a:cubicBezTo>
                <a:cubicBezTo>
                  <a:pt x="28" y="48"/>
                  <a:pt x="26" y="51"/>
                  <a:pt x="26" y="52"/>
                </a:cubicBezTo>
                <a:cubicBezTo>
                  <a:pt x="26" y="52"/>
                  <a:pt x="27" y="52"/>
                  <a:pt x="28" y="52"/>
                </a:cubicBezTo>
                <a:cubicBezTo>
                  <a:pt x="34" y="52"/>
                  <a:pt x="39" y="54"/>
                  <a:pt x="45" y="59"/>
                </a:cubicBezTo>
                <a:cubicBezTo>
                  <a:pt x="51" y="63"/>
                  <a:pt x="53" y="70"/>
                  <a:pt x="53" y="79"/>
                </a:cubicBezTo>
                <a:cubicBezTo>
                  <a:pt x="53" y="87"/>
                  <a:pt x="51" y="93"/>
                  <a:pt x="46" y="98"/>
                </a:cubicBezTo>
                <a:cubicBezTo>
                  <a:pt x="42" y="103"/>
                  <a:pt x="35" y="106"/>
                  <a:pt x="26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5939640" y="42289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1" y="207"/>
                  <a:pt x="15" y="185"/>
                  <a:pt x="21" y="166"/>
                </a:cubicBezTo>
                <a:cubicBezTo>
                  <a:pt x="26" y="147"/>
                  <a:pt x="34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4" y="6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7"/>
                  <a:pt x="126" y="38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1" y="231"/>
                  <a:pt x="47" y="271"/>
                  <a:pt x="47" y="316"/>
                </a:cubicBezTo>
                <a:cubicBezTo>
                  <a:pt x="47" y="361"/>
                  <a:pt x="51" y="401"/>
                  <a:pt x="58" y="437"/>
                </a:cubicBezTo>
                <a:cubicBezTo>
                  <a:pt x="65" y="474"/>
                  <a:pt x="74" y="503"/>
                  <a:pt x="84" y="525"/>
                </a:cubicBezTo>
                <a:cubicBezTo>
                  <a:pt x="94" y="548"/>
                  <a:pt x="104" y="566"/>
                  <a:pt x="115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7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2" y="633"/>
                </a:lnTo>
                <a:lnTo>
                  <a:pt x="115" y="618"/>
                </a:lnTo>
                <a:cubicBezTo>
                  <a:pt x="75" y="582"/>
                  <a:pt x="46" y="536"/>
                  <a:pt x="27" y="483"/>
                </a:cubicBezTo>
                <a:cubicBezTo>
                  <a:pt x="9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6015600" y="4248000"/>
            <a:ext cx="96120" cy="156960"/>
          </a:xfrm>
          <a:custGeom>
            <a:avLst/>
            <a:gdLst/>
            <a:ahLst/>
            <a:rect l="0" t="0" r="r" b="b"/>
            <a:pathLst>
              <a:path w="267" h="436">
                <a:moveTo>
                  <a:pt x="36" y="51"/>
                </a:moveTo>
                <a:cubicBezTo>
                  <a:pt x="60" y="17"/>
                  <a:pt x="92" y="0"/>
                  <a:pt x="133" y="0"/>
                </a:cubicBezTo>
                <a:cubicBezTo>
                  <a:pt x="153" y="0"/>
                  <a:pt x="173" y="6"/>
                  <a:pt x="195" y="17"/>
                </a:cubicBezTo>
                <a:cubicBezTo>
                  <a:pt x="215" y="27"/>
                  <a:pt x="231" y="47"/>
                  <a:pt x="244" y="75"/>
                </a:cubicBezTo>
                <a:cubicBezTo>
                  <a:pt x="259" y="110"/>
                  <a:pt x="267" y="159"/>
                  <a:pt x="267" y="220"/>
                </a:cubicBezTo>
                <a:cubicBezTo>
                  <a:pt x="267" y="285"/>
                  <a:pt x="258" y="335"/>
                  <a:pt x="240" y="370"/>
                </a:cubicBezTo>
                <a:cubicBezTo>
                  <a:pt x="232" y="387"/>
                  <a:pt x="220" y="401"/>
                  <a:pt x="205" y="412"/>
                </a:cubicBezTo>
                <a:cubicBezTo>
                  <a:pt x="191" y="423"/>
                  <a:pt x="177" y="429"/>
                  <a:pt x="166" y="432"/>
                </a:cubicBezTo>
                <a:cubicBezTo>
                  <a:pt x="155" y="434"/>
                  <a:pt x="144" y="436"/>
                  <a:pt x="133" y="436"/>
                </a:cubicBezTo>
                <a:cubicBezTo>
                  <a:pt x="123" y="436"/>
                  <a:pt x="112" y="435"/>
                  <a:pt x="101" y="432"/>
                </a:cubicBezTo>
                <a:cubicBezTo>
                  <a:pt x="90" y="430"/>
                  <a:pt x="77" y="423"/>
                  <a:pt x="62" y="412"/>
                </a:cubicBezTo>
                <a:cubicBezTo>
                  <a:pt x="47" y="401"/>
                  <a:pt x="36" y="387"/>
                  <a:pt x="27" y="370"/>
                </a:cubicBezTo>
                <a:cubicBezTo>
                  <a:pt x="9" y="335"/>
                  <a:pt x="0" y="285"/>
                  <a:pt x="0" y="220"/>
                </a:cubicBezTo>
                <a:cubicBezTo>
                  <a:pt x="0" y="146"/>
                  <a:pt x="12" y="90"/>
                  <a:pt x="36" y="51"/>
                </a:cubicBezTo>
                <a:moveTo>
                  <a:pt x="178" y="44"/>
                </a:moveTo>
                <a:cubicBezTo>
                  <a:pt x="166" y="30"/>
                  <a:pt x="151" y="23"/>
                  <a:pt x="133" y="23"/>
                </a:cubicBezTo>
                <a:cubicBezTo>
                  <a:pt x="116" y="23"/>
                  <a:pt x="101" y="30"/>
                  <a:pt x="88" y="44"/>
                </a:cubicBezTo>
                <a:cubicBezTo>
                  <a:pt x="77" y="55"/>
                  <a:pt x="70" y="70"/>
                  <a:pt x="67" y="89"/>
                </a:cubicBezTo>
                <a:cubicBezTo>
                  <a:pt x="64" y="109"/>
                  <a:pt x="62" y="150"/>
                  <a:pt x="62" y="212"/>
                </a:cubicBezTo>
                <a:cubicBezTo>
                  <a:pt x="62" y="278"/>
                  <a:pt x="64" y="322"/>
                  <a:pt x="67" y="343"/>
                </a:cubicBezTo>
                <a:cubicBezTo>
                  <a:pt x="70" y="364"/>
                  <a:pt x="78" y="381"/>
                  <a:pt x="90" y="393"/>
                </a:cubicBezTo>
                <a:cubicBezTo>
                  <a:pt x="102" y="406"/>
                  <a:pt x="116" y="412"/>
                  <a:pt x="133" y="412"/>
                </a:cubicBezTo>
                <a:cubicBezTo>
                  <a:pt x="150" y="412"/>
                  <a:pt x="165" y="406"/>
                  <a:pt x="176" y="393"/>
                </a:cubicBezTo>
                <a:cubicBezTo>
                  <a:pt x="190" y="380"/>
                  <a:pt x="197" y="363"/>
                  <a:pt x="200" y="340"/>
                </a:cubicBezTo>
                <a:cubicBezTo>
                  <a:pt x="203" y="317"/>
                  <a:pt x="205" y="274"/>
                  <a:pt x="205" y="212"/>
                </a:cubicBezTo>
                <a:cubicBezTo>
                  <a:pt x="205" y="150"/>
                  <a:pt x="204" y="109"/>
                  <a:pt x="200" y="90"/>
                </a:cubicBezTo>
                <a:cubicBezTo>
                  <a:pt x="197" y="70"/>
                  <a:pt x="190" y="55"/>
                  <a:pt x="178" y="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6138360" y="437220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8"/>
                </a:moveTo>
                <a:cubicBezTo>
                  <a:pt x="0" y="28"/>
                  <a:pt x="3" y="19"/>
                  <a:pt x="12" y="12"/>
                </a:cubicBezTo>
                <a:cubicBezTo>
                  <a:pt x="19" y="4"/>
                  <a:pt x="28" y="0"/>
                  <a:pt x="39" y="0"/>
                </a:cubicBezTo>
                <a:cubicBezTo>
                  <a:pt x="49" y="0"/>
                  <a:pt x="58" y="4"/>
                  <a:pt x="65" y="10"/>
                </a:cubicBezTo>
                <a:cubicBezTo>
                  <a:pt x="73" y="17"/>
                  <a:pt x="77" y="26"/>
                  <a:pt x="77" y="38"/>
                </a:cubicBezTo>
                <a:cubicBezTo>
                  <a:pt x="77" y="49"/>
                  <a:pt x="74" y="58"/>
                  <a:pt x="67" y="66"/>
                </a:cubicBezTo>
                <a:cubicBezTo>
                  <a:pt x="59" y="73"/>
                  <a:pt x="50" y="77"/>
                  <a:pt x="39" y="77"/>
                </a:cubicBezTo>
                <a:cubicBezTo>
                  <a:pt x="28" y="77"/>
                  <a:pt x="19" y="73"/>
                  <a:pt x="12" y="66"/>
                </a:cubicBezTo>
                <a:cubicBezTo>
                  <a:pt x="4" y="59"/>
                  <a:pt x="0" y="50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6195240" y="4248000"/>
            <a:ext cx="91080" cy="156960"/>
          </a:xfrm>
          <a:custGeom>
            <a:avLst/>
            <a:gdLst/>
            <a:ahLst/>
            <a:rect l="0" t="0" r="r" b="b"/>
            <a:pathLst>
              <a:path w="253" h="436">
                <a:moveTo>
                  <a:pt x="73" y="323"/>
                </a:moveTo>
                <a:cubicBezTo>
                  <a:pt x="73" y="333"/>
                  <a:pt x="70" y="341"/>
                  <a:pt x="63" y="348"/>
                </a:cubicBezTo>
                <a:cubicBezTo>
                  <a:pt x="56" y="355"/>
                  <a:pt x="47" y="358"/>
                  <a:pt x="37" y="358"/>
                </a:cubicBezTo>
                <a:lnTo>
                  <a:pt x="33" y="358"/>
                </a:lnTo>
                <a:cubicBezTo>
                  <a:pt x="52" y="392"/>
                  <a:pt x="79" y="408"/>
                  <a:pt x="111" y="408"/>
                </a:cubicBezTo>
                <a:cubicBezTo>
                  <a:pt x="140" y="408"/>
                  <a:pt x="162" y="396"/>
                  <a:pt x="175" y="370"/>
                </a:cubicBezTo>
                <a:cubicBezTo>
                  <a:pt x="183" y="356"/>
                  <a:pt x="187" y="329"/>
                  <a:pt x="187" y="289"/>
                </a:cubicBezTo>
                <a:cubicBezTo>
                  <a:pt x="187" y="246"/>
                  <a:pt x="182" y="217"/>
                  <a:pt x="170" y="201"/>
                </a:cubicBezTo>
                <a:cubicBezTo>
                  <a:pt x="159" y="188"/>
                  <a:pt x="147" y="181"/>
                  <a:pt x="134" y="181"/>
                </a:cubicBezTo>
                <a:lnTo>
                  <a:pt x="130" y="181"/>
                </a:lnTo>
                <a:cubicBezTo>
                  <a:pt x="97" y="181"/>
                  <a:pt x="72" y="195"/>
                  <a:pt x="55" y="224"/>
                </a:cubicBezTo>
                <a:cubicBezTo>
                  <a:pt x="54" y="227"/>
                  <a:pt x="51" y="228"/>
                  <a:pt x="50" y="229"/>
                </a:cubicBezTo>
                <a:cubicBezTo>
                  <a:pt x="49" y="229"/>
                  <a:pt x="45" y="229"/>
                  <a:pt x="40" y="230"/>
                </a:cubicBezTo>
                <a:cubicBezTo>
                  <a:pt x="33" y="230"/>
                  <a:pt x="29" y="229"/>
                  <a:pt x="28" y="226"/>
                </a:cubicBezTo>
                <a:cubicBezTo>
                  <a:pt x="27" y="224"/>
                  <a:pt x="27" y="188"/>
                  <a:pt x="27" y="115"/>
                </a:cubicBezTo>
                <a:lnTo>
                  <a:pt x="27" y="33"/>
                </a:lnTo>
                <a:cubicBezTo>
                  <a:pt x="27" y="12"/>
                  <a:pt x="28" y="1"/>
                  <a:pt x="30" y="1"/>
                </a:cubicBezTo>
                <a:cubicBezTo>
                  <a:pt x="31" y="1"/>
                  <a:pt x="32" y="0"/>
                  <a:pt x="33" y="0"/>
                </a:cubicBezTo>
                <a:cubicBezTo>
                  <a:pt x="33" y="0"/>
                  <a:pt x="38" y="2"/>
                  <a:pt x="46" y="5"/>
                </a:cubicBezTo>
                <a:cubicBezTo>
                  <a:pt x="55" y="9"/>
                  <a:pt x="67" y="12"/>
                  <a:pt x="82" y="15"/>
                </a:cubicBezTo>
                <a:cubicBezTo>
                  <a:pt x="97" y="19"/>
                  <a:pt x="112" y="20"/>
                  <a:pt x="129" y="20"/>
                </a:cubicBezTo>
                <a:cubicBezTo>
                  <a:pt x="159" y="20"/>
                  <a:pt x="188" y="14"/>
                  <a:pt x="215" y="3"/>
                </a:cubicBezTo>
                <a:cubicBezTo>
                  <a:pt x="218" y="1"/>
                  <a:pt x="221" y="0"/>
                  <a:pt x="223" y="0"/>
                </a:cubicBezTo>
                <a:cubicBezTo>
                  <a:pt x="227" y="0"/>
                  <a:pt x="228" y="4"/>
                  <a:pt x="228" y="11"/>
                </a:cubicBezTo>
                <a:lnTo>
                  <a:pt x="228" y="20"/>
                </a:lnTo>
                <a:cubicBezTo>
                  <a:pt x="194" y="61"/>
                  <a:pt x="151" y="81"/>
                  <a:pt x="99" y="81"/>
                </a:cubicBezTo>
                <a:cubicBezTo>
                  <a:pt x="86" y="81"/>
                  <a:pt x="74" y="80"/>
                  <a:pt x="63" y="77"/>
                </a:cubicBezTo>
                <a:lnTo>
                  <a:pt x="57" y="76"/>
                </a:lnTo>
                <a:lnTo>
                  <a:pt x="57" y="186"/>
                </a:lnTo>
                <a:cubicBezTo>
                  <a:pt x="65" y="180"/>
                  <a:pt x="71" y="175"/>
                  <a:pt x="76" y="172"/>
                </a:cubicBezTo>
                <a:cubicBezTo>
                  <a:pt x="81" y="168"/>
                  <a:pt x="88" y="165"/>
                  <a:pt x="99" y="162"/>
                </a:cubicBezTo>
                <a:cubicBezTo>
                  <a:pt x="109" y="158"/>
                  <a:pt x="120" y="157"/>
                  <a:pt x="131" y="157"/>
                </a:cubicBezTo>
                <a:cubicBezTo>
                  <a:pt x="165" y="157"/>
                  <a:pt x="194" y="170"/>
                  <a:pt x="218" y="198"/>
                </a:cubicBezTo>
                <a:cubicBezTo>
                  <a:pt x="241" y="225"/>
                  <a:pt x="253" y="258"/>
                  <a:pt x="253" y="295"/>
                </a:cubicBezTo>
                <a:cubicBezTo>
                  <a:pt x="253" y="334"/>
                  <a:pt x="240" y="367"/>
                  <a:pt x="213" y="394"/>
                </a:cubicBezTo>
                <a:cubicBezTo>
                  <a:pt x="186" y="422"/>
                  <a:pt x="153" y="436"/>
                  <a:pt x="114" y="436"/>
                </a:cubicBezTo>
                <a:cubicBezTo>
                  <a:pt x="80" y="436"/>
                  <a:pt x="51" y="425"/>
                  <a:pt x="31" y="402"/>
                </a:cubicBezTo>
                <a:cubicBezTo>
                  <a:pt x="10" y="379"/>
                  <a:pt x="0" y="353"/>
                  <a:pt x="0" y="325"/>
                </a:cubicBezTo>
                <a:cubicBezTo>
                  <a:pt x="0" y="315"/>
                  <a:pt x="2" y="307"/>
                  <a:pt x="7" y="301"/>
                </a:cubicBezTo>
                <a:cubicBezTo>
                  <a:pt x="11" y="295"/>
                  <a:pt x="16" y="291"/>
                  <a:pt x="21" y="289"/>
                </a:cubicBezTo>
                <a:cubicBezTo>
                  <a:pt x="26" y="288"/>
                  <a:pt x="31" y="287"/>
                  <a:pt x="36" y="287"/>
                </a:cubicBezTo>
                <a:cubicBezTo>
                  <a:pt x="46" y="287"/>
                  <a:pt x="56" y="290"/>
                  <a:pt x="63" y="298"/>
                </a:cubicBezTo>
                <a:cubicBezTo>
                  <a:pt x="70" y="305"/>
                  <a:pt x="73" y="313"/>
                  <a:pt x="73" y="32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6310080" y="42289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8" y="51"/>
                  <a:pt x="107" y="96"/>
                  <a:pt x="125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50" y="372"/>
                  <a:pt x="146" y="399"/>
                </a:cubicBezTo>
                <a:cubicBezTo>
                  <a:pt x="142" y="425"/>
                  <a:pt x="137" y="448"/>
                  <a:pt x="131" y="466"/>
                </a:cubicBezTo>
                <a:cubicBezTo>
                  <a:pt x="126" y="485"/>
                  <a:pt x="118" y="504"/>
                  <a:pt x="108" y="522"/>
                </a:cubicBezTo>
                <a:cubicBezTo>
                  <a:pt x="98" y="541"/>
                  <a:pt x="90" y="555"/>
                  <a:pt x="84" y="564"/>
                </a:cubicBezTo>
                <a:cubicBezTo>
                  <a:pt x="78" y="574"/>
                  <a:pt x="69" y="586"/>
                  <a:pt x="57" y="598"/>
                </a:cubicBezTo>
                <a:cubicBezTo>
                  <a:pt x="46" y="610"/>
                  <a:pt x="39" y="616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2"/>
                  <a:pt x="7" y="617"/>
                </a:cubicBezTo>
                <a:cubicBezTo>
                  <a:pt x="73" y="548"/>
                  <a:pt x="106" y="448"/>
                  <a:pt x="106" y="316"/>
                </a:cubicBezTo>
                <a:cubicBezTo>
                  <a:pt x="106" y="184"/>
                  <a:pt x="73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6398640" y="42289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7" y="51"/>
                  <a:pt x="106" y="96"/>
                  <a:pt x="125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50" y="372"/>
                  <a:pt x="146" y="399"/>
                </a:cubicBezTo>
                <a:cubicBezTo>
                  <a:pt x="141" y="425"/>
                  <a:pt x="137" y="448"/>
                  <a:pt x="131" y="466"/>
                </a:cubicBezTo>
                <a:cubicBezTo>
                  <a:pt x="126" y="485"/>
                  <a:pt x="117" y="504"/>
                  <a:pt x="107" y="522"/>
                </a:cubicBezTo>
                <a:cubicBezTo>
                  <a:pt x="97" y="541"/>
                  <a:pt x="89" y="555"/>
                  <a:pt x="83" y="564"/>
                </a:cubicBezTo>
                <a:cubicBezTo>
                  <a:pt x="77" y="574"/>
                  <a:pt x="68" y="586"/>
                  <a:pt x="57" y="598"/>
                </a:cubicBezTo>
                <a:cubicBezTo>
                  <a:pt x="45" y="610"/>
                  <a:pt x="39" y="616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2"/>
                  <a:pt x="7" y="617"/>
                </a:cubicBezTo>
                <a:cubicBezTo>
                  <a:pt x="72" y="548"/>
                  <a:pt x="105" y="448"/>
                  <a:pt x="105" y="316"/>
                </a:cubicBezTo>
                <a:cubicBezTo>
                  <a:pt x="105" y="184"/>
                  <a:pt x="72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6550560" y="431604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8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2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5"/>
                </a:moveTo>
                <a:cubicBezTo>
                  <a:pt x="0" y="129"/>
                  <a:pt x="3" y="125"/>
                  <a:pt x="10" y="123"/>
                </a:cubicBezTo>
                <a:lnTo>
                  <a:pt x="413" y="123"/>
                </a:lnTo>
                <a:cubicBezTo>
                  <a:pt x="419" y="127"/>
                  <a:pt x="422" y="131"/>
                  <a:pt x="422" y="135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6797160" y="4248000"/>
            <a:ext cx="78480" cy="151920"/>
          </a:xfrm>
          <a:custGeom>
            <a:avLst/>
            <a:gdLst/>
            <a:ahLst/>
            <a:rect l="0" t="0" r="r" b="b"/>
            <a:pathLst>
              <a:path w="218" h="422">
                <a:moveTo>
                  <a:pt x="82" y="56"/>
                </a:moveTo>
                <a:lnTo>
                  <a:pt x="73" y="59"/>
                </a:lnTo>
                <a:cubicBezTo>
                  <a:pt x="68" y="61"/>
                  <a:pt x="59" y="63"/>
                  <a:pt x="48" y="65"/>
                </a:cubicBezTo>
                <a:cubicBezTo>
                  <a:pt x="37" y="67"/>
                  <a:pt x="25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1" y="40"/>
                  <a:pt x="50" y="37"/>
                  <a:pt x="67" y="31"/>
                </a:cubicBezTo>
                <a:cubicBezTo>
                  <a:pt x="83" y="26"/>
                  <a:pt x="95" y="21"/>
                  <a:pt x="102" y="16"/>
                </a:cubicBezTo>
                <a:cubicBezTo>
                  <a:pt x="110" y="11"/>
                  <a:pt x="116" y="7"/>
                  <a:pt x="121" y="2"/>
                </a:cubicBezTo>
                <a:cubicBezTo>
                  <a:pt x="121" y="1"/>
                  <a:pt x="124" y="0"/>
                  <a:pt x="128" y="0"/>
                </a:cubicBezTo>
                <a:cubicBezTo>
                  <a:pt x="132" y="0"/>
                  <a:pt x="136" y="1"/>
                  <a:pt x="139" y="4"/>
                </a:cubicBezTo>
                <a:lnTo>
                  <a:pt x="139" y="194"/>
                </a:lnTo>
                <a:lnTo>
                  <a:pt x="140" y="384"/>
                </a:lnTo>
                <a:cubicBezTo>
                  <a:pt x="143" y="386"/>
                  <a:pt x="145" y="388"/>
                  <a:pt x="147" y="389"/>
                </a:cubicBezTo>
                <a:cubicBezTo>
                  <a:pt x="149" y="390"/>
                  <a:pt x="154" y="391"/>
                  <a:pt x="162" y="392"/>
                </a:cubicBezTo>
                <a:cubicBezTo>
                  <a:pt x="170" y="393"/>
                  <a:pt x="183" y="393"/>
                  <a:pt x="202" y="393"/>
                </a:cubicBezTo>
                <a:lnTo>
                  <a:pt x="218" y="393"/>
                </a:lnTo>
                <a:lnTo>
                  <a:pt x="218" y="422"/>
                </a:lnTo>
                <a:lnTo>
                  <a:pt x="211" y="422"/>
                </a:lnTo>
                <a:cubicBezTo>
                  <a:pt x="202" y="421"/>
                  <a:pt x="169" y="420"/>
                  <a:pt x="110" y="420"/>
                </a:cubicBezTo>
                <a:cubicBezTo>
                  <a:pt x="52" y="420"/>
                  <a:pt x="19" y="421"/>
                  <a:pt x="10" y="422"/>
                </a:cubicBezTo>
                <a:lnTo>
                  <a:pt x="3" y="422"/>
                </a:lnTo>
                <a:lnTo>
                  <a:pt x="3" y="393"/>
                </a:lnTo>
                <a:lnTo>
                  <a:pt x="19" y="393"/>
                </a:lnTo>
                <a:cubicBezTo>
                  <a:pt x="28" y="393"/>
                  <a:pt x="36" y="393"/>
                  <a:pt x="43" y="393"/>
                </a:cubicBezTo>
                <a:cubicBezTo>
                  <a:pt x="50" y="393"/>
                  <a:pt x="55" y="393"/>
                  <a:pt x="59" y="392"/>
                </a:cubicBezTo>
                <a:cubicBezTo>
                  <a:pt x="63" y="392"/>
                  <a:pt x="66" y="391"/>
                  <a:pt x="69" y="390"/>
                </a:cubicBezTo>
                <a:cubicBezTo>
                  <a:pt x="72" y="390"/>
                  <a:pt x="74" y="389"/>
                  <a:pt x="74" y="389"/>
                </a:cubicBezTo>
                <a:cubicBezTo>
                  <a:pt x="75" y="389"/>
                  <a:pt x="76" y="388"/>
                  <a:pt x="78" y="386"/>
                </a:cubicBezTo>
                <a:cubicBezTo>
                  <a:pt x="80" y="384"/>
                  <a:pt x="81" y="383"/>
                  <a:pt x="82" y="384"/>
                </a:cubicBezTo>
                <a:lnTo>
                  <a:pt x="82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916920" y="4228200"/>
            <a:ext cx="2061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Энтропия родителя: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2809800" y="4571640"/>
            <a:ext cx="609840" cy="248040"/>
          </a:xfrm>
          <a:custGeom>
            <a:avLst/>
            <a:gdLst/>
            <a:ahLst/>
            <a:rect l="0" t="0" r="r" b="b"/>
            <a:pathLst>
              <a:path w="1694" h="689">
                <a:moveTo>
                  <a:pt x="0" y="531"/>
                </a:moveTo>
                <a:lnTo>
                  <a:pt x="0" y="160"/>
                </a:lnTo>
                <a:cubicBezTo>
                  <a:pt x="0" y="150"/>
                  <a:pt x="1" y="140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1"/>
                  <a:pt x="26" y="72"/>
                </a:cubicBezTo>
                <a:cubicBezTo>
                  <a:pt x="32" y="63"/>
                  <a:pt x="39" y="55"/>
                  <a:pt x="46" y="48"/>
                </a:cubicBezTo>
                <a:cubicBezTo>
                  <a:pt x="54" y="41"/>
                  <a:pt x="62" y="34"/>
                  <a:pt x="70" y="28"/>
                </a:cubicBezTo>
                <a:cubicBezTo>
                  <a:pt x="79" y="22"/>
                  <a:pt x="88" y="18"/>
                  <a:pt x="98" y="14"/>
                </a:cubicBezTo>
                <a:cubicBezTo>
                  <a:pt x="107" y="9"/>
                  <a:pt x="117" y="6"/>
                  <a:pt x="127" y="4"/>
                </a:cubicBezTo>
                <a:cubicBezTo>
                  <a:pt x="138" y="2"/>
                  <a:pt x="148" y="0"/>
                  <a:pt x="158" y="0"/>
                </a:cubicBezTo>
                <a:lnTo>
                  <a:pt x="1535" y="0"/>
                </a:lnTo>
                <a:cubicBezTo>
                  <a:pt x="1546" y="0"/>
                  <a:pt x="1556" y="2"/>
                  <a:pt x="1566" y="4"/>
                </a:cubicBezTo>
                <a:cubicBezTo>
                  <a:pt x="1576" y="6"/>
                  <a:pt x="1586" y="9"/>
                  <a:pt x="1596" y="14"/>
                </a:cubicBezTo>
                <a:cubicBezTo>
                  <a:pt x="1606" y="18"/>
                  <a:pt x="1615" y="22"/>
                  <a:pt x="1623" y="28"/>
                </a:cubicBezTo>
                <a:cubicBezTo>
                  <a:pt x="1632" y="34"/>
                  <a:pt x="1640" y="41"/>
                  <a:pt x="1648" y="48"/>
                </a:cubicBezTo>
                <a:cubicBezTo>
                  <a:pt x="1655" y="55"/>
                  <a:pt x="1661" y="63"/>
                  <a:pt x="1667" y="72"/>
                </a:cubicBezTo>
                <a:cubicBezTo>
                  <a:pt x="1673" y="81"/>
                  <a:pt x="1678" y="90"/>
                  <a:pt x="1682" y="99"/>
                </a:cubicBezTo>
                <a:cubicBezTo>
                  <a:pt x="1686" y="109"/>
                  <a:pt x="1689" y="119"/>
                  <a:pt x="1691" y="129"/>
                </a:cubicBezTo>
                <a:cubicBezTo>
                  <a:pt x="1693" y="140"/>
                  <a:pt x="1694" y="150"/>
                  <a:pt x="1694" y="160"/>
                </a:cubicBezTo>
                <a:lnTo>
                  <a:pt x="1694" y="531"/>
                </a:lnTo>
                <a:cubicBezTo>
                  <a:pt x="1694" y="541"/>
                  <a:pt x="1693" y="551"/>
                  <a:pt x="1691" y="562"/>
                </a:cubicBezTo>
                <a:cubicBezTo>
                  <a:pt x="1689" y="572"/>
                  <a:pt x="1686" y="582"/>
                  <a:pt x="1682" y="591"/>
                </a:cubicBezTo>
                <a:cubicBezTo>
                  <a:pt x="1678" y="601"/>
                  <a:pt x="1673" y="610"/>
                  <a:pt x="1667" y="619"/>
                </a:cubicBezTo>
                <a:cubicBezTo>
                  <a:pt x="1661" y="628"/>
                  <a:pt x="1655" y="636"/>
                  <a:pt x="1648" y="643"/>
                </a:cubicBezTo>
                <a:cubicBezTo>
                  <a:pt x="1640" y="650"/>
                  <a:pt x="1632" y="657"/>
                  <a:pt x="1623" y="663"/>
                </a:cubicBezTo>
                <a:cubicBezTo>
                  <a:pt x="1615" y="668"/>
                  <a:pt x="1606" y="673"/>
                  <a:pt x="1596" y="677"/>
                </a:cubicBezTo>
                <a:cubicBezTo>
                  <a:pt x="1586" y="681"/>
                  <a:pt x="1576" y="684"/>
                  <a:pt x="1566" y="686"/>
                </a:cubicBezTo>
                <a:cubicBezTo>
                  <a:pt x="1556" y="688"/>
                  <a:pt x="1546" y="689"/>
                  <a:pt x="1535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3"/>
                </a:cubicBezTo>
                <a:cubicBezTo>
                  <a:pt x="62" y="657"/>
                  <a:pt x="54" y="650"/>
                  <a:pt x="46" y="643"/>
                </a:cubicBezTo>
                <a:cubicBezTo>
                  <a:pt x="39" y="636"/>
                  <a:pt x="32" y="628"/>
                  <a:pt x="26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2"/>
                </a:cubicBezTo>
                <a:cubicBezTo>
                  <a:pt x="1" y="551"/>
                  <a:pt x="0" y="541"/>
                  <a:pt x="0" y="531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916920" y="4561560"/>
            <a:ext cx="1899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Рассмотрим порог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2870280" y="4602600"/>
            <a:ext cx="485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X &lt; 2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1333440" y="49431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3421080" y="45615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1333440" y="527652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509840" y="4856760"/>
            <a:ext cx="2803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Левый узел: [0] -&gt; Энтропия = 0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4578840" y="5203800"/>
            <a:ext cx="195480" cy="155880"/>
          </a:xfrm>
          <a:custGeom>
            <a:avLst/>
            <a:gdLst/>
            <a:ahLst/>
            <a:rect l="0" t="0" r="r" b="b"/>
            <a:pathLst>
              <a:path w="543" h="433">
                <a:moveTo>
                  <a:pt x="126" y="29"/>
                </a:moveTo>
                <a:cubicBezTo>
                  <a:pt x="111" y="29"/>
                  <a:pt x="104" y="28"/>
                  <a:pt x="103" y="27"/>
                </a:cubicBezTo>
                <a:cubicBezTo>
                  <a:pt x="103" y="26"/>
                  <a:pt x="102" y="24"/>
                  <a:pt x="102" y="21"/>
                </a:cubicBezTo>
                <a:cubicBezTo>
                  <a:pt x="102" y="11"/>
                  <a:pt x="105" y="4"/>
                  <a:pt x="109" y="1"/>
                </a:cubicBezTo>
                <a:cubicBezTo>
                  <a:pt x="110" y="0"/>
                  <a:pt x="114" y="0"/>
                  <a:pt x="120" y="0"/>
                </a:cubicBezTo>
                <a:cubicBezTo>
                  <a:pt x="137" y="1"/>
                  <a:pt x="166" y="1"/>
                  <a:pt x="206" y="1"/>
                </a:cubicBezTo>
                <a:cubicBezTo>
                  <a:pt x="220" y="1"/>
                  <a:pt x="234" y="1"/>
                  <a:pt x="246" y="1"/>
                </a:cubicBezTo>
                <a:cubicBezTo>
                  <a:pt x="258" y="1"/>
                  <a:pt x="268" y="1"/>
                  <a:pt x="274" y="1"/>
                </a:cubicBezTo>
                <a:cubicBezTo>
                  <a:pt x="281" y="0"/>
                  <a:pt x="285" y="0"/>
                  <a:pt x="287" y="1"/>
                </a:cubicBezTo>
                <a:cubicBezTo>
                  <a:pt x="294" y="1"/>
                  <a:pt x="297" y="3"/>
                  <a:pt x="297" y="7"/>
                </a:cubicBezTo>
                <a:cubicBezTo>
                  <a:pt x="297" y="8"/>
                  <a:pt x="297" y="11"/>
                  <a:pt x="296" y="16"/>
                </a:cubicBezTo>
                <a:cubicBezTo>
                  <a:pt x="294" y="23"/>
                  <a:pt x="292" y="27"/>
                  <a:pt x="290" y="28"/>
                </a:cubicBezTo>
                <a:lnTo>
                  <a:pt x="288" y="28"/>
                </a:lnTo>
                <a:cubicBezTo>
                  <a:pt x="287" y="28"/>
                  <a:pt x="286" y="28"/>
                  <a:pt x="285" y="28"/>
                </a:cubicBezTo>
                <a:cubicBezTo>
                  <a:pt x="284" y="28"/>
                  <a:pt x="282" y="28"/>
                  <a:pt x="281" y="28"/>
                </a:cubicBezTo>
                <a:cubicBezTo>
                  <a:pt x="279" y="28"/>
                  <a:pt x="277" y="29"/>
                  <a:pt x="275" y="29"/>
                </a:cubicBezTo>
                <a:cubicBezTo>
                  <a:pt x="273" y="29"/>
                  <a:pt x="271" y="29"/>
                  <a:pt x="269" y="29"/>
                </a:cubicBezTo>
                <a:cubicBezTo>
                  <a:pt x="253" y="29"/>
                  <a:pt x="242" y="30"/>
                  <a:pt x="238" y="31"/>
                </a:cubicBezTo>
                <a:cubicBezTo>
                  <a:pt x="233" y="32"/>
                  <a:pt x="229" y="34"/>
                  <a:pt x="226" y="38"/>
                </a:cubicBezTo>
                <a:cubicBezTo>
                  <a:pt x="225" y="40"/>
                  <a:pt x="218" y="66"/>
                  <a:pt x="206" y="116"/>
                </a:cubicBezTo>
                <a:cubicBezTo>
                  <a:pt x="203" y="127"/>
                  <a:pt x="200" y="139"/>
                  <a:pt x="197" y="152"/>
                </a:cubicBezTo>
                <a:cubicBezTo>
                  <a:pt x="193" y="166"/>
                  <a:pt x="191" y="176"/>
                  <a:pt x="189" y="182"/>
                </a:cubicBezTo>
                <a:lnTo>
                  <a:pt x="186" y="192"/>
                </a:lnTo>
                <a:cubicBezTo>
                  <a:pt x="186" y="192"/>
                  <a:pt x="217" y="193"/>
                  <a:pt x="278" y="193"/>
                </a:cubicBezTo>
                <a:lnTo>
                  <a:pt x="370" y="193"/>
                </a:lnTo>
                <a:lnTo>
                  <a:pt x="370" y="191"/>
                </a:lnTo>
                <a:cubicBezTo>
                  <a:pt x="370" y="190"/>
                  <a:pt x="377" y="164"/>
                  <a:pt x="390" y="113"/>
                </a:cubicBezTo>
                <a:cubicBezTo>
                  <a:pt x="402" y="65"/>
                  <a:pt x="408" y="39"/>
                  <a:pt x="408" y="35"/>
                </a:cubicBezTo>
                <a:cubicBezTo>
                  <a:pt x="408" y="32"/>
                  <a:pt x="396" y="30"/>
                  <a:pt x="372" y="29"/>
                </a:cubicBezTo>
                <a:cubicBezTo>
                  <a:pt x="362" y="29"/>
                  <a:pt x="356" y="29"/>
                  <a:pt x="353" y="28"/>
                </a:cubicBezTo>
                <a:cubicBezTo>
                  <a:pt x="350" y="27"/>
                  <a:pt x="348" y="25"/>
                  <a:pt x="348" y="22"/>
                </a:cubicBezTo>
                <a:cubicBezTo>
                  <a:pt x="348" y="21"/>
                  <a:pt x="349" y="19"/>
                  <a:pt x="350" y="15"/>
                </a:cubicBezTo>
                <a:cubicBezTo>
                  <a:pt x="351" y="7"/>
                  <a:pt x="353" y="3"/>
                  <a:pt x="353" y="3"/>
                </a:cubicBezTo>
                <a:cubicBezTo>
                  <a:pt x="354" y="2"/>
                  <a:pt x="358" y="1"/>
                  <a:pt x="364" y="1"/>
                </a:cubicBezTo>
                <a:cubicBezTo>
                  <a:pt x="366" y="1"/>
                  <a:pt x="374" y="1"/>
                  <a:pt x="390" y="1"/>
                </a:cubicBezTo>
                <a:cubicBezTo>
                  <a:pt x="406" y="2"/>
                  <a:pt x="426" y="2"/>
                  <a:pt x="450" y="2"/>
                </a:cubicBezTo>
                <a:cubicBezTo>
                  <a:pt x="476" y="2"/>
                  <a:pt x="496" y="2"/>
                  <a:pt x="510" y="1"/>
                </a:cubicBezTo>
                <a:cubicBezTo>
                  <a:pt x="524" y="1"/>
                  <a:pt x="531" y="1"/>
                  <a:pt x="532" y="1"/>
                </a:cubicBezTo>
                <a:cubicBezTo>
                  <a:pt x="540" y="1"/>
                  <a:pt x="543" y="3"/>
                  <a:pt x="543" y="7"/>
                </a:cubicBezTo>
                <a:cubicBezTo>
                  <a:pt x="543" y="18"/>
                  <a:pt x="541" y="25"/>
                  <a:pt x="536" y="28"/>
                </a:cubicBezTo>
                <a:lnTo>
                  <a:pt x="534" y="28"/>
                </a:lnTo>
                <a:cubicBezTo>
                  <a:pt x="533" y="28"/>
                  <a:pt x="532" y="28"/>
                  <a:pt x="531" y="28"/>
                </a:cubicBezTo>
                <a:cubicBezTo>
                  <a:pt x="530" y="28"/>
                  <a:pt x="528" y="28"/>
                  <a:pt x="527" y="28"/>
                </a:cubicBezTo>
                <a:cubicBezTo>
                  <a:pt x="525" y="28"/>
                  <a:pt x="523" y="29"/>
                  <a:pt x="521" y="29"/>
                </a:cubicBezTo>
                <a:cubicBezTo>
                  <a:pt x="519" y="29"/>
                  <a:pt x="517" y="29"/>
                  <a:pt x="515" y="29"/>
                </a:cubicBezTo>
                <a:cubicBezTo>
                  <a:pt x="499" y="29"/>
                  <a:pt x="488" y="30"/>
                  <a:pt x="484" y="31"/>
                </a:cubicBezTo>
                <a:cubicBezTo>
                  <a:pt x="479" y="32"/>
                  <a:pt x="475" y="34"/>
                  <a:pt x="472" y="38"/>
                </a:cubicBezTo>
                <a:cubicBezTo>
                  <a:pt x="471" y="40"/>
                  <a:pt x="456" y="100"/>
                  <a:pt x="427" y="217"/>
                </a:cubicBezTo>
                <a:cubicBezTo>
                  <a:pt x="398" y="334"/>
                  <a:pt x="383" y="394"/>
                  <a:pt x="382" y="395"/>
                </a:cubicBezTo>
                <a:cubicBezTo>
                  <a:pt x="382" y="398"/>
                  <a:pt x="383" y="400"/>
                  <a:pt x="385" y="400"/>
                </a:cubicBezTo>
                <a:cubicBezTo>
                  <a:pt x="388" y="401"/>
                  <a:pt x="400" y="402"/>
                  <a:pt x="419" y="403"/>
                </a:cubicBezTo>
                <a:lnTo>
                  <a:pt x="439" y="403"/>
                </a:lnTo>
                <a:cubicBezTo>
                  <a:pt x="441" y="406"/>
                  <a:pt x="443" y="408"/>
                  <a:pt x="443" y="409"/>
                </a:cubicBezTo>
                <a:cubicBezTo>
                  <a:pt x="443" y="409"/>
                  <a:pt x="442" y="413"/>
                  <a:pt x="441" y="421"/>
                </a:cubicBezTo>
                <a:cubicBezTo>
                  <a:pt x="439" y="426"/>
                  <a:pt x="437" y="430"/>
                  <a:pt x="434" y="433"/>
                </a:cubicBezTo>
                <a:lnTo>
                  <a:pt x="425" y="433"/>
                </a:lnTo>
                <a:cubicBezTo>
                  <a:pt x="409" y="432"/>
                  <a:pt x="381" y="432"/>
                  <a:pt x="340" y="432"/>
                </a:cubicBezTo>
                <a:cubicBezTo>
                  <a:pt x="326" y="432"/>
                  <a:pt x="312" y="432"/>
                  <a:pt x="300" y="432"/>
                </a:cubicBezTo>
                <a:cubicBezTo>
                  <a:pt x="288" y="432"/>
                  <a:pt x="278" y="432"/>
                  <a:pt x="271" y="432"/>
                </a:cubicBezTo>
                <a:cubicBezTo>
                  <a:pt x="264" y="432"/>
                  <a:pt x="260" y="432"/>
                  <a:pt x="258" y="432"/>
                </a:cubicBezTo>
                <a:cubicBezTo>
                  <a:pt x="251" y="432"/>
                  <a:pt x="247" y="430"/>
                  <a:pt x="247" y="427"/>
                </a:cubicBezTo>
                <a:cubicBezTo>
                  <a:pt x="247" y="425"/>
                  <a:pt x="248" y="422"/>
                  <a:pt x="249" y="418"/>
                </a:cubicBezTo>
                <a:cubicBezTo>
                  <a:pt x="251" y="409"/>
                  <a:pt x="253" y="404"/>
                  <a:pt x="255" y="404"/>
                </a:cubicBezTo>
                <a:cubicBezTo>
                  <a:pt x="257" y="403"/>
                  <a:pt x="260" y="403"/>
                  <a:pt x="265" y="403"/>
                </a:cubicBezTo>
                <a:lnTo>
                  <a:pt x="269" y="403"/>
                </a:lnTo>
                <a:cubicBezTo>
                  <a:pt x="280" y="403"/>
                  <a:pt x="293" y="402"/>
                  <a:pt x="307" y="401"/>
                </a:cubicBezTo>
                <a:cubicBezTo>
                  <a:pt x="309" y="401"/>
                  <a:pt x="311" y="400"/>
                  <a:pt x="312" y="400"/>
                </a:cubicBezTo>
                <a:cubicBezTo>
                  <a:pt x="312" y="400"/>
                  <a:pt x="314" y="399"/>
                  <a:pt x="315" y="397"/>
                </a:cubicBezTo>
                <a:cubicBezTo>
                  <a:pt x="317" y="395"/>
                  <a:pt x="318" y="393"/>
                  <a:pt x="319" y="391"/>
                </a:cubicBezTo>
                <a:cubicBezTo>
                  <a:pt x="320" y="390"/>
                  <a:pt x="321" y="386"/>
                  <a:pt x="323" y="380"/>
                </a:cubicBezTo>
                <a:cubicBezTo>
                  <a:pt x="325" y="374"/>
                  <a:pt x="326" y="368"/>
                  <a:pt x="327" y="362"/>
                </a:cubicBezTo>
                <a:cubicBezTo>
                  <a:pt x="329" y="356"/>
                  <a:pt x="331" y="347"/>
                  <a:pt x="334" y="335"/>
                </a:cubicBezTo>
                <a:cubicBezTo>
                  <a:pt x="337" y="323"/>
                  <a:pt x="340" y="314"/>
                  <a:pt x="341" y="307"/>
                </a:cubicBezTo>
                <a:cubicBezTo>
                  <a:pt x="355" y="251"/>
                  <a:pt x="362" y="223"/>
                  <a:pt x="362" y="223"/>
                </a:cubicBezTo>
                <a:cubicBezTo>
                  <a:pt x="362" y="222"/>
                  <a:pt x="332" y="222"/>
                  <a:pt x="271" y="222"/>
                </a:cubicBezTo>
                <a:lnTo>
                  <a:pt x="179" y="222"/>
                </a:lnTo>
                <a:lnTo>
                  <a:pt x="158" y="307"/>
                </a:lnTo>
                <a:cubicBezTo>
                  <a:pt x="144" y="364"/>
                  <a:pt x="136" y="393"/>
                  <a:pt x="136" y="395"/>
                </a:cubicBezTo>
                <a:cubicBezTo>
                  <a:pt x="136" y="398"/>
                  <a:pt x="138" y="400"/>
                  <a:pt x="142" y="401"/>
                </a:cubicBezTo>
                <a:cubicBezTo>
                  <a:pt x="145" y="402"/>
                  <a:pt x="155" y="402"/>
                  <a:pt x="173" y="403"/>
                </a:cubicBezTo>
                <a:lnTo>
                  <a:pt x="193" y="403"/>
                </a:lnTo>
                <a:cubicBezTo>
                  <a:pt x="195" y="406"/>
                  <a:pt x="197" y="408"/>
                  <a:pt x="197" y="409"/>
                </a:cubicBezTo>
                <a:cubicBezTo>
                  <a:pt x="197" y="409"/>
                  <a:pt x="196" y="413"/>
                  <a:pt x="195" y="421"/>
                </a:cubicBezTo>
                <a:cubicBezTo>
                  <a:pt x="193" y="426"/>
                  <a:pt x="191" y="430"/>
                  <a:pt x="188" y="433"/>
                </a:cubicBezTo>
                <a:lnTo>
                  <a:pt x="179" y="433"/>
                </a:lnTo>
                <a:cubicBezTo>
                  <a:pt x="163" y="432"/>
                  <a:pt x="135" y="432"/>
                  <a:pt x="94" y="432"/>
                </a:cubicBezTo>
                <a:cubicBezTo>
                  <a:pt x="80" y="432"/>
                  <a:pt x="66" y="432"/>
                  <a:pt x="54" y="432"/>
                </a:cubicBezTo>
                <a:cubicBezTo>
                  <a:pt x="42" y="432"/>
                  <a:pt x="32" y="432"/>
                  <a:pt x="25" y="432"/>
                </a:cubicBezTo>
                <a:cubicBezTo>
                  <a:pt x="17" y="432"/>
                  <a:pt x="13" y="432"/>
                  <a:pt x="11" y="432"/>
                </a:cubicBezTo>
                <a:cubicBezTo>
                  <a:pt x="4" y="432"/>
                  <a:pt x="0" y="430"/>
                  <a:pt x="0" y="427"/>
                </a:cubicBezTo>
                <a:cubicBezTo>
                  <a:pt x="0" y="426"/>
                  <a:pt x="1" y="423"/>
                  <a:pt x="2" y="418"/>
                </a:cubicBezTo>
                <a:cubicBezTo>
                  <a:pt x="4" y="409"/>
                  <a:pt x="6" y="404"/>
                  <a:pt x="8" y="404"/>
                </a:cubicBezTo>
                <a:cubicBezTo>
                  <a:pt x="10" y="403"/>
                  <a:pt x="13" y="403"/>
                  <a:pt x="19" y="403"/>
                </a:cubicBezTo>
                <a:lnTo>
                  <a:pt x="23" y="403"/>
                </a:lnTo>
                <a:cubicBezTo>
                  <a:pt x="34" y="403"/>
                  <a:pt x="47" y="402"/>
                  <a:pt x="61" y="401"/>
                </a:cubicBezTo>
                <a:cubicBezTo>
                  <a:pt x="66" y="400"/>
                  <a:pt x="70" y="397"/>
                  <a:pt x="73" y="393"/>
                </a:cubicBezTo>
                <a:cubicBezTo>
                  <a:pt x="74" y="392"/>
                  <a:pt x="89" y="333"/>
                  <a:pt x="118" y="218"/>
                </a:cubicBezTo>
                <a:cubicBezTo>
                  <a:pt x="147" y="102"/>
                  <a:pt x="162" y="41"/>
                  <a:pt x="162" y="35"/>
                </a:cubicBezTo>
                <a:cubicBezTo>
                  <a:pt x="162" y="32"/>
                  <a:pt x="150" y="30"/>
                  <a:pt x="126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4849920" y="5275800"/>
            <a:ext cx="152280" cy="53640"/>
          </a:xfrm>
          <a:custGeom>
            <a:avLst/>
            <a:gdLst/>
            <a:ahLst/>
            <a:rect l="0" t="0" r="r" b="b"/>
            <a:pathLst>
              <a:path w="423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3" y="7"/>
                  <a:pt x="423" y="12"/>
                </a:cubicBezTo>
                <a:cubicBezTo>
                  <a:pt x="423" y="17"/>
                  <a:pt x="420" y="21"/>
                  <a:pt x="414" y="25"/>
                </a:cubicBezTo>
                <a:lnTo>
                  <a:pt x="213" y="25"/>
                </a:lnTo>
                <a:lnTo>
                  <a:pt x="10" y="25"/>
                </a:lnTo>
                <a:cubicBezTo>
                  <a:pt x="4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4" y="126"/>
                  <a:pt x="10" y="124"/>
                </a:cubicBezTo>
                <a:lnTo>
                  <a:pt x="414" y="124"/>
                </a:lnTo>
                <a:cubicBezTo>
                  <a:pt x="420" y="128"/>
                  <a:pt x="423" y="132"/>
                  <a:pt x="423" y="136"/>
                </a:cubicBezTo>
                <a:cubicBezTo>
                  <a:pt x="423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5096880" y="529776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1"/>
                </a:moveTo>
                <a:cubicBezTo>
                  <a:pt x="0" y="21"/>
                  <a:pt x="0" y="18"/>
                  <a:pt x="0" y="13"/>
                </a:cubicBezTo>
                <a:cubicBezTo>
                  <a:pt x="0" y="7"/>
                  <a:pt x="3" y="3"/>
                  <a:pt x="9" y="0"/>
                </a:cubicBezTo>
                <a:lnTo>
                  <a:pt x="377" y="0"/>
                </a:lnTo>
                <a:cubicBezTo>
                  <a:pt x="383" y="4"/>
                  <a:pt x="387" y="8"/>
                  <a:pt x="387" y="13"/>
                </a:cubicBezTo>
                <a:cubicBezTo>
                  <a:pt x="387" y="18"/>
                  <a:pt x="383" y="23"/>
                  <a:pt x="377" y="26"/>
                </a:cubicBezTo>
                <a:lnTo>
                  <a:pt x="9" y="26"/>
                </a:lnTo>
                <a:cubicBezTo>
                  <a:pt x="3" y="24"/>
                  <a:pt x="0" y="18"/>
                  <a:pt x="0" y="13"/>
                </a:cubicBezTo>
                <a:lnTo>
                  <a:pt x="0" y="2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5276160" y="51886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1" y="207"/>
                  <a:pt x="16" y="184"/>
                  <a:pt x="21" y="165"/>
                </a:cubicBezTo>
                <a:cubicBezTo>
                  <a:pt x="27" y="146"/>
                  <a:pt x="34" y="128"/>
                  <a:pt x="44" y="110"/>
                </a:cubicBezTo>
                <a:cubicBezTo>
                  <a:pt x="55" y="92"/>
                  <a:pt x="63" y="77"/>
                  <a:pt x="69" y="67"/>
                </a:cubicBezTo>
                <a:cubicBezTo>
                  <a:pt x="75" y="57"/>
                  <a:pt x="84" y="46"/>
                  <a:pt x="96" y="34"/>
                </a:cubicBezTo>
                <a:cubicBezTo>
                  <a:pt x="108" y="23"/>
                  <a:pt x="115" y="15"/>
                  <a:pt x="117" y="13"/>
                </a:cubicBezTo>
                <a:cubicBezTo>
                  <a:pt x="119" y="10"/>
                  <a:pt x="124" y="6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5"/>
                </a:cubicBezTo>
                <a:cubicBezTo>
                  <a:pt x="152" y="7"/>
                  <a:pt x="149" y="11"/>
                  <a:pt x="142" y="19"/>
                </a:cubicBezTo>
                <a:cubicBezTo>
                  <a:pt x="134" y="26"/>
                  <a:pt x="126" y="37"/>
                  <a:pt x="116" y="52"/>
                </a:cubicBezTo>
                <a:cubicBezTo>
                  <a:pt x="106" y="67"/>
                  <a:pt x="95" y="85"/>
                  <a:pt x="85" y="106"/>
                </a:cubicBezTo>
                <a:cubicBezTo>
                  <a:pt x="74" y="128"/>
                  <a:pt x="64" y="157"/>
                  <a:pt x="57" y="194"/>
                </a:cubicBezTo>
                <a:cubicBezTo>
                  <a:pt x="50" y="230"/>
                  <a:pt x="46" y="271"/>
                  <a:pt x="46" y="316"/>
                </a:cubicBezTo>
                <a:cubicBezTo>
                  <a:pt x="46" y="361"/>
                  <a:pt x="50" y="401"/>
                  <a:pt x="57" y="437"/>
                </a:cubicBezTo>
                <a:cubicBezTo>
                  <a:pt x="64" y="475"/>
                  <a:pt x="74" y="504"/>
                  <a:pt x="84" y="526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6" y="595"/>
                  <a:pt x="134" y="606"/>
                  <a:pt x="142" y="614"/>
                </a:cubicBezTo>
                <a:cubicBezTo>
                  <a:pt x="149" y="623"/>
                  <a:pt x="152" y="627"/>
                  <a:pt x="152" y="627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5" y="582"/>
                  <a:pt x="45" y="537"/>
                  <a:pt x="27" y="484"/>
                </a:cubicBezTo>
                <a:cubicBezTo>
                  <a:pt x="9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5406840" y="516240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9" y="39"/>
                </a:moveTo>
                <a:lnTo>
                  <a:pt x="53" y="42"/>
                </a:lnTo>
                <a:cubicBezTo>
                  <a:pt x="48" y="43"/>
                  <a:pt x="42" y="45"/>
                  <a:pt x="34" y="46"/>
                </a:cubicBezTo>
                <a:cubicBezTo>
                  <a:pt x="27" y="48"/>
                  <a:pt x="18" y="49"/>
                  <a:pt x="8" y="49"/>
                </a:cubicBezTo>
                <a:lnTo>
                  <a:pt x="0" y="49"/>
                </a:lnTo>
                <a:lnTo>
                  <a:pt x="0" y="29"/>
                </a:lnTo>
                <a:lnTo>
                  <a:pt x="8" y="29"/>
                </a:lnTo>
                <a:cubicBezTo>
                  <a:pt x="23" y="28"/>
                  <a:pt x="35" y="26"/>
                  <a:pt x="47" y="22"/>
                </a:cubicBezTo>
                <a:cubicBezTo>
                  <a:pt x="60" y="18"/>
                  <a:pt x="69" y="14"/>
                  <a:pt x="73" y="11"/>
                </a:cubicBezTo>
                <a:cubicBezTo>
                  <a:pt x="78" y="8"/>
                  <a:pt x="82" y="5"/>
                  <a:pt x="86" y="1"/>
                </a:cubicBezTo>
                <a:cubicBezTo>
                  <a:pt x="87" y="0"/>
                  <a:pt x="88" y="0"/>
                  <a:pt x="91" y="0"/>
                </a:cubicBezTo>
                <a:cubicBezTo>
                  <a:pt x="94" y="0"/>
                  <a:pt x="97" y="1"/>
                  <a:pt x="99" y="3"/>
                </a:cubicBezTo>
                <a:lnTo>
                  <a:pt x="99" y="137"/>
                </a:lnTo>
                <a:lnTo>
                  <a:pt x="99" y="271"/>
                </a:lnTo>
                <a:cubicBezTo>
                  <a:pt x="101" y="274"/>
                  <a:pt x="103" y="275"/>
                  <a:pt x="105" y="276"/>
                </a:cubicBezTo>
                <a:cubicBezTo>
                  <a:pt x="106" y="276"/>
                  <a:pt x="110" y="277"/>
                  <a:pt x="115" y="277"/>
                </a:cubicBezTo>
                <a:cubicBezTo>
                  <a:pt x="121" y="278"/>
                  <a:pt x="130" y="278"/>
                  <a:pt x="143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20" y="297"/>
                  <a:pt x="79" y="297"/>
                </a:cubicBezTo>
                <a:cubicBezTo>
                  <a:pt x="37" y="297"/>
                  <a:pt x="14" y="298"/>
                  <a:pt x="8" y="299"/>
                </a:cubicBezTo>
                <a:lnTo>
                  <a:pt x="2" y="299"/>
                </a:lnTo>
                <a:lnTo>
                  <a:pt x="2" y="278"/>
                </a:lnTo>
                <a:lnTo>
                  <a:pt x="14" y="278"/>
                </a:lnTo>
                <a:cubicBezTo>
                  <a:pt x="20" y="278"/>
                  <a:pt x="26" y="278"/>
                  <a:pt x="31" y="278"/>
                </a:cubicBezTo>
                <a:cubicBezTo>
                  <a:pt x="36" y="278"/>
                  <a:pt x="39" y="278"/>
                  <a:pt x="42" y="278"/>
                </a:cubicBezTo>
                <a:cubicBezTo>
                  <a:pt x="45" y="277"/>
                  <a:pt x="47" y="277"/>
                  <a:pt x="49" y="276"/>
                </a:cubicBezTo>
                <a:cubicBezTo>
                  <a:pt x="51" y="276"/>
                  <a:pt x="53" y="276"/>
                  <a:pt x="54" y="276"/>
                </a:cubicBezTo>
                <a:cubicBezTo>
                  <a:pt x="54" y="276"/>
                  <a:pt x="55" y="275"/>
                  <a:pt x="56" y="273"/>
                </a:cubicBezTo>
                <a:cubicBezTo>
                  <a:pt x="58" y="272"/>
                  <a:pt x="59" y="271"/>
                  <a:pt x="59" y="271"/>
                </a:cubicBezTo>
                <a:lnTo>
                  <a:pt x="59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5400360" y="5330880"/>
            <a:ext cx="66960" cy="110880"/>
          </a:xfrm>
          <a:custGeom>
            <a:avLst/>
            <a:gdLst/>
            <a:ahLst/>
            <a:rect l="0" t="0" r="r" b="b"/>
            <a:pathLst>
              <a:path w="186" h="308">
                <a:moveTo>
                  <a:pt x="38" y="91"/>
                </a:moveTo>
                <a:cubicBezTo>
                  <a:pt x="30" y="91"/>
                  <a:pt x="23" y="89"/>
                  <a:pt x="19" y="84"/>
                </a:cubicBezTo>
                <a:cubicBezTo>
                  <a:pt x="14" y="77"/>
                  <a:pt x="12" y="71"/>
                  <a:pt x="12" y="63"/>
                </a:cubicBezTo>
                <a:cubicBezTo>
                  <a:pt x="12" y="46"/>
                  <a:pt x="19" y="32"/>
                  <a:pt x="33" y="19"/>
                </a:cubicBezTo>
                <a:cubicBezTo>
                  <a:pt x="48" y="6"/>
                  <a:pt x="65" y="0"/>
                  <a:pt x="86" y="0"/>
                </a:cubicBezTo>
                <a:cubicBezTo>
                  <a:pt x="97" y="0"/>
                  <a:pt x="103" y="0"/>
                  <a:pt x="106" y="0"/>
                </a:cubicBezTo>
                <a:cubicBezTo>
                  <a:pt x="128" y="4"/>
                  <a:pt x="145" y="12"/>
                  <a:pt x="156" y="24"/>
                </a:cubicBezTo>
                <a:cubicBezTo>
                  <a:pt x="168" y="36"/>
                  <a:pt x="174" y="49"/>
                  <a:pt x="174" y="64"/>
                </a:cubicBezTo>
                <a:cubicBezTo>
                  <a:pt x="174" y="79"/>
                  <a:pt x="169" y="95"/>
                  <a:pt x="159" y="110"/>
                </a:cubicBezTo>
                <a:cubicBezTo>
                  <a:pt x="149" y="125"/>
                  <a:pt x="135" y="135"/>
                  <a:pt x="117" y="142"/>
                </a:cubicBezTo>
                <a:lnTo>
                  <a:pt x="116" y="143"/>
                </a:lnTo>
                <a:cubicBezTo>
                  <a:pt x="116" y="143"/>
                  <a:pt x="117" y="143"/>
                  <a:pt x="120" y="144"/>
                </a:cubicBezTo>
                <a:cubicBezTo>
                  <a:pt x="122" y="144"/>
                  <a:pt x="127" y="146"/>
                  <a:pt x="133" y="148"/>
                </a:cubicBezTo>
                <a:cubicBezTo>
                  <a:pt x="139" y="150"/>
                  <a:pt x="144" y="153"/>
                  <a:pt x="150" y="157"/>
                </a:cubicBezTo>
                <a:cubicBezTo>
                  <a:pt x="174" y="173"/>
                  <a:pt x="186" y="194"/>
                  <a:pt x="186" y="220"/>
                </a:cubicBezTo>
                <a:cubicBezTo>
                  <a:pt x="186" y="243"/>
                  <a:pt x="177" y="264"/>
                  <a:pt x="159" y="282"/>
                </a:cubicBezTo>
                <a:cubicBezTo>
                  <a:pt x="140" y="299"/>
                  <a:pt x="117" y="308"/>
                  <a:pt x="88" y="308"/>
                </a:cubicBezTo>
                <a:cubicBezTo>
                  <a:pt x="63" y="308"/>
                  <a:pt x="43" y="302"/>
                  <a:pt x="26" y="289"/>
                </a:cubicBezTo>
                <a:cubicBezTo>
                  <a:pt x="8" y="276"/>
                  <a:pt x="0" y="260"/>
                  <a:pt x="0" y="240"/>
                </a:cubicBezTo>
                <a:cubicBezTo>
                  <a:pt x="0" y="232"/>
                  <a:pt x="2" y="225"/>
                  <a:pt x="8" y="220"/>
                </a:cubicBezTo>
                <a:cubicBezTo>
                  <a:pt x="13" y="215"/>
                  <a:pt x="20" y="212"/>
                  <a:pt x="28" y="212"/>
                </a:cubicBezTo>
                <a:cubicBezTo>
                  <a:pt x="36" y="212"/>
                  <a:pt x="43" y="215"/>
                  <a:pt x="48" y="220"/>
                </a:cubicBezTo>
                <a:cubicBezTo>
                  <a:pt x="54" y="225"/>
                  <a:pt x="56" y="232"/>
                  <a:pt x="56" y="240"/>
                </a:cubicBezTo>
                <a:cubicBezTo>
                  <a:pt x="56" y="243"/>
                  <a:pt x="56" y="246"/>
                  <a:pt x="55" y="249"/>
                </a:cubicBezTo>
                <a:cubicBezTo>
                  <a:pt x="54" y="252"/>
                  <a:pt x="53" y="254"/>
                  <a:pt x="52" y="256"/>
                </a:cubicBezTo>
                <a:cubicBezTo>
                  <a:pt x="51" y="258"/>
                  <a:pt x="49" y="260"/>
                  <a:pt x="47" y="262"/>
                </a:cubicBezTo>
                <a:cubicBezTo>
                  <a:pt x="45" y="263"/>
                  <a:pt x="43" y="264"/>
                  <a:pt x="42" y="265"/>
                </a:cubicBezTo>
                <a:cubicBezTo>
                  <a:pt x="40" y="266"/>
                  <a:pt x="39" y="267"/>
                  <a:pt x="37" y="267"/>
                </a:cubicBezTo>
                <a:cubicBezTo>
                  <a:pt x="36" y="267"/>
                  <a:pt x="35" y="268"/>
                  <a:pt x="34" y="268"/>
                </a:cubicBezTo>
                <a:lnTo>
                  <a:pt x="32" y="269"/>
                </a:lnTo>
                <a:cubicBezTo>
                  <a:pt x="47" y="282"/>
                  <a:pt x="66" y="289"/>
                  <a:pt x="88" y="289"/>
                </a:cubicBezTo>
                <a:cubicBezTo>
                  <a:pt x="105" y="289"/>
                  <a:pt x="117" y="281"/>
                  <a:pt x="125" y="265"/>
                </a:cubicBezTo>
                <a:cubicBezTo>
                  <a:pt x="130" y="255"/>
                  <a:pt x="133" y="240"/>
                  <a:pt x="133" y="220"/>
                </a:cubicBezTo>
                <a:lnTo>
                  <a:pt x="133" y="211"/>
                </a:lnTo>
                <a:cubicBezTo>
                  <a:pt x="133" y="183"/>
                  <a:pt x="123" y="164"/>
                  <a:pt x="104" y="154"/>
                </a:cubicBezTo>
                <a:cubicBezTo>
                  <a:pt x="100" y="152"/>
                  <a:pt x="91" y="151"/>
                  <a:pt x="76" y="151"/>
                </a:cubicBezTo>
                <a:lnTo>
                  <a:pt x="57" y="151"/>
                </a:lnTo>
                <a:lnTo>
                  <a:pt x="56" y="150"/>
                </a:lnTo>
                <a:cubicBezTo>
                  <a:pt x="55" y="149"/>
                  <a:pt x="55" y="146"/>
                  <a:pt x="55" y="143"/>
                </a:cubicBezTo>
                <a:cubicBezTo>
                  <a:pt x="55" y="137"/>
                  <a:pt x="56" y="135"/>
                  <a:pt x="59" y="135"/>
                </a:cubicBezTo>
                <a:cubicBezTo>
                  <a:pt x="67" y="135"/>
                  <a:pt x="76" y="134"/>
                  <a:pt x="86" y="132"/>
                </a:cubicBezTo>
                <a:cubicBezTo>
                  <a:pt x="96" y="131"/>
                  <a:pt x="105" y="125"/>
                  <a:pt x="113" y="113"/>
                </a:cubicBezTo>
                <a:cubicBezTo>
                  <a:pt x="122" y="102"/>
                  <a:pt x="126" y="86"/>
                  <a:pt x="126" y="62"/>
                </a:cubicBezTo>
                <a:lnTo>
                  <a:pt x="126" y="59"/>
                </a:lnTo>
                <a:cubicBezTo>
                  <a:pt x="126" y="42"/>
                  <a:pt x="121" y="30"/>
                  <a:pt x="110" y="24"/>
                </a:cubicBezTo>
                <a:cubicBezTo>
                  <a:pt x="104" y="19"/>
                  <a:pt x="97" y="17"/>
                  <a:pt x="89" y="17"/>
                </a:cubicBezTo>
                <a:cubicBezTo>
                  <a:pt x="80" y="17"/>
                  <a:pt x="70" y="19"/>
                  <a:pt x="62" y="22"/>
                </a:cubicBezTo>
                <a:cubicBezTo>
                  <a:pt x="54" y="25"/>
                  <a:pt x="48" y="29"/>
                  <a:pt x="45" y="32"/>
                </a:cubicBezTo>
                <a:cubicBezTo>
                  <a:pt x="42" y="36"/>
                  <a:pt x="40" y="38"/>
                  <a:pt x="40" y="38"/>
                </a:cubicBezTo>
                <a:lnTo>
                  <a:pt x="41" y="38"/>
                </a:lnTo>
                <a:cubicBezTo>
                  <a:pt x="42" y="38"/>
                  <a:pt x="43" y="38"/>
                  <a:pt x="45" y="39"/>
                </a:cubicBezTo>
                <a:cubicBezTo>
                  <a:pt x="46" y="39"/>
                  <a:pt x="48" y="40"/>
                  <a:pt x="49" y="41"/>
                </a:cubicBezTo>
                <a:cubicBezTo>
                  <a:pt x="51" y="42"/>
                  <a:pt x="53" y="43"/>
                  <a:pt x="55" y="44"/>
                </a:cubicBezTo>
                <a:cubicBezTo>
                  <a:pt x="57" y="45"/>
                  <a:pt x="58" y="47"/>
                  <a:pt x="59" y="49"/>
                </a:cubicBezTo>
                <a:cubicBezTo>
                  <a:pt x="60" y="51"/>
                  <a:pt x="61" y="54"/>
                  <a:pt x="63" y="56"/>
                </a:cubicBezTo>
                <a:cubicBezTo>
                  <a:pt x="64" y="58"/>
                  <a:pt x="65" y="61"/>
                  <a:pt x="64" y="65"/>
                </a:cubicBezTo>
                <a:cubicBezTo>
                  <a:pt x="64" y="71"/>
                  <a:pt x="62" y="77"/>
                  <a:pt x="58" y="83"/>
                </a:cubicBezTo>
                <a:cubicBezTo>
                  <a:pt x="54" y="88"/>
                  <a:pt x="47" y="91"/>
                  <a:pt x="38" y="9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5370840" y="5295600"/>
            <a:ext cx="126360" cy="14040"/>
          </a:xfrm>
          <a:custGeom>
            <a:avLst/>
            <a:gdLst/>
            <a:ahLst/>
            <a:rect l="0" t="0" r="r" b="b"/>
            <a:pathLst>
              <a:path w="351" h="39">
                <a:moveTo>
                  <a:pt x="0" y="39"/>
                </a:moveTo>
                <a:lnTo>
                  <a:pt x="351" y="39"/>
                </a:lnTo>
                <a:lnTo>
                  <a:pt x="351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5529960" y="5201280"/>
            <a:ext cx="54360" cy="158400"/>
          </a:xfrm>
          <a:custGeom>
            <a:avLst/>
            <a:gdLst/>
            <a:ahLst/>
            <a:rect l="0" t="0" r="r" b="b"/>
            <a:pathLst>
              <a:path w="151" h="440">
                <a:moveTo>
                  <a:pt x="10" y="411"/>
                </a:moveTo>
                <a:lnTo>
                  <a:pt x="19" y="411"/>
                </a:lnTo>
                <a:cubicBezTo>
                  <a:pt x="35" y="411"/>
                  <a:pt x="45" y="408"/>
                  <a:pt x="49" y="402"/>
                </a:cubicBezTo>
                <a:lnTo>
                  <a:pt x="49" y="397"/>
                </a:lnTo>
                <a:cubicBezTo>
                  <a:pt x="49" y="393"/>
                  <a:pt x="49" y="388"/>
                  <a:pt x="49" y="382"/>
                </a:cubicBezTo>
                <a:cubicBezTo>
                  <a:pt x="49" y="377"/>
                  <a:pt x="49" y="370"/>
                  <a:pt x="49" y="362"/>
                </a:cubicBezTo>
                <a:cubicBezTo>
                  <a:pt x="49" y="354"/>
                  <a:pt x="49" y="344"/>
                  <a:pt x="49" y="334"/>
                </a:cubicBezTo>
                <a:cubicBezTo>
                  <a:pt x="50" y="324"/>
                  <a:pt x="50" y="314"/>
                  <a:pt x="49" y="303"/>
                </a:cubicBezTo>
                <a:cubicBezTo>
                  <a:pt x="49" y="292"/>
                  <a:pt x="49" y="280"/>
                  <a:pt x="49" y="268"/>
                </a:cubicBezTo>
                <a:cubicBezTo>
                  <a:pt x="50" y="255"/>
                  <a:pt x="50" y="243"/>
                  <a:pt x="49" y="231"/>
                </a:cubicBezTo>
                <a:cubicBezTo>
                  <a:pt x="49" y="215"/>
                  <a:pt x="49" y="199"/>
                  <a:pt x="49" y="182"/>
                </a:cubicBezTo>
                <a:cubicBezTo>
                  <a:pt x="49" y="164"/>
                  <a:pt x="49" y="148"/>
                  <a:pt x="49" y="134"/>
                </a:cubicBezTo>
                <a:cubicBezTo>
                  <a:pt x="49" y="120"/>
                  <a:pt x="49" y="107"/>
                  <a:pt x="49" y="96"/>
                </a:cubicBezTo>
                <a:cubicBezTo>
                  <a:pt x="49" y="85"/>
                  <a:pt x="49" y="76"/>
                  <a:pt x="49" y="68"/>
                </a:cubicBezTo>
                <a:cubicBezTo>
                  <a:pt x="48" y="61"/>
                  <a:pt x="48" y="57"/>
                  <a:pt x="49" y="58"/>
                </a:cubicBezTo>
                <a:cubicBezTo>
                  <a:pt x="47" y="50"/>
                  <a:pt x="45" y="44"/>
                  <a:pt x="40" y="42"/>
                </a:cubicBezTo>
                <a:cubicBezTo>
                  <a:pt x="35" y="39"/>
                  <a:pt x="26" y="37"/>
                  <a:pt x="11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8" y="6"/>
                </a:lnTo>
                <a:cubicBezTo>
                  <a:pt x="12" y="6"/>
                  <a:pt x="18" y="6"/>
                  <a:pt x="26" y="5"/>
                </a:cubicBezTo>
                <a:cubicBezTo>
                  <a:pt x="34" y="5"/>
                  <a:pt x="42" y="4"/>
                  <a:pt x="49" y="4"/>
                </a:cubicBezTo>
                <a:cubicBezTo>
                  <a:pt x="57" y="3"/>
                  <a:pt x="65" y="3"/>
                  <a:pt x="74" y="3"/>
                </a:cubicBezTo>
                <a:cubicBezTo>
                  <a:pt x="82" y="2"/>
                  <a:pt x="89" y="2"/>
                  <a:pt x="93" y="1"/>
                </a:cubicBezTo>
                <a:cubicBezTo>
                  <a:pt x="97" y="0"/>
                  <a:pt x="99" y="0"/>
                  <a:pt x="100" y="0"/>
                </a:cubicBezTo>
                <a:lnTo>
                  <a:pt x="102" y="0"/>
                </a:lnTo>
                <a:lnTo>
                  <a:pt x="102" y="199"/>
                </a:lnTo>
                <a:cubicBezTo>
                  <a:pt x="102" y="334"/>
                  <a:pt x="102" y="401"/>
                  <a:pt x="102" y="402"/>
                </a:cubicBezTo>
                <a:cubicBezTo>
                  <a:pt x="104" y="405"/>
                  <a:pt x="106" y="408"/>
                  <a:pt x="110" y="409"/>
                </a:cubicBezTo>
                <a:cubicBezTo>
                  <a:pt x="119" y="410"/>
                  <a:pt x="129" y="411"/>
                  <a:pt x="141" y="411"/>
                </a:cubicBezTo>
                <a:lnTo>
                  <a:pt x="151" y="411"/>
                </a:lnTo>
                <a:lnTo>
                  <a:pt x="151" y="440"/>
                </a:lnTo>
                <a:lnTo>
                  <a:pt x="146" y="440"/>
                </a:lnTo>
                <a:lnTo>
                  <a:pt x="131" y="439"/>
                </a:lnTo>
                <a:cubicBezTo>
                  <a:pt x="122" y="439"/>
                  <a:pt x="111" y="439"/>
                  <a:pt x="100" y="439"/>
                </a:cubicBezTo>
                <a:cubicBezTo>
                  <a:pt x="89" y="439"/>
                  <a:pt x="81" y="438"/>
                  <a:pt x="76" y="438"/>
                </a:cubicBezTo>
                <a:cubicBezTo>
                  <a:pt x="71" y="438"/>
                  <a:pt x="63" y="438"/>
                  <a:pt x="51" y="438"/>
                </a:cubicBezTo>
                <a:cubicBezTo>
                  <a:pt x="40" y="438"/>
                  <a:pt x="30" y="439"/>
                  <a:pt x="20" y="439"/>
                </a:cubicBezTo>
                <a:lnTo>
                  <a:pt x="5" y="440"/>
                </a:lnTo>
                <a:lnTo>
                  <a:pt x="0" y="440"/>
                </a:lnTo>
                <a:lnTo>
                  <a:pt x="0" y="411"/>
                </a:lnTo>
                <a:lnTo>
                  <a:pt x="10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5593680" y="5257440"/>
            <a:ext cx="101160" cy="104400"/>
          </a:xfrm>
          <a:custGeom>
            <a:avLst/>
            <a:gdLst/>
            <a:ahLst/>
            <a:rect l="0" t="0" r="r" b="b"/>
            <a:pathLst>
              <a:path w="281" h="290">
                <a:moveTo>
                  <a:pt x="0" y="148"/>
                </a:moveTo>
                <a:cubicBezTo>
                  <a:pt x="0" y="108"/>
                  <a:pt x="15" y="73"/>
                  <a:pt x="42" y="44"/>
                </a:cubicBezTo>
                <a:cubicBezTo>
                  <a:pt x="70" y="15"/>
                  <a:pt x="103" y="0"/>
                  <a:pt x="142" y="0"/>
                </a:cubicBezTo>
                <a:cubicBezTo>
                  <a:pt x="180" y="0"/>
                  <a:pt x="212" y="14"/>
                  <a:pt x="240" y="43"/>
                </a:cubicBezTo>
                <a:cubicBezTo>
                  <a:pt x="267" y="71"/>
                  <a:pt x="281" y="106"/>
                  <a:pt x="281" y="147"/>
                </a:cubicBezTo>
                <a:cubicBezTo>
                  <a:pt x="281" y="187"/>
                  <a:pt x="268" y="221"/>
                  <a:pt x="241" y="248"/>
                </a:cubicBezTo>
                <a:cubicBezTo>
                  <a:pt x="214" y="276"/>
                  <a:pt x="181" y="290"/>
                  <a:pt x="142" y="290"/>
                </a:cubicBezTo>
                <a:cubicBezTo>
                  <a:pt x="101" y="290"/>
                  <a:pt x="67" y="275"/>
                  <a:pt x="41" y="247"/>
                </a:cubicBezTo>
                <a:cubicBezTo>
                  <a:pt x="15" y="219"/>
                  <a:pt x="1" y="186"/>
                  <a:pt x="0" y="148"/>
                </a:cubicBezTo>
                <a:moveTo>
                  <a:pt x="142" y="264"/>
                </a:moveTo>
                <a:cubicBezTo>
                  <a:pt x="193" y="264"/>
                  <a:pt x="219" y="230"/>
                  <a:pt x="219" y="161"/>
                </a:cubicBezTo>
                <a:lnTo>
                  <a:pt x="219" y="141"/>
                </a:lnTo>
                <a:lnTo>
                  <a:pt x="219" y="125"/>
                </a:lnTo>
                <a:cubicBezTo>
                  <a:pt x="219" y="116"/>
                  <a:pt x="219" y="108"/>
                  <a:pt x="218" y="101"/>
                </a:cubicBezTo>
                <a:cubicBezTo>
                  <a:pt x="218" y="94"/>
                  <a:pt x="216" y="86"/>
                  <a:pt x="214" y="77"/>
                </a:cubicBezTo>
                <a:cubicBezTo>
                  <a:pt x="211" y="68"/>
                  <a:pt x="208" y="60"/>
                  <a:pt x="204" y="54"/>
                </a:cubicBezTo>
                <a:cubicBezTo>
                  <a:pt x="199" y="48"/>
                  <a:pt x="193" y="42"/>
                  <a:pt x="184" y="36"/>
                </a:cubicBezTo>
                <a:cubicBezTo>
                  <a:pt x="175" y="30"/>
                  <a:pt x="165" y="26"/>
                  <a:pt x="153" y="24"/>
                </a:cubicBezTo>
                <a:cubicBezTo>
                  <a:pt x="151" y="23"/>
                  <a:pt x="147" y="23"/>
                  <a:pt x="143" y="23"/>
                </a:cubicBezTo>
                <a:cubicBezTo>
                  <a:pt x="130" y="23"/>
                  <a:pt x="118" y="26"/>
                  <a:pt x="107" y="31"/>
                </a:cubicBezTo>
                <a:cubicBezTo>
                  <a:pt x="89" y="40"/>
                  <a:pt x="77" y="53"/>
                  <a:pt x="71" y="69"/>
                </a:cubicBezTo>
                <a:cubicBezTo>
                  <a:pt x="66" y="86"/>
                  <a:pt x="63" y="105"/>
                  <a:pt x="63" y="127"/>
                </a:cubicBezTo>
                <a:lnTo>
                  <a:pt x="63" y="140"/>
                </a:lnTo>
                <a:cubicBezTo>
                  <a:pt x="63" y="181"/>
                  <a:pt x="67" y="209"/>
                  <a:pt x="75" y="225"/>
                </a:cubicBezTo>
                <a:cubicBezTo>
                  <a:pt x="89" y="251"/>
                  <a:pt x="111" y="264"/>
                  <a:pt x="142" y="26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5707800" y="5256000"/>
            <a:ext cx="104040" cy="150480"/>
          </a:xfrm>
          <a:custGeom>
            <a:avLst/>
            <a:gdLst/>
            <a:ahLst/>
            <a:rect l="0" t="0" r="r" b="b"/>
            <a:pathLst>
              <a:path w="289" h="418">
                <a:moveTo>
                  <a:pt x="191" y="28"/>
                </a:moveTo>
                <a:cubicBezTo>
                  <a:pt x="209" y="10"/>
                  <a:pt x="230" y="0"/>
                  <a:pt x="254" y="0"/>
                </a:cubicBezTo>
                <a:cubicBezTo>
                  <a:pt x="267" y="0"/>
                  <a:pt x="276" y="4"/>
                  <a:pt x="281" y="12"/>
                </a:cubicBezTo>
                <a:cubicBezTo>
                  <a:pt x="287" y="20"/>
                  <a:pt x="289" y="28"/>
                  <a:pt x="289" y="37"/>
                </a:cubicBezTo>
                <a:cubicBezTo>
                  <a:pt x="289" y="42"/>
                  <a:pt x="288" y="48"/>
                  <a:pt x="284" y="52"/>
                </a:cubicBezTo>
                <a:cubicBezTo>
                  <a:pt x="280" y="57"/>
                  <a:pt x="274" y="59"/>
                  <a:pt x="267" y="59"/>
                </a:cubicBezTo>
                <a:cubicBezTo>
                  <a:pt x="253" y="59"/>
                  <a:pt x="245" y="53"/>
                  <a:pt x="243" y="40"/>
                </a:cubicBezTo>
                <a:cubicBezTo>
                  <a:pt x="242" y="34"/>
                  <a:pt x="243" y="30"/>
                  <a:pt x="245" y="27"/>
                </a:cubicBezTo>
                <a:cubicBezTo>
                  <a:pt x="245" y="27"/>
                  <a:pt x="245" y="26"/>
                  <a:pt x="246" y="25"/>
                </a:cubicBezTo>
                <a:lnTo>
                  <a:pt x="246" y="24"/>
                </a:lnTo>
                <a:cubicBezTo>
                  <a:pt x="234" y="26"/>
                  <a:pt x="223" y="30"/>
                  <a:pt x="212" y="38"/>
                </a:cubicBezTo>
                <a:cubicBezTo>
                  <a:pt x="209" y="41"/>
                  <a:pt x="207" y="42"/>
                  <a:pt x="207" y="43"/>
                </a:cubicBezTo>
                <a:cubicBezTo>
                  <a:pt x="207" y="43"/>
                  <a:pt x="208" y="44"/>
                  <a:pt x="210" y="46"/>
                </a:cubicBezTo>
                <a:cubicBezTo>
                  <a:pt x="211" y="48"/>
                  <a:pt x="213" y="50"/>
                  <a:pt x="215" y="54"/>
                </a:cubicBezTo>
                <a:cubicBezTo>
                  <a:pt x="218" y="57"/>
                  <a:pt x="220" y="61"/>
                  <a:pt x="222" y="65"/>
                </a:cubicBezTo>
                <a:cubicBezTo>
                  <a:pt x="225" y="69"/>
                  <a:pt x="227" y="75"/>
                  <a:pt x="228" y="81"/>
                </a:cubicBezTo>
                <a:cubicBezTo>
                  <a:pt x="229" y="88"/>
                  <a:pt x="230" y="95"/>
                  <a:pt x="231" y="102"/>
                </a:cubicBezTo>
                <a:cubicBezTo>
                  <a:pt x="231" y="128"/>
                  <a:pt x="220" y="151"/>
                  <a:pt x="200" y="170"/>
                </a:cubicBezTo>
                <a:cubicBezTo>
                  <a:pt x="179" y="188"/>
                  <a:pt x="153" y="197"/>
                  <a:pt x="122" y="198"/>
                </a:cubicBezTo>
                <a:cubicBezTo>
                  <a:pt x="101" y="198"/>
                  <a:pt x="80" y="192"/>
                  <a:pt x="59" y="180"/>
                </a:cubicBezTo>
                <a:cubicBezTo>
                  <a:pt x="55" y="187"/>
                  <a:pt x="53" y="195"/>
                  <a:pt x="53" y="204"/>
                </a:cubicBezTo>
                <a:cubicBezTo>
                  <a:pt x="53" y="219"/>
                  <a:pt x="58" y="230"/>
                  <a:pt x="69" y="237"/>
                </a:cubicBezTo>
                <a:cubicBezTo>
                  <a:pt x="73" y="239"/>
                  <a:pt x="76" y="241"/>
                  <a:pt x="80" y="241"/>
                </a:cubicBezTo>
                <a:cubicBezTo>
                  <a:pt x="83" y="241"/>
                  <a:pt x="98" y="241"/>
                  <a:pt x="125" y="242"/>
                </a:cubicBezTo>
                <a:cubicBezTo>
                  <a:pt x="162" y="242"/>
                  <a:pt x="184" y="243"/>
                  <a:pt x="195" y="246"/>
                </a:cubicBezTo>
                <a:cubicBezTo>
                  <a:pt x="220" y="249"/>
                  <a:pt x="241" y="258"/>
                  <a:pt x="255" y="272"/>
                </a:cubicBezTo>
                <a:cubicBezTo>
                  <a:pt x="272" y="288"/>
                  <a:pt x="280" y="309"/>
                  <a:pt x="280" y="334"/>
                </a:cubicBezTo>
                <a:cubicBezTo>
                  <a:pt x="280" y="362"/>
                  <a:pt x="264" y="383"/>
                  <a:pt x="231" y="399"/>
                </a:cubicBezTo>
                <a:cubicBezTo>
                  <a:pt x="205" y="412"/>
                  <a:pt x="175" y="418"/>
                  <a:pt x="141" y="418"/>
                </a:cubicBezTo>
                <a:cubicBezTo>
                  <a:pt x="105" y="418"/>
                  <a:pt x="75" y="412"/>
                  <a:pt x="49" y="399"/>
                </a:cubicBezTo>
                <a:cubicBezTo>
                  <a:pt x="16" y="384"/>
                  <a:pt x="0" y="363"/>
                  <a:pt x="0" y="335"/>
                </a:cubicBezTo>
                <a:cubicBezTo>
                  <a:pt x="0" y="320"/>
                  <a:pt x="4" y="308"/>
                  <a:pt x="13" y="297"/>
                </a:cubicBezTo>
                <a:cubicBezTo>
                  <a:pt x="22" y="287"/>
                  <a:pt x="31" y="280"/>
                  <a:pt x="40" y="277"/>
                </a:cubicBezTo>
                <a:lnTo>
                  <a:pt x="47" y="273"/>
                </a:lnTo>
                <a:cubicBezTo>
                  <a:pt x="32" y="260"/>
                  <a:pt x="24" y="242"/>
                  <a:pt x="24" y="220"/>
                </a:cubicBezTo>
                <a:cubicBezTo>
                  <a:pt x="24" y="200"/>
                  <a:pt x="30" y="182"/>
                  <a:pt x="42" y="165"/>
                </a:cubicBezTo>
                <a:cubicBezTo>
                  <a:pt x="24" y="146"/>
                  <a:pt x="15" y="125"/>
                  <a:pt x="15" y="102"/>
                </a:cubicBezTo>
                <a:cubicBezTo>
                  <a:pt x="15" y="76"/>
                  <a:pt x="25" y="53"/>
                  <a:pt x="46" y="35"/>
                </a:cubicBezTo>
                <a:cubicBezTo>
                  <a:pt x="67" y="17"/>
                  <a:pt x="93" y="8"/>
                  <a:pt x="123" y="7"/>
                </a:cubicBezTo>
                <a:cubicBezTo>
                  <a:pt x="145" y="7"/>
                  <a:pt x="165" y="13"/>
                  <a:pt x="184" y="24"/>
                </a:cubicBezTo>
                <a:lnTo>
                  <a:pt x="191" y="28"/>
                </a:lnTo>
                <a:moveTo>
                  <a:pt x="172" y="70"/>
                </a:moveTo>
                <a:cubicBezTo>
                  <a:pt x="170" y="58"/>
                  <a:pt x="164" y="49"/>
                  <a:pt x="155" y="42"/>
                </a:cubicBezTo>
                <a:cubicBezTo>
                  <a:pt x="146" y="35"/>
                  <a:pt x="136" y="32"/>
                  <a:pt x="121" y="31"/>
                </a:cubicBezTo>
                <a:cubicBezTo>
                  <a:pt x="109" y="31"/>
                  <a:pt x="99" y="35"/>
                  <a:pt x="90" y="42"/>
                </a:cubicBezTo>
                <a:cubicBezTo>
                  <a:pt x="81" y="48"/>
                  <a:pt x="75" y="58"/>
                  <a:pt x="73" y="70"/>
                </a:cubicBezTo>
                <a:cubicBezTo>
                  <a:pt x="72" y="77"/>
                  <a:pt x="71" y="88"/>
                  <a:pt x="71" y="102"/>
                </a:cubicBezTo>
                <a:cubicBezTo>
                  <a:pt x="71" y="121"/>
                  <a:pt x="73" y="135"/>
                  <a:pt x="76" y="143"/>
                </a:cubicBezTo>
                <a:cubicBezTo>
                  <a:pt x="79" y="152"/>
                  <a:pt x="85" y="160"/>
                  <a:pt x="95" y="166"/>
                </a:cubicBezTo>
                <a:cubicBezTo>
                  <a:pt x="102" y="171"/>
                  <a:pt x="111" y="173"/>
                  <a:pt x="122" y="173"/>
                </a:cubicBezTo>
                <a:cubicBezTo>
                  <a:pt x="132" y="173"/>
                  <a:pt x="140" y="171"/>
                  <a:pt x="147" y="167"/>
                </a:cubicBezTo>
                <a:cubicBezTo>
                  <a:pt x="154" y="164"/>
                  <a:pt x="159" y="161"/>
                  <a:pt x="162" y="156"/>
                </a:cubicBezTo>
                <a:cubicBezTo>
                  <a:pt x="165" y="151"/>
                  <a:pt x="167" y="147"/>
                  <a:pt x="169" y="143"/>
                </a:cubicBezTo>
                <a:cubicBezTo>
                  <a:pt x="170" y="140"/>
                  <a:pt x="171" y="136"/>
                  <a:pt x="172" y="134"/>
                </a:cubicBezTo>
                <a:cubicBezTo>
                  <a:pt x="173" y="127"/>
                  <a:pt x="174" y="117"/>
                  <a:pt x="174" y="102"/>
                </a:cubicBezTo>
                <a:cubicBezTo>
                  <a:pt x="174" y="88"/>
                  <a:pt x="173" y="77"/>
                  <a:pt x="172" y="70"/>
                </a:cubicBezTo>
                <a:moveTo>
                  <a:pt x="238" y="335"/>
                </a:moveTo>
                <a:cubicBezTo>
                  <a:pt x="238" y="325"/>
                  <a:pt x="235" y="316"/>
                  <a:pt x="229" y="309"/>
                </a:cubicBezTo>
                <a:cubicBezTo>
                  <a:pt x="223" y="303"/>
                  <a:pt x="214" y="298"/>
                  <a:pt x="203" y="295"/>
                </a:cubicBezTo>
                <a:cubicBezTo>
                  <a:pt x="191" y="292"/>
                  <a:pt x="181" y="290"/>
                  <a:pt x="172" y="289"/>
                </a:cubicBezTo>
                <a:cubicBezTo>
                  <a:pt x="163" y="288"/>
                  <a:pt x="151" y="288"/>
                  <a:pt x="138" y="288"/>
                </a:cubicBezTo>
                <a:lnTo>
                  <a:pt x="120" y="288"/>
                </a:lnTo>
                <a:cubicBezTo>
                  <a:pt x="91" y="288"/>
                  <a:pt x="74" y="289"/>
                  <a:pt x="69" y="292"/>
                </a:cubicBezTo>
                <a:cubicBezTo>
                  <a:pt x="61" y="296"/>
                  <a:pt x="54" y="301"/>
                  <a:pt x="49" y="309"/>
                </a:cubicBezTo>
                <a:cubicBezTo>
                  <a:pt x="45" y="317"/>
                  <a:pt x="42" y="326"/>
                  <a:pt x="42" y="335"/>
                </a:cubicBezTo>
                <a:cubicBezTo>
                  <a:pt x="42" y="339"/>
                  <a:pt x="43" y="344"/>
                  <a:pt x="46" y="349"/>
                </a:cubicBezTo>
                <a:cubicBezTo>
                  <a:pt x="48" y="355"/>
                  <a:pt x="53" y="361"/>
                  <a:pt x="59" y="368"/>
                </a:cubicBezTo>
                <a:cubicBezTo>
                  <a:pt x="65" y="375"/>
                  <a:pt x="75" y="381"/>
                  <a:pt x="89" y="386"/>
                </a:cubicBezTo>
                <a:cubicBezTo>
                  <a:pt x="103" y="391"/>
                  <a:pt x="120" y="393"/>
                  <a:pt x="141" y="394"/>
                </a:cubicBezTo>
                <a:cubicBezTo>
                  <a:pt x="170" y="394"/>
                  <a:pt x="193" y="388"/>
                  <a:pt x="211" y="376"/>
                </a:cubicBezTo>
                <a:cubicBezTo>
                  <a:pt x="229" y="364"/>
                  <a:pt x="238" y="351"/>
                  <a:pt x="238" y="3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5830560" y="5307120"/>
            <a:ext cx="64800" cy="107640"/>
          </a:xfrm>
          <a:custGeom>
            <a:avLst/>
            <a:gdLst/>
            <a:ahLst/>
            <a:rect l="0" t="0" r="r" b="b"/>
            <a:pathLst>
              <a:path w="180" h="299">
                <a:moveTo>
                  <a:pt x="27" y="106"/>
                </a:moveTo>
                <a:cubicBezTo>
                  <a:pt x="18" y="106"/>
                  <a:pt x="12" y="103"/>
                  <a:pt x="7" y="98"/>
                </a:cubicBezTo>
                <a:cubicBezTo>
                  <a:pt x="3" y="92"/>
                  <a:pt x="0" y="86"/>
                  <a:pt x="0" y="78"/>
                </a:cubicBezTo>
                <a:cubicBezTo>
                  <a:pt x="0" y="57"/>
                  <a:pt x="8" y="39"/>
                  <a:pt x="24" y="23"/>
                </a:cubicBezTo>
                <a:cubicBezTo>
                  <a:pt x="40" y="8"/>
                  <a:pt x="59" y="0"/>
                  <a:pt x="83" y="0"/>
                </a:cubicBezTo>
                <a:cubicBezTo>
                  <a:pt x="111" y="0"/>
                  <a:pt x="134" y="8"/>
                  <a:pt x="152" y="25"/>
                </a:cubicBezTo>
                <a:cubicBezTo>
                  <a:pt x="170" y="42"/>
                  <a:pt x="179" y="63"/>
                  <a:pt x="180" y="90"/>
                </a:cubicBezTo>
                <a:cubicBezTo>
                  <a:pt x="180" y="103"/>
                  <a:pt x="177" y="115"/>
                  <a:pt x="171" y="126"/>
                </a:cubicBezTo>
                <a:cubicBezTo>
                  <a:pt x="165" y="138"/>
                  <a:pt x="158" y="148"/>
                  <a:pt x="149" y="157"/>
                </a:cubicBezTo>
                <a:cubicBezTo>
                  <a:pt x="141" y="165"/>
                  <a:pt x="129" y="176"/>
                  <a:pt x="113" y="190"/>
                </a:cubicBezTo>
                <a:cubicBezTo>
                  <a:pt x="103" y="199"/>
                  <a:pt x="87" y="213"/>
                  <a:pt x="68" y="231"/>
                </a:cubicBezTo>
                <a:lnTo>
                  <a:pt x="41" y="256"/>
                </a:lnTo>
                <a:lnTo>
                  <a:pt x="75" y="258"/>
                </a:lnTo>
                <a:cubicBezTo>
                  <a:pt x="123" y="258"/>
                  <a:pt x="148" y="256"/>
                  <a:pt x="151" y="254"/>
                </a:cubicBezTo>
                <a:cubicBezTo>
                  <a:pt x="153" y="254"/>
                  <a:pt x="157" y="240"/>
                  <a:pt x="162" y="214"/>
                </a:cubicBezTo>
                <a:lnTo>
                  <a:pt x="162" y="213"/>
                </a:lnTo>
                <a:lnTo>
                  <a:pt x="180" y="213"/>
                </a:lnTo>
                <a:lnTo>
                  <a:pt x="180" y="214"/>
                </a:lnTo>
                <a:cubicBezTo>
                  <a:pt x="179" y="215"/>
                  <a:pt x="177" y="229"/>
                  <a:pt x="174" y="255"/>
                </a:cubicBezTo>
                <a:cubicBezTo>
                  <a:pt x="170" y="282"/>
                  <a:pt x="168" y="296"/>
                  <a:pt x="167" y="297"/>
                </a:cubicBezTo>
                <a:lnTo>
                  <a:pt x="167" y="299"/>
                </a:lnTo>
                <a:lnTo>
                  <a:pt x="0" y="299"/>
                </a:lnTo>
                <a:lnTo>
                  <a:pt x="0" y="290"/>
                </a:lnTo>
                <a:lnTo>
                  <a:pt x="0" y="285"/>
                </a:lnTo>
                <a:cubicBezTo>
                  <a:pt x="0" y="283"/>
                  <a:pt x="1" y="280"/>
                  <a:pt x="3" y="278"/>
                </a:cubicBezTo>
                <a:cubicBezTo>
                  <a:pt x="5" y="276"/>
                  <a:pt x="9" y="270"/>
                  <a:pt x="16" y="262"/>
                </a:cubicBezTo>
                <a:cubicBezTo>
                  <a:pt x="25" y="252"/>
                  <a:pt x="32" y="244"/>
                  <a:pt x="39" y="236"/>
                </a:cubicBezTo>
                <a:cubicBezTo>
                  <a:pt x="41" y="233"/>
                  <a:pt x="46" y="228"/>
                  <a:pt x="54" y="220"/>
                </a:cubicBezTo>
                <a:cubicBezTo>
                  <a:pt x="61" y="212"/>
                  <a:pt x="66" y="206"/>
                  <a:pt x="69" y="203"/>
                </a:cubicBezTo>
                <a:cubicBezTo>
                  <a:pt x="72" y="200"/>
                  <a:pt x="76" y="195"/>
                  <a:pt x="82" y="189"/>
                </a:cubicBezTo>
                <a:cubicBezTo>
                  <a:pt x="88" y="182"/>
                  <a:pt x="93" y="177"/>
                  <a:pt x="96" y="173"/>
                </a:cubicBezTo>
                <a:cubicBezTo>
                  <a:pt x="98" y="170"/>
                  <a:pt x="101" y="166"/>
                  <a:pt x="106" y="160"/>
                </a:cubicBezTo>
                <a:cubicBezTo>
                  <a:pt x="110" y="154"/>
                  <a:pt x="113" y="149"/>
                  <a:pt x="115" y="146"/>
                </a:cubicBezTo>
                <a:cubicBezTo>
                  <a:pt x="117" y="142"/>
                  <a:pt x="119" y="137"/>
                  <a:pt x="122" y="133"/>
                </a:cubicBezTo>
                <a:cubicBezTo>
                  <a:pt x="125" y="128"/>
                  <a:pt x="127" y="123"/>
                  <a:pt x="128" y="118"/>
                </a:cubicBezTo>
                <a:cubicBezTo>
                  <a:pt x="129" y="114"/>
                  <a:pt x="130" y="109"/>
                  <a:pt x="131" y="105"/>
                </a:cubicBezTo>
                <a:cubicBezTo>
                  <a:pt x="132" y="101"/>
                  <a:pt x="132" y="96"/>
                  <a:pt x="132" y="90"/>
                </a:cubicBezTo>
                <a:cubicBezTo>
                  <a:pt x="132" y="71"/>
                  <a:pt x="127" y="55"/>
                  <a:pt x="117" y="41"/>
                </a:cubicBezTo>
                <a:cubicBezTo>
                  <a:pt x="107" y="28"/>
                  <a:pt x="91" y="21"/>
                  <a:pt x="73" y="21"/>
                </a:cubicBezTo>
                <a:cubicBezTo>
                  <a:pt x="63" y="21"/>
                  <a:pt x="54" y="23"/>
                  <a:pt x="47" y="28"/>
                </a:cubicBezTo>
                <a:cubicBezTo>
                  <a:pt x="39" y="34"/>
                  <a:pt x="34" y="38"/>
                  <a:pt x="31" y="43"/>
                </a:cubicBezTo>
                <a:cubicBezTo>
                  <a:pt x="28" y="48"/>
                  <a:pt x="27" y="51"/>
                  <a:pt x="27" y="52"/>
                </a:cubicBezTo>
                <a:lnTo>
                  <a:pt x="29" y="52"/>
                </a:lnTo>
                <a:cubicBezTo>
                  <a:pt x="34" y="52"/>
                  <a:pt x="40" y="54"/>
                  <a:pt x="45" y="58"/>
                </a:cubicBezTo>
                <a:cubicBezTo>
                  <a:pt x="51" y="63"/>
                  <a:pt x="54" y="69"/>
                  <a:pt x="54" y="79"/>
                </a:cubicBezTo>
                <a:cubicBezTo>
                  <a:pt x="54" y="86"/>
                  <a:pt x="51" y="93"/>
                  <a:pt x="47" y="98"/>
                </a:cubicBezTo>
                <a:cubicBezTo>
                  <a:pt x="42" y="103"/>
                  <a:pt x="35" y="106"/>
                  <a:pt x="27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5936040" y="51886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0" y="207"/>
                  <a:pt x="15" y="184"/>
                  <a:pt x="20" y="165"/>
                </a:cubicBezTo>
                <a:cubicBezTo>
                  <a:pt x="26" y="146"/>
                  <a:pt x="34" y="128"/>
                  <a:pt x="44" y="110"/>
                </a:cubicBezTo>
                <a:cubicBezTo>
                  <a:pt x="55" y="92"/>
                  <a:pt x="63" y="77"/>
                  <a:pt x="69" y="67"/>
                </a:cubicBezTo>
                <a:cubicBezTo>
                  <a:pt x="75" y="57"/>
                  <a:pt x="84" y="46"/>
                  <a:pt x="95" y="34"/>
                </a:cubicBezTo>
                <a:cubicBezTo>
                  <a:pt x="107" y="23"/>
                  <a:pt x="114" y="15"/>
                  <a:pt x="116" y="13"/>
                </a:cubicBezTo>
                <a:cubicBezTo>
                  <a:pt x="118" y="10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5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6"/>
                  <a:pt x="125" y="37"/>
                  <a:pt x="115" y="52"/>
                </a:cubicBezTo>
                <a:cubicBezTo>
                  <a:pt x="105" y="67"/>
                  <a:pt x="95" y="85"/>
                  <a:pt x="84" y="106"/>
                </a:cubicBezTo>
                <a:cubicBezTo>
                  <a:pt x="73" y="128"/>
                  <a:pt x="65" y="157"/>
                  <a:pt x="57" y="194"/>
                </a:cubicBezTo>
                <a:cubicBezTo>
                  <a:pt x="50" y="230"/>
                  <a:pt x="47" y="271"/>
                  <a:pt x="47" y="316"/>
                </a:cubicBezTo>
                <a:cubicBezTo>
                  <a:pt x="47" y="361"/>
                  <a:pt x="50" y="401"/>
                  <a:pt x="57" y="437"/>
                </a:cubicBezTo>
                <a:cubicBezTo>
                  <a:pt x="65" y="475"/>
                  <a:pt x="73" y="504"/>
                  <a:pt x="83" y="526"/>
                </a:cubicBezTo>
                <a:cubicBezTo>
                  <a:pt x="93" y="549"/>
                  <a:pt x="104" y="567"/>
                  <a:pt x="114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7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5" y="582"/>
                  <a:pt x="45" y="537"/>
                  <a:pt x="27" y="484"/>
                </a:cubicBezTo>
                <a:cubicBezTo>
                  <a:pt x="9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6066360" y="516240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9" y="39"/>
                </a:moveTo>
                <a:lnTo>
                  <a:pt x="53" y="42"/>
                </a:lnTo>
                <a:cubicBezTo>
                  <a:pt x="49" y="43"/>
                  <a:pt x="43" y="45"/>
                  <a:pt x="35" y="46"/>
                </a:cubicBezTo>
                <a:cubicBezTo>
                  <a:pt x="27" y="48"/>
                  <a:pt x="18" y="49"/>
                  <a:pt x="9" y="49"/>
                </a:cubicBezTo>
                <a:lnTo>
                  <a:pt x="0" y="49"/>
                </a:lnTo>
                <a:lnTo>
                  <a:pt x="0" y="29"/>
                </a:lnTo>
                <a:lnTo>
                  <a:pt x="9" y="29"/>
                </a:lnTo>
                <a:cubicBezTo>
                  <a:pt x="23" y="28"/>
                  <a:pt x="36" y="26"/>
                  <a:pt x="48" y="22"/>
                </a:cubicBezTo>
                <a:cubicBezTo>
                  <a:pt x="61" y="18"/>
                  <a:pt x="69" y="14"/>
                  <a:pt x="74" y="11"/>
                </a:cubicBezTo>
                <a:cubicBezTo>
                  <a:pt x="79" y="8"/>
                  <a:pt x="83" y="5"/>
                  <a:pt x="86" y="1"/>
                </a:cubicBezTo>
                <a:cubicBezTo>
                  <a:pt x="87" y="0"/>
                  <a:pt x="89" y="0"/>
                  <a:pt x="92" y="0"/>
                </a:cubicBezTo>
                <a:cubicBezTo>
                  <a:pt x="94" y="0"/>
                  <a:pt x="97" y="1"/>
                  <a:pt x="99" y="3"/>
                </a:cubicBezTo>
                <a:lnTo>
                  <a:pt x="99" y="137"/>
                </a:lnTo>
                <a:lnTo>
                  <a:pt x="100" y="271"/>
                </a:lnTo>
                <a:cubicBezTo>
                  <a:pt x="102" y="274"/>
                  <a:pt x="104" y="275"/>
                  <a:pt x="105" y="276"/>
                </a:cubicBezTo>
                <a:cubicBezTo>
                  <a:pt x="107" y="276"/>
                  <a:pt x="110" y="277"/>
                  <a:pt x="116" y="277"/>
                </a:cubicBezTo>
                <a:cubicBezTo>
                  <a:pt x="121" y="278"/>
                  <a:pt x="131" y="278"/>
                  <a:pt x="144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20" y="297"/>
                  <a:pt x="79" y="297"/>
                </a:cubicBezTo>
                <a:cubicBezTo>
                  <a:pt x="38" y="297"/>
                  <a:pt x="14" y="298"/>
                  <a:pt x="8" y="299"/>
                </a:cubicBezTo>
                <a:lnTo>
                  <a:pt x="3" y="299"/>
                </a:lnTo>
                <a:lnTo>
                  <a:pt x="3" y="278"/>
                </a:lnTo>
                <a:lnTo>
                  <a:pt x="14" y="278"/>
                </a:lnTo>
                <a:cubicBezTo>
                  <a:pt x="21" y="278"/>
                  <a:pt x="26" y="278"/>
                  <a:pt x="31" y="278"/>
                </a:cubicBezTo>
                <a:cubicBezTo>
                  <a:pt x="36" y="278"/>
                  <a:pt x="40" y="278"/>
                  <a:pt x="42" y="278"/>
                </a:cubicBezTo>
                <a:cubicBezTo>
                  <a:pt x="45" y="277"/>
                  <a:pt x="47" y="277"/>
                  <a:pt x="50" y="276"/>
                </a:cubicBezTo>
                <a:cubicBezTo>
                  <a:pt x="52" y="276"/>
                  <a:pt x="53" y="276"/>
                  <a:pt x="53" y="276"/>
                </a:cubicBezTo>
                <a:cubicBezTo>
                  <a:pt x="53" y="276"/>
                  <a:pt x="54" y="275"/>
                  <a:pt x="57" y="273"/>
                </a:cubicBezTo>
                <a:cubicBezTo>
                  <a:pt x="58" y="272"/>
                  <a:pt x="59" y="271"/>
                  <a:pt x="59" y="271"/>
                </a:cubicBezTo>
                <a:lnTo>
                  <a:pt x="59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6059880" y="5330880"/>
            <a:ext cx="67320" cy="110880"/>
          </a:xfrm>
          <a:custGeom>
            <a:avLst/>
            <a:gdLst/>
            <a:ahLst/>
            <a:rect l="0" t="0" r="r" b="b"/>
            <a:pathLst>
              <a:path w="187" h="308">
                <a:moveTo>
                  <a:pt x="38" y="91"/>
                </a:moveTo>
                <a:cubicBezTo>
                  <a:pt x="30" y="91"/>
                  <a:pt x="24" y="89"/>
                  <a:pt x="19" y="84"/>
                </a:cubicBezTo>
                <a:cubicBezTo>
                  <a:pt x="15" y="77"/>
                  <a:pt x="12" y="71"/>
                  <a:pt x="12" y="63"/>
                </a:cubicBezTo>
                <a:cubicBezTo>
                  <a:pt x="12" y="46"/>
                  <a:pt x="19" y="32"/>
                  <a:pt x="34" y="19"/>
                </a:cubicBezTo>
                <a:cubicBezTo>
                  <a:pt x="48" y="6"/>
                  <a:pt x="65" y="0"/>
                  <a:pt x="85" y="0"/>
                </a:cubicBezTo>
                <a:cubicBezTo>
                  <a:pt x="97" y="0"/>
                  <a:pt x="103" y="0"/>
                  <a:pt x="106" y="0"/>
                </a:cubicBezTo>
                <a:cubicBezTo>
                  <a:pt x="128" y="4"/>
                  <a:pt x="145" y="12"/>
                  <a:pt x="157" y="24"/>
                </a:cubicBezTo>
                <a:cubicBezTo>
                  <a:pt x="168" y="36"/>
                  <a:pt x="174" y="49"/>
                  <a:pt x="175" y="64"/>
                </a:cubicBezTo>
                <a:cubicBezTo>
                  <a:pt x="175" y="79"/>
                  <a:pt x="169" y="95"/>
                  <a:pt x="159" y="110"/>
                </a:cubicBezTo>
                <a:cubicBezTo>
                  <a:pt x="149" y="125"/>
                  <a:pt x="135" y="135"/>
                  <a:pt x="117" y="142"/>
                </a:cubicBezTo>
                <a:lnTo>
                  <a:pt x="116" y="143"/>
                </a:lnTo>
                <a:cubicBezTo>
                  <a:pt x="116" y="143"/>
                  <a:pt x="117" y="143"/>
                  <a:pt x="120" y="144"/>
                </a:cubicBezTo>
                <a:cubicBezTo>
                  <a:pt x="123" y="144"/>
                  <a:pt x="127" y="146"/>
                  <a:pt x="133" y="148"/>
                </a:cubicBezTo>
                <a:cubicBezTo>
                  <a:pt x="139" y="150"/>
                  <a:pt x="145" y="153"/>
                  <a:pt x="150" y="157"/>
                </a:cubicBezTo>
                <a:cubicBezTo>
                  <a:pt x="174" y="173"/>
                  <a:pt x="187" y="194"/>
                  <a:pt x="187" y="220"/>
                </a:cubicBezTo>
                <a:cubicBezTo>
                  <a:pt x="187" y="243"/>
                  <a:pt x="177" y="264"/>
                  <a:pt x="159" y="282"/>
                </a:cubicBezTo>
                <a:cubicBezTo>
                  <a:pt x="140" y="299"/>
                  <a:pt x="117" y="308"/>
                  <a:pt x="88" y="308"/>
                </a:cubicBezTo>
                <a:cubicBezTo>
                  <a:pt x="64" y="308"/>
                  <a:pt x="43" y="302"/>
                  <a:pt x="26" y="289"/>
                </a:cubicBezTo>
                <a:cubicBezTo>
                  <a:pt x="9" y="276"/>
                  <a:pt x="0" y="260"/>
                  <a:pt x="0" y="240"/>
                </a:cubicBezTo>
                <a:cubicBezTo>
                  <a:pt x="0" y="232"/>
                  <a:pt x="3" y="225"/>
                  <a:pt x="8" y="220"/>
                </a:cubicBezTo>
                <a:cubicBezTo>
                  <a:pt x="13" y="215"/>
                  <a:pt x="20" y="212"/>
                  <a:pt x="28" y="212"/>
                </a:cubicBezTo>
                <a:cubicBezTo>
                  <a:pt x="37" y="212"/>
                  <a:pt x="43" y="215"/>
                  <a:pt x="49" y="220"/>
                </a:cubicBezTo>
                <a:cubicBezTo>
                  <a:pt x="54" y="225"/>
                  <a:pt x="57" y="232"/>
                  <a:pt x="57" y="240"/>
                </a:cubicBezTo>
                <a:cubicBezTo>
                  <a:pt x="57" y="243"/>
                  <a:pt x="56" y="246"/>
                  <a:pt x="55" y="249"/>
                </a:cubicBezTo>
                <a:cubicBezTo>
                  <a:pt x="55" y="252"/>
                  <a:pt x="54" y="254"/>
                  <a:pt x="52" y="256"/>
                </a:cubicBezTo>
                <a:cubicBezTo>
                  <a:pt x="51" y="258"/>
                  <a:pt x="50" y="260"/>
                  <a:pt x="47" y="262"/>
                </a:cubicBezTo>
                <a:cubicBezTo>
                  <a:pt x="45" y="263"/>
                  <a:pt x="44" y="264"/>
                  <a:pt x="42" y="265"/>
                </a:cubicBezTo>
                <a:cubicBezTo>
                  <a:pt x="41" y="266"/>
                  <a:pt x="39" y="267"/>
                  <a:pt x="38" y="267"/>
                </a:cubicBezTo>
                <a:cubicBezTo>
                  <a:pt x="36" y="267"/>
                  <a:pt x="35" y="268"/>
                  <a:pt x="34" y="268"/>
                </a:cubicBezTo>
                <a:lnTo>
                  <a:pt x="32" y="269"/>
                </a:lnTo>
                <a:cubicBezTo>
                  <a:pt x="47" y="282"/>
                  <a:pt x="66" y="289"/>
                  <a:pt x="88" y="289"/>
                </a:cubicBezTo>
                <a:cubicBezTo>
                  <a:pt x="105" y="289"/>
                  <a:pt x="117" y="281"/>
                  <a:pt x="126" y="265"/>
                </a:cubicBezTo>
                <a:cubicBezTo>
                  <a:pt x="131" y="255"/>
                  <a:pt x="133" y="240"/>
                  <a:pt x="133" y="220"/>
                </a:cubicBezTo>
                <a:lnTo>
                  <a:pt x="133" y="211"/>
                </a:lnTo>
                <a:cubicBezTo>
                  <a:pt x="133" y="183"/>
                  <a:pt x="124" y="164"/>
                  <a:pt x="105" y="154"/>
                </a:cubicBezTo>
                <a:cubicBezTo>
                  <a:pt x="100" y="152"/>
                  <a:pt x="90" y="151"/>
                  <a:pt x="76" y="151"/>
                </a:cubicBezTo>
                <a:lnTo>
                  <a:pt x="58" y="151"/>
                </a:lnTo>
                <a:lnTo>
                  <a:pt x="56" y="150"/>
                </a:lnTo>
                <a:cubicBezTo>
                  <a:pt x="56" y="149"/>
                  <a:pt x="55" y="146"/>
                  <a:pt x="55" y="143"/>
                </a:cubicBezTo>
                <a:cubicBezTo>
                  <a:pt x="55" y="137"/>
                  <a:pt x="57" y="135"/>
                  <a:pt x="59" y="135"/>
                </a:cubicBezTo>
                <a:cubicBezTo>
                  <a:pt x="67" y="135"/>
                  <a:pt x="76" y="134"/>
                  <a:pt x="85" y="132"/>
                </a:cubicBezTo>
                <a:cubicBezTo>
                  <a:pt x="96" y="131"/>
                  <a:pt x="105" y="125"/>
                  <a:pt x="114" y="113"/>
                </a:cubicBezTo>
                <a:cubicBezTo>
                  <a:pt x="122" y="102"/>
                  <a:pt x="126" y="86"/>
                  <a:pt x="126" y="62"/>
                </a:cubicBezTo>
                <a:lnTo>
                  <a:pt x="126" y="59"/>
                </a:lnTo>
                <a:cubicBezTo>
                  <a:pt x="126" y="42"/>
                  <a:pt x="121" y="30"/>
                  <a:pt x="111" y="24"/>
                </a:cubicBezTo>
                <a:cubicBezTo>
                  <a:pt x="104" y="19"/>
                  <a:pt x="97" y="17"/>
                  <a:pt x="89" y="17"/>
                </a:cubicBezTo>
                <a:cubicBezTo>
                  <a:pt x="79" y="17"/>
                  <a:pt x="70" y="19"/>
                  <a:pt x="62" y="22"/>
                </a:cubicBezTo>
                <a:cubicBezTo>
                  <a:pt x="54" y="25"/>
                  <a:pt x="48" y="29"/>
                  <a:pt x="45" y="32"/>
                </a:cubicBezTo>
                <a:cubicBezTo>
                  <a:pt x="42" y="36"/>
                  <a:pt x="40" y="38"/>
                  <a:pt x="40" y="38"/>
                </a:cubicBezTo>
                <a:lnTo>
                  <a:pt x="42" y="38"/>
                </a:lnTo>
                <a:cubicBezTo>
                  <a:pt x="43" y="38"/>
                  <a:pt x="44" y="38"/>
                  <a:pt x="45" y="39"/>
                </a:cubicBezTo>
                <a:cubicBezTo>
                  <a:pt x="47" y="39"/>
                  <a:pt x="48" y="40"/>
                  <a:pt x="50" y="41"/>
                </a:cubicBezTo>
                <a:cubicBezTo>
                  <a:pt x="51" y="42"/>
                  <a:pt x="53" y="43"/>
                  <a:pt x="55" y="44"/>
                </a:cubicBezTo>
                <a:cubicBezTo>
                  <a:pt x="57" y="45"/>
                  <a:pt x="59" y="47"/>
                  <a:pt x="59" y="49"/>
                </a:cubicBezTo>
                <a:cubicBezTo>
                  <a:pt x="60" y="51"/>
                  <a:pt x="62" y="54"/>
                  <a:pt x="63" y="56"/>
                </a:cubicBezTo>
                <a:cubicBezTo>
                  <a:pt x="65" y="58"/>
                  <a:pt x="65" y="61"/>
                  <a:pt x="64" y="65"/>
                </a:cubicBezTo>
                <a:cubicBezTo>
                  <a:pt x="64" y="71"/>
                  <a:pt x="62" y="77"/>
                  <a:pt x="58" y="83"/>
                </a:cubicBezTo>
                <a:cubicBezTo>
                  <a:pt x="54" y="88"/>
                  <a:pt x="47" y="91"/>
                  <a:pt x="38" y="9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6030360" y="5295600"/>
            <a:ext cx="126360" cy="14040"/>
          </a:xfrm>
          <a:custGeom>
            <a:avLst/>
            <a:gdLst/>
            <a:ahLst/>
            <a:rect l="0" t="0" r="r" b="b"/>
            <a:pathLst>
              <a:path w="351" h="39">
                <a:moveTo>
                  <a:pt x="0" y="39"/>
                </a:moveTo>
                <a:lnTo>
                  <a:pt x="351" y="39"/>
                </a:lnTo>
                <a:lnTo>
                  <a:pt x="351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6196320" y="51886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5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7" y="51"/>
                  <a:pt x="107" y="95"/>
                  <a:pt x="125" y="149"/>
                </a:cubicBezTo>
                <a:cubicBezTo>
                  <a:pt x="143" y="202"/>
                  <a:pt x="152" y="258"/>
                  <a:pt x="152" y="316"/>
                </a:cubicBezTo>
                <a:cubicBezTo>
                  <a:pt x="152" y="345"/>
                  <a:pt x="150" y="372"/>
                  <a:pt x="146" y="399"/>
                </a:cubicBezTo>
                <a:cubicBezTo>
                  <a:pt x="141" y="425"/>
                  <a:pt x="137" y="449"/>
                  <a:pt x="131" y="467"/>
                </a:cubicBezTo>
                <a:cubicBezTo>
                  <a:pt x="126" y="486"/>
                  <a:pt x="118" y="504"/>
                  <a:pt x="108" y="523"/>
                </a:cubicBezTo>
                <a:cubicBezTo>
                  <a:pt x="98" y="542"/>
                  <a:pt x="90" y="556"/>
                  <a:pt x="84" y="565"/>
                </a:cubicBezTo>
                <a:cubicBezTo>
                  <a:pt x="77" y="575"/>
                  <a:pt x="68" y="586"/>
                  <a:pt x="57" y="598"/>
                </a:cubicBezTo>
                <a:cubicBezTo>
                  <a:pt x="45" y="609"/>
                  <a:pt x="39" y="616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1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4" y="633"/>
                  <a:pt x="2" y="632"/>
                  <a:pt x="2" y="631"/>
                </a:cubicBezTo>
                <a:cubicBezTo>
                  <a:pt x="1" y="630"/>
                  <a:pt x="0" y="628"/>
                  <a:pt x="0" y="625"/>
                </a:cubicBezTo>
                <a:cubicBezTo>
                  <a:pt x="0" y="625"/>
                  <a:pt x="2" y="622"/>
                  <a:pt x="7" y="617"/>
                </a:cubicBezTo>
                <a:cubicBezTo>
                  <a:pt x="72" y="549"/>
                  <a:pt x="106" y="449"/>
                  <a:pt x="106" y="316"/>
                </a:cubicBezTo>
                <a:cubicBezTo>
                  <a:pt x="106" y="183"/>
                  <a:pt x="72" y="83"/>
                  <a:pt x="7" y="15"/>
                </a:cubicBezTo>
                <a:cubicBezTo>
                  <a:pt x="2" y="10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6335640" y="5226480"/>
            <a:ext cx="151920" cy="151920"/>
          </a:xfrm>
          <a:custGeom>
            <a:avLst/>
            <a:gdLst/>
            <a:ahLst/>
            <a:rect l="0" t="0" r="r" b="b"/>
            <a:pathLst>
              <a:path w="422" h="422">
                <a:moveTo>
                  <a:pt x="0" y="219"/>
                </a:moveTo>
                <a:cubicBezTo>
                  <a:pt x="0" y="219"/>
                  <a:pt x="0" y="216"/>
                  <a:pt x="0" y="211"/>
                </a:cubicBezTo>
                <a:cubicBezTo>
                  <a:pt x="0" y="205"/>
                  <a:pt x="3" y="201"/>
                  <a:pt x="9" y="198"/>
                </a:cubicBezTo>
                <a:lnTo>
                  <a:pt x="198" y="198"/>
                </a:lnTo>
                <a:lnTo>
                  <a:pt x="198" y="103"/>
                </a:lnTo>
                <a:lnTo>
                  <a:pt x="199" y="8"/>
                </a:lnTo>
                <a:cubicBezTo>
                  <a:pt x="203" y="3"/>
                  <a:pt x="207" y="0"/>
                  <a:pt x="211" y="0"/>
                </a:cubicBezTo>
                <a:cubicBezTo>
                  <a:pt x="216" y="0"/>
                  <a:pt x="220" y="3"/>
                  <a:pt x="223" y="10"/>
                </a:cubicBezTo>
                <a:lnTo>
                  <a:pt x="223" y="198"/>
                </a:lnTo>
                <a:lnTo>
                  <a:pt x="413" y="198"/>
                </a:lnTo>
                <a:cubicBezTo>
                  <a:pt x="419" y="202"/>
                  <a:pt x="422" y="206"/>
                  <a:pt x="422" y="211"/>
                </a:cubicBezTo>
                <a:cubicBezTo>
                  <a:pt x="422" y="216"/>
                  <a:pt x="419" y="220"/>
                  <a:pt x="413" y="223"/>
                </a:cubicBezTo>
                <a:lnTo>
                  <a:pt x="223" y="223"/>
                </a:lnTo>
                <a:lnTo>
                  <a:pt x="223" y="413"/>
                </a:lnTo>
                <a:cubicBezTo>
                  <a:pt x="220" y="419"/>
                  <a:pt x="216" y="422"/>
                  <a:pt x="212" y="422"/>
                </a:cubicBezTo>
                <a:lnTo>
                  <a:pt x="211" y="422"/>
                </a:lnTo>
                <a:lnTo>
                  <a:pt x="209" y="422"/>
                </a:lnTo>
                <a:cubicBezTo>
                  <a:pt x="204" y="422"/>
                  <a:pt x="200" y="419"/>
                  <a:pt x="198" y="413"/>
                </a:cubicBezTo>
                <a:lnTo>
                  <a:pt x="198" y="223"/>
                </a:lnTo>
                <a:lnTo>
                  <a:pt x="9" y="223"/>
                </a:lnTo>
                <a:cubicBezTo>
                  <a:pt x="3" y="221"/>
                  <a:pt x="0" y="216"/>
                  <a:pt x="0" y="211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6608880" y="5162400"/>
            <a:ext cx="64440" cy="107640"/>
          </a:xfrm>
          <a:custGeom>
            <a:avLst/>
            <a:gdLst/>
            <a:ahLst/>
            <a:rect l="0" t="0" r="r" b="b"/>
            <a:pathLst>
              <a:path w="179" h="299">
                <a:moveTo>
                  <a:pt x="26" y="107"/>
                </a:moveTo>
                <a:cubicBezTo>
                  <a:pt x="18" y="107"/>
                  <a:pt x="12" y="104"/>
                  <a:pt x="7" y="99"/>
                </a:cubicBezTo>
                <a:cubicBezTo>
                  <a:pt x="2" y="94"/>
                  <a:pt x="0" y="87"/>
                  <a:pt x="0" y="79"/>
                </a:cubicBezTo>
                <a:cubicBezTo>
                  <a:pt x="0" y="57"/>
                  <a:pt x="8" y="39"/>
                  <a:pt x="23" y="23"/>
                </a:cubicBezTo>
                <a:cubicBezTo>
                  <a:pt x="39" y="8"/>
                  <a:pt x="59" y="0"/>
                  <a:pt x="83" y="0"/>
                </a:cubicBezTo>
                <a:cubicBezTo>
                  <a:pt x="111" y="0"/>
                  <a:pt x="133" y="8"/>
                  <a:pt x="151" y="25"/>
                </a:cubicBezTo>
                <a:cubicBezTo>
                  <a:pt x="170" y="42"/>
                  <a:pt x="179" y="63"/>
                  <a:pt x="179" y="91"/>
                </a:cubicBezTo>
                <a:cubicBezTo>
                  <a:pt x="179" y="104"/>
                  <a:pt x="176" y="116"/>
                  <a:pt x="170" y="128"/>
                </a:cubicBezTo>
                <a:cubicBezTo>
                  <a:pt x="164" y="139"/>
                  <a:pt x="157" y="149"/>
                  <a:pt x="149" y="158"/>
                </a:cubicBezTo>
                <a:cubicBezTo>
                  <a:pt x="140" y="167"/>
                  <a:pt x="128" y="178"/>
                  <a:pt x="113" y="191"/>
                </a:cubicBezTo>
                <a:cubicBezTo>
                  <a:pt x="102" y="200"/>
                  <a:pt x="87" y="214"/>
                  <a:pt x="68" y="232"/>
                </a:cubicBezTo>
                <a:lnTo>
                  <a:pt x="41" y="257"/>
                </a:lnTo>
                <a:lnTo>
                  <a:pt x="76" y="258"/>
                </a:lnTo>
                <a:cubicBezTo>
                  <a:pt x="123" y="258"/>
                  <a:pt x="148" y="257"/>
                  <a:pt x="151" y="255"/>
                </a:cubicBezTo>
                <a:cubicBezTo>
                  <a:pt x="153" y="255"/>
                  <a:pt x="156" y="242"/>
                  <a:pt x="161" y="216"/>
                </a:cubicBezTo>
                <a:lnTo>
                  <a:pt x="161" y="214"/>
                </a:lnTo>
                <a:lnTo>
                  <a:pt x="179" y="214"/>
                </a:lnTo>
                <a:lnTo>
                  <a:pt x="179" y="216"/>
                </a:lnTo>
                <a:cubicBezTo>
                  <a:pt x="179" y="216"/>
                  <a:pt x="177" y="230"/>
                  <a:pt x="173" y="256"/>
                </a:cubicBezTo>
                <a:cubicBezTo>
                  <a:pt x="170" y="283"/>
                  <a:pt x="168" y="296"/>
                  <a:pt x="167" y="297"/>
                </a:cubicBezTo>
                <a:lnTo>
                  <a:pt x="167" y="299"/>
                </a:lnTo>
                <a:lnTo>
                  <a:pt x="0" y="299"/>
                </a:lnTo>
                <a:lnTo>
                  <a:pt x="0" y="290"/>
                </a:lnTo>
                <a:lnTo>
                  <a:pt x="0" y="285"/>
                </a:lnTo>
                <a:cubicBezTo>
                  <a:pt x="0" y="283"/>
                  <a:pt x="1" y="281"/>
                  <a:pt x="2" y="278"/>
                </a:cubicBezTo>
                <a:cubicBezTo>
                  <a:pt x="4" y="276"/>
                  <a:pt x="9" y="271"/>
                  <a:pt x="16" y="263"/>
                </a:cubicBezTo>
                <a:cubicBezTo>
                  <a:pt x="24" y="253"/>
                  <a:pt x="32" y="245"/>
                  <a:pt x="38" y="238"/>
                </a:cubicBezTo>
                <a:cubicBezTo>
                  <a:pt x="41" y="235"/>
                  <a:pt x="46" y="229"/>
                  <a:pt x="53" y="221"/>
                </a:cubicBezTo>
                <a:cubicBezTo>
                  <a:pt x="61" y="213"/>
                  <a:pt x="67" y="207"/>
                  <a:pt x="70" y="204"/>
                </a:cubicBezTo>
                <a:cubicBezTo>
                  <a:pt x="72" y="201"/>
                  <a:pt x="77" y="197"/>
                  <a:pt x="83" y="190"/>
                </a:cubicBezTo>
                <a:cubicBezTo>
                  <a:pt x="89" y="183"/>
                  <a:pt x="93" y="178"/>
                  <a:pt x="95" y="174"/>
                </a:cubicBezTo>
                <a:cubicBezTo>
                  <a:pt x="97" y="171"/>
                  <a:pt x="101" y="167"/>
                  <a:pt x="105" y="161"/>
                </a:cubicBezTo>
                <a:cubicBezTo>
                  <a:pt x="110" y="155"/>
                  <a:pt x="113" y="151"/>
                  <a:pt x="115" y="147"/>
                </a:cubicBezTo>
                <a:cubicBezTo>
                  <a:pt x="117" y="143"/>
                  <a:pt x="119" y="139"/>
                  <a:pt x="121" y="134"/>
                </a:cubicBezTo>
                <a:cubicBezTo>
                  <a:pt x="124" y="129"/>
                  <a:pt x="126" y="124"/>
                  <a:pt x="127" y="119"/>
                </a:cubicBezTo>
                <a:cubicBezTo>
                  <a:pt x="128" y="115"/>
                  <a:pt x="130" y="110"/>
                  <a:pt x="130" y="106"/>
                </a:cubicBezTo>
                <a:cubicBezTo>
                  <a:pt x="131" y="102"/>
                  <a:pt x="132" y="97"/>
                  <a:pt x="132" y="91"/>
                </a:cubicBezTo>
                <a:cubicBezTo>
                  <a:pt x="132" y="73"/>
                  <a:pt x="127" y="55"/>
                  <a:pt x="117" y="42"/>
                </a:cubicBezTo>
                <a:cubicBezTo>
                  <a:pt x="106" y="28"/>
                  <a:pt x="92" y="21"/>
                  <a:pt x="73" y="21"/>
                </a:cubicBezTo>
                <a:cubicBezTo>
                  <a:pt x="62" y="21"/>
                  <a:pt x="54" y="24"/>
                  <a:pt x="46" y="29"/>
                </a:cubicBezTo>
                <a:cubicBezTo>
                  <a:pt x="39" y="34"/>
                  <a:pt x="34" y="39"/>
                  <a:pt x="31" y="43"/>
                </a:cubicBezTo>
                <a:cubicBezTo>
                  <a:pt x="28" y="48"/>
                  <a:pt x="26" y="51"/>
                  <a:pt x="26" y="52"/>
                </a:cubicBezTo>
                <a:cubicBezTo>
                  <a:pt x="26" y="52"/>
                  <a:pt x="27" y="52"/>
                  <a:pt x="28" y="52"/>
                </a:cubicBezTo>
                <a:cubicBezTo>
                  <a:pt x="34" y="52"/>
                  <a:pt x="39" y="54"/>
                  <a:pt x="45" y="59"/>
                </a:cubicBezTo>
                <a:cubicBezTo>
                  <a:pt x="51" y="63"/>
                  <a:pt x="53" y="71"/>
                  <a:pt x="53" y="80"/>
                </a:cubicBezTo>
                <a:cubicBezTo>
                  <a:pt x="53" y="88"/>
                  <a:pt x="51" y="94"/>
                  <a:pt x="46" y="99"/>
                </a:cubicBezTo>
                <a:cubicBezTo>
                  <a:pt x="41" y="104"/>
                  <a:pt x="35" y="107"/>
                  <a:pt x="26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6607440" y="5330880"/>
            <a:ext cx="67320" cy="110880"/>
          </a:xfrm>
          <a:custGeom>
            <a:avLst/>
            <a:gdLst/>
            <a:ahLst/>
            <a:rect l="0" t="0" r="r" b="b"/>
            <a:pathLst>
              <a:path w="187" h="308">
                <a:moveTo>
                  <a:pt x="38" y="91"/>
                </a:moveTo>
                <a:cubicBezTo>
                  <a:pt x="30" y="91"/>
                  <a:pt x="24" y="89"/>
                  <a:pt x="19" y="84"/>
                </a:cubicBezTo>
                <a:cubicBezTo>
                  <a:pt x="15" y="77"/>
                  <a:pt x="13" y="71"/>
                  <a:pt x="12" y="63"/>
                </a:cubicBezTo>
                <a:cubicBezTo>
                  <a:pt x="12" y="46"/>
                  <a:pt x="19" y="32"/>
                  <a:pt x="34" y="19"/>
                </a:cubicBezTo>
                <a:cubicBezTo>
                  <a:pt x="48" y="6"/>
                  <a:pt x="66" y="0"/>
                  <a:pt x="87" y="0"/>
                </a:cubicBezTo>
                <a:cubicBezTo>
                  <a:pt x="97" y="0"/>
                  <a:pt x="104" y="0"/>
                  <a:pt x="106" y="0"/>
                </a:cubicBezTo>
                <a:cubicBezTo>
                  <a:pt x="128" y="4"/>
                  <a:pt x="145" y="12"/>
                  <a:pt x="157" y="24"/>
                </a:cubicBezTo>
                <a:cubicBezTo>
                  <a:pt x="168" y="36"/>
                  <a:pt x="174" y="49"/>
                  <a:pt x="175" y="64"/>
                </a:cubicBezTo>
                <a:cubicBezTo>
                  <a:pt x="175" y="79"/>
                  <a:pt x="170" y="95"/>
                  <a:pt x="159" y="110"/>
                </a:cubicBezTo>
                <a:cubicBezTo>
                  <a:pt x="149" y="125"/>
                  <a:pt x="135" y="135"/>
                  <a:pt x="117" y="142"/>
                </a:cubicBezTo>
                <a:lnTo>
                  <a:pt x="116" y="143"/>
                </a:lnTo>
                <a:cubicBezTo>
                  <a:pt x="116" y="143"/>
                  <a:pt x="117" y="143"/>
                  <a:pt x="120" y="144"/>
                </a:cubicBezTo>
                <a:cubicBezTo>
                  <a:pt x="123" y="144"/>
                  <a:pt x="127" y="146"/>
                  <a:pt x="133" y="148"/>
                </a:cubicBezTo>
                <a:cubicBezTo>
                  <a:pt x="139" y="150"/>
                  <a:pt x="145" y="153"/>
                  <a:pt x="150" y="157"/>
                </a:cubicBezTo>
                <a:cubicBezTo>
                  <a:pt x="174" y="173"/>
                  <a:pt x="187" y="194"/>
                  <a:pt x="187" y="220"/>
                </a:cubicBezTo>
                <a:cubicBezTo>
                  <a:pt x="187" y="243"/>
                  <a:pt x="177" y="264"/>
                  <a:pt x="159" y="282"/>
                </a:cubicBezTo>
                <a:cubicBezTo>
                  <a:pt x="141" y="299"/>
                  <a:pt x="117" y="308"/>
                  <a:pt x="89" y="308"/>
                </a:cubicBezTo>
                <a:cubicBezTo>
                  <a:pt x="65" y="308"/>
                  <a:pt x="43" y="302"/>
                  <a:pt x="26" y="289"/>
                </a:cubicBezTo>
                <a:cubicBezTo>
                  <a:pt x="9" y="276"/>
                  <a:pt x="0" y="260"/>
                  <a:pt x="0" y="240"/>
                </a:cubicBezTo>
                <a:cubicBezTo>
                  <a:pt x="0" y="232"/>
                  <a:pt x="3" y="225"/>
                  <a:pt x="8" y="220"/>
                </a:cubicBezTo>
                <a:cubicBezTo>
                  <a:pt x="14" y="215"/>
                  <a:pt x="20" y="212"/>
                  <a:pt x="28" y="212"/>
                </a:cubicBezTo>
                <a:cubicBezTo>
                  <a:pt x="37" y="212"/>
                  <a:pt x="44" y="215"/>
                  <a:pt x="49" y="220"/>
                </a:cubicBezTo>
                <a:cubicBezTo>
                  <a:pt x="55" y="225"/>
                  <a:pt x="58" y="232"/>
                  <a:pt x="58" y="240"/>
                </a:cubicBezTo>
                <a:cubicBezTo>
                  <a:pt x="58" y="243"/>
                  <a:pt x="57" y="246"/>
                  <a:pt x="57" y="249"/>
                </a:cubicBezTo>
                <a:cubicBezTo>
                  <a:pt x="56" y="252"/>
                  <a:pt x="55" y="254"/>
                  <a:pt x="52" y="256"/>
                </a:cubicBezTo>
                <a:cubicBezTo>
                  <a:pt x="51" y="258"/>
                  <a:pt x="50" y="260"/>
                  <a:pt x="48" y="262"/>
                </a:cubicBezTo>
                <a:cubicBezTo>
                  <a:pt x="45" y="263"/>
                  <a:pt x="44" y="264"/>
                  <a:pt x="42" y="265"/>
                </a:cubicBezTo>
                <a:cubicBezTo>
                  <a:pt x="41" y="266"/>
                  <a:pt x="39" y="267"/>
                  <a:pt x="38" y="267"/>
                </a:cubicBezTo>
                <a:cubicBezTo>
                  <a:pt x="36" y="267"/>
                  <a:pt x="35" y="268"/>
                  <a:pt x="34" y="268"/>
                </a:cubicBezTo>
                <a:lnTo>
                  <a:pt x="32" y="269"/>
                </a:lnTo>
                <a:cubicBezTo>
                  <a:pt x="48" y="282"/>
                  <a:pt x="67" y="289"/>
                  <a:pt x="89" y="289"/>
                </a:cubicBezTo>
                <a:cubicBezTo>
                  <a:pt x="105" y="289"/>
                  <a:pt x="118" y="281"/>
                  <a:pt x="126" y="265"/>
                </a:cubicBezTo>
                <a:cubicBezTo>
                  <a:pt x="131" y="255"/>
                  <a:pt x="134" y="240"/>
                  <a:pt x="134" y="220"/>
                </a:cubicBezTo>
                <a:lnTo>
                  <a:pt x="134" y="211"/>
                </a:lnTo>
                <a:cubicBezTo>
                  <a:pt x="134" y="183"/>
                  <a:pt x="124" y="164"/>
                  <a:pt x="105" y="154"/>
                </a:cubicBezTo>
                <a:cubicBezTo>
                  <a:pt x="100" y="152"/>
                  <a:pt x="91" y="151"/>
                  <a:pt x="78" y="151"/>
                </a:cubicBezTo>
                <a:lnTo>
                  <a:pt x="59" y="151"/>
                </a:lnTo>
                <a:lnTo>
                  <a:pt x="57" y="150"/>
                </a:lnTo>
                <a:cubicBezTo>
                  <a:pt x="57" y="149"/>
                  <a:pt x="57" y="146"/>
                  <a:pt x="57" y="143"/>
                </a:cubicBezTo>
                <a:cubicBezTo>
                  <a:pt x="57" y="137"/>
                  <a:pt x="58" y="135"/>
                  <a:pt x="60" y="135"/>
                </a:cubicBezTo>
                <a:cubicBezTo>
                  <a:pt x="69" y="135"/>
                  <a:pt x="77" y="134"/>
                  <a:pt x="86" y="132"/>
                </a:cubicBezTo>
                <a:cubicBezTo>
                  <a:pt x="96" y="131"/>
                  <a:pt x="105" y="125"/>
                  <a:pt x="114" y="113"/>
                </a:cubicBezTo>
                <a:cubicBezTo>
                  <a:pt x="122" y="102"/>
                  <a:pt x="126" y="86"/>
                  <a:pt x="126" y="62"/>
                </a:cubicBezTo>
                <a:lnTo>
                  <a:pt x="126" y="59"/>
                </a:lnTo>
                <a:cubicBezTo>
                  <a:pt x="126" y="42"/>
                  <a:pt x="121" y="30"/>
                  <a:pt x="111" y="24"/>
                </a:cubicBezTo>
                <a:cubicBezTo>
                  <a:pt x="104" y="19"/>
                  <a:pt x="97" y="17"/>
                  <a:pt x="90" y="17"/>
                </a:cubicBezTo>
                <a:cubicBezTo>
                  <a:pt x="80" y="17"/>
                  <a:pt x="71" y="19"/>
                  <a:pt x="63" y="22"/>
                </a:cubicBezTo>
                <a:cubicBezTo>
                  <a:pt x="55" y="25"/>
                  <a:pt x="49" y="29"/>
                  <a:pt x="45" y="32"/>
                </a:cubicBezTo>
                <a:cubicBezTo>
                  <a:pt x="42" y="36"/>
                  <a:pt x="40" y="38"/>
                  <a:pt x="40" y="38"/>
                </a:cubicBezTo>
                <a:lnTo>
                  <a:pt x="42" y="38"/>
                </a:lnTo>
                <a:cubicBezTo>
                  <a:pt x="43" y="38"/>
                  <a:pt x="44" y="38"/>
                  <a:pt x="45" y="39"/>
                </a:cubicBezTo>
                <a:cubicBezTo>
                  <a:pt x="47" y="39"/>
                  <a:pt x="48" y="40"/>
                  <a:pt x="50" y="41"/>
                </a:cubicBezTo>
                <a:cubicBezTo>
                  <a:pt x="51" y="42"/>
                  <a:pt x="53" y="43"/>
                  <a:pt x="56" y="44"/>
                </a:cubicBezTo>
                <a:cubicBezTo>
                  <a:pt x="58" y="45"/>
                  <a:pt x="60" y="47"/>
                  <a:pt x="61" y="49"/>
                </a:cubicBezTo>
                <a:cubicBezTo>
                  <a:pt x="62" y="51"/>
                  <a:pt x="63" y="54"/>
                  <a:pt x="64" y="56"/>
                </a:cubicBezTo>
                <a:cubicBezTo>
                  <a:pt x="66" y="58"/>
                  <a:pt x="66" y="61"/>
                  <a:pt x="66" y="65"/>
                </a:cubicBezTo>
                <a:cubicBezTo>
                  <a:pt x="66" y="71"/>
                  <a:pt x="63" y="77"/>
                  <a:pt x="59" y="83"/>
                </a:cubicBezTo>
                <a:cubicBezTo>
                  <a:pt x="55" y="88"/>
                  <a:pt x="47" y="91"/>
                  <a:pt x="38" y="9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6577920" y="5295600"/>
            <a:ext cx="126360" cy="14040"/>
          </a:xfrm>
          <a:custGeom>
            <a:avLst/>
            <a:gdLst/>
            <a:ahLst/>
            <a:rect l="0" t="0" r="r" b="b"/>
            <a:pathLst>
              <a:path w="351" h="39">
                <a:moveTo>
                  <a:pt x="0" y="39"/>
                </a:moveTo>
                <a:lnTo>
                  <a:pt x="351" y="39"/>
                </a:lnTo>
                <a:lnTo>
                  <a:pt x="351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6737400" y="5201280"/>
            <a:ext cx="54000" cy="158400"/>
          </a:xfrm>
          <a:custGeom>
            <a:avLst/>
            <a:gdLst/>
            <a:ahLst/>
            <a:rect l="0" t="0" r="r" b="b"/>
            <a:pathLst>
              <a:path w="150" h="440">
                <a:moveTo>
                  <a:pt x="10" y="411"/>
                </a:moveTo>
                <a:lnTo>
                  <a:pt x="19" y="411"/>
                </a:lnTo>
                <a:cubicBezTo>
                  <a:pt x="35" y="411"/>
                  <a:pt x="45" y="408"/>
                  <a:pt x="48" y="402"/>
                </a:cubicBezTo>
                <a:lnTo>
                  <a:pt x="48" y="397"/>
                </a:lnTo>
                <a:cubicBezTo>
                  <a:pt x="48" y="393"/>
                  <a:pt x="48" y="388"/>
                  <a:pt x="48" y="382"/>
                </a:cubicBezTo>
                <a:cubicBezTo>
                  <a:pt x="48" y="377"/>
                  <a:pt x="48" y="370"/>
                  <a:pt x="48" y="362"/>
                </a:cubicBezTo>
                <a:cubicBezTo>
                  <a:pt x="48" y="354"/>
                  <a:pt x="48" y="344"/>
                  <a:pt x="49" y="334"/>
                </a:cubicBezTo>
                <a:cubicBezTo>
                  <a:pt x="49" y="324"/>
                  <a:pt x="49" y="314"/>
                  <a:pt x="49" y="303"/>
                </a:cubicBezTo>
                <a:cubicBezTo>
                  <a:pt x="48" y="292"/>
                  <a:pt x="48" y="280"/>
                  <a:pt x="49" y="268"/>
                </a:cubicBezTo>
                <a:cubicBezTo>
                  <a:pt x="49" y="255"/>
                  <a:pt x="49" y="243"/>
                  <a:pt x="49" y="231"/>
                </a:cubicBezTo>
                <a:cubicBezTo>
                  <a:pt x="49" y="215"/>
                  <a:pt x="49" y="199"/>
                  <a:pt x="49" y="182"/>
                </a:cubicBezTo>
                <a:cubicBezTo>
                  <a:pt x="49" y="164"/>
                  <a:pt x="49" y="148"/>
                  <a:pt x="49" y="134"/>
                </a:cubicBezTo>
                <a:cubicBezTo>
                  <a:pt x="49" y="120"/>
                  <a:pt x="49" y="107"/>
                  <a:pt x="49" y="96"/>
                </a:cubicBezTo>
                <a:cubicBezTo>
                  <a:pt x="49" y="85"/>
                  <a:pt x="49" y="76"/>
                  <a:pt x="48" y="68"/>
                </a:cubicBezTo>
                <a:cubicBezTo>
                  <a:pt x="48" y="61"/>
                  <a:pt x="48" y="57"/>
                  <a:pt x="48" y="58"/>
                </a:cubicBezTo>
                <a:cubicBezTo>
                  <a:pt x="47" y="50"/>
                  <a:pt x="44" y="44"/>
                  <a:pt x="39" y="42"/>
                </a:cubicBezTo>
                <a:cubicBezTo>
                  <a:pt x="35" y="39"/>
                  <a:pt x="25" y="37"/>
                  <a:pt x="11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7" y="6"/>
                </a:lnTo>
                <a:cubicBezTo>
                  <a:pt x="11" y="6"/>
                  <a:pt x="17" y="6"/>
                  <a:pt x="25" y="5"/>
                </a:cubicBezTo>
                <a:cubicBezTo>
                  <a:pt x="33" y="5"/>
                  <a:pt x="41" y="4"/>
                  <a:pt x="49" y="4"/>
                </a:cubicBezTo>
                <a:cubicBezTo>
                  <a:pt x="56" y="3"/>
                  <a:pt x="64" y="3"/>
                  <a:pt x="72" y="3"/>
                </a:cubicBezTo>
                <a:cubicBezTo>
                  <a:pt x="81" y="2"/>
                  <a:pt x="87" y="2"/>
                  <a:pt x="91" y="1"/>
                </a:cubicBezTo>
                <a:cubicBezTo>
                  <a:pt x="95" y="0"/>
                  <a:pt x="98" y="0"/>
                  <a:pt x="98" y="0"/>
                </a:cubicBezTo>
                <a:lnTo>
                  <a:pt x="100" y="0"/>
                </a:lnTo>
                <a:lnTo>
                  <a:pt x="100" y="199"/>
                </a:lnTo>
                <a:cubicBezTo>
                  <a:pt x="100" y="334"/>
                  <a:pt x="100" y="401"/>
                  <a:pt x="101" y="402"/>
                </a:cubicBezTo>
                <a:cubicBezTo>
                  <a:pt x="102" y="405"/>
                  <a:pt x="105" y="408"/>
                  <a:pt x="108" y="409"/>
                </a:cubicBezTo>
                <a:cubicBezTo>
                  <a:pt x="117" y="410"/>
                  <a:pt x="128" y="411"/>
                  <a:pt x="140" y="411"/>
                </a:cubicBezTo>
                <a:lnTo>
                  <a:pt x="150" y="411"/>
                </a:lnTo>
                <a:lnTo>
                  <a:pt x="150" y="440"/>
                </a:lnTo>
                <a:lnTo>
                  <a:pt x="145" y="440"/>
                </a:lnTo>
                <a:lnTo>
                  <a:pt x="130" y="439"/>
                </a:lnTo>
                <a:cubicBezTo>
                  <a:pt x="120" y="439"/>
                  <a:pt x="110" y="439"/>
                  <a:pt x="99" y="439"/>
                </a:cubicBezTo>
                <a:cubicBezTo>
                  <a:pt x="88" y="439"/>
                  <a:pt x="80" y="438"/>
                  <a:pt x="75" y="438"/>
                </a:cubicBezTo>
                <a:cubicBezTo>
                  <a:pt x="70" y="438"/>
                  <a:pt x="62" y="438"/>
                  <a:pt x="51" y="438"/>
                </a:cubicBezTo>
                <a:cubicBezTo>
                  <a:pt x="40" y="438"/>
                  <a:pt x="29" y="439"/>
                  <a:pt x="19" y="439"/>
                </a:cubicBezTo>
                <a:lnTo>
                  <a:pt x="5" y="440"/>
                </a:lnTo>
                <a:lnTo>
                  <a:pt x="0" y="440"/>
                </a:lnTo>
                <a:lnTo>
                  <a:pt x="0" y="411"/>
                </a:lnTo>
                <a:lnTo>
                  <a:pt x="10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6801120" y="5257440"/>
            <a:ext cx="101160" cy="104400"/>
          </a:xfrm>
          <a:custGeom>
            <a:avLst/>
            <a:gdLst/>
            <a:ahLst/>
            <a:rect l="0" t="0" r="r" b="b"/>
            <a:pathLst>
              <a:path w="281" h="290">
                <a:moveTo>
                  <a:pt x="0" y="148"/>
                </a:moveTo>
                <a:cubicBezTo>
                  <a:pt x="0" y="108"/>
                  <a:pt x="14" y="73"/>
                  <a:pt x="42" y="44"/>
                </a:cubicBezTo>
                <a:cubicBezTo>
                  <a:pt x="69" y="15"/>
                  <a:pt x="102" y="0"/>
                  <a:pt x="141" y="0"/>
                </a:cubicBezTo>
                <a:cubicBezTo>
                  <a:pt x="179" y="0"/>
                  <a:pt x="212" y="14"/>
                  <a:pt x="239" y="43"/>
                </a:cubicBezTo>
                <a:cubicBezTo>
                  <a:pt x="266" y="71"/>
                  <a:pt x="280" y="106"/>
                  <a:pt x="281" y="147"/>
                </a:cubicBezTo>
                <a:cubicBezTo>
                  <a:pt x="281" y="187"/>
                  <a:pt x="267" y="221"/>
                  <a:pt x="240" y="248"/>
                </a:cubicBezTo>
                <a:cubicBezTo>
                  <a:pt x="213" y="276"/>
                  <a:pt x="180" y="290"/>
                  <a:pt x="141" y="290"/>
                </a:cubicBezTo>
                <a:cubicBezTo>
                  <a:pt x="100" y="290"/>
                  <a:pt x="67" y="275"/>
                  <a:pt x="40" y="247"/>
                </a:cubicBezTo>
                <a:cubicBezTo>
                  <a:pt x="14" y="219"/>
                  <a:pt x="0" y="186"/>
                  <a:pt x="0" y="148"/>
                </a:cubicBezTo>
                <a:moveTo>
                  <a:pt x="141" y="264"/>
                </a:moveTo>
                <a:cubicBezTo>
                  <a:pt x="192" y="264"/>
                  <a:pt x="218" y="230"/>
                  <a:pt x="218" y="161"/>
                </a:cubicBezTo>
                <a:lnTo>
                  <a:pt x="218" y="141"/>
                </a:lnTo>
                <a:lnTo>
                  <a:pt x="218" y="125"/>
                </a:lnTo>
                <a:cubicBezTo>
                  <a:pt x="218" y="116"/>
                  <a:pt x="218" y="108"/>
                  <a:pt x="218" y="101"/>
                </a:cubicBezTo>
                <a:cubicBezTo>
                  <a:pt x="217" y="94"/>
                  <a:pt x="216" y="86"/>
                  <a:pt x="213" y="77"/>
                </a:cubicBezTo>
                <a:cubicBezTo>
                  <a:pt x="211" y="68"/>
                  <a:pt x="207" y="60"/>
                  <a:pt x="203" y="54"/>
                </a:cubicBezTo>
                <a:cubicBezTo>
                  <a:pt x="199" y="48"/>
                  <a:pt x="192" y="42"/>
                  <a:pt x="183" y="36"/>
                </a:cubicBezTo>
                <a:cubicBezTo>
                  <a:pt x="175" y="30"/>
                  <a:pt x="164" y="26"/>
                  <a:pt x="152" y="24"/>
                </a:cubicBezTo>
                <a:cubicBezTo>
                  <a:pt x="150" y="23"/>
                  <a:pt x="147" y="23"/>
                  <a:pt x="142" y="23"/>
                </a:cubicBezTo>
                <a:cubicBezTo>
                  <a:pt x="130" y="23"/>
                  <a:pt x="118" y="26"/>
                  <a:pt x="106" y="31"/>
                </a:cubicBezTo>
                <a:cubicBezTo>
                  <a:pt x="88" y="40"/>
                  <a:pt x="76" y="53"/>
                  <a:pt x="71" y="69"/>
                </a:cubicBezTo>
                <a:cubicBezTo>
                  <a:pt x="65" y="86"/>
                  <a:pt x="63" y="105"/>
                  <a:pt x="63" y="127"/>
                </a:cubicBezTo>
                <a:lnTo>
                  <a:pt x="63" y="140"/>
                </a:lnTo>
                <a:cubicBezTo>
                  <a:pt x="63" y="181"/>
                  <a:pt x="67" y="209"/>
                  <a:pt x="75" y="225"/>
                </a:cubicBezTo>
                <a:cubicBezTo>
                  <a:pt x="88" y="251"/>
                  <a:pt x="110" y="264"/>
                  <a:pt x="141" y="26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6915240" y="5256000"/>
            <a:ext cx="104040" cy="150480"/>
          </a:xfrm>
          <a:custGeom>
            <a:avLst/>
            <a:gdLst/>
            <a:ahLst/>
            <a:rect l="0" t="0" r="r" b="b"/>
            <a:pathLst>
              <a:path w="289" h="418">
                <a:moveTo>
                  <a:pt x="189" y="28"/>
                </a:moveTo>
                <a:cubicBezTo>
                  <a:pt x="208" y="10"/>
                  <a:pt x="229" y="0"/>
                  <a:pt x="254" y="0"/>
                </a:cubicBezTo>
                <a:cubicBezTo>
                  <a:pt x="266" y="0"/>
                  <a:pt x="275" y="4"/>
                  <a:pt x="281" y="12"/>
                </a:cubicBezTo>
                <a:cubicBezTo>
                  <a:pt x="286" y="20"/>
                  <a:pt x="289" y="28"/>
                  <a:pt x="289" y="37"/>
                </a:cubicBezTo>
                <a:cubicBezTo>
                  <a:pt x="289" y="42"/>
                  <a:pt x="287" y="48"/>
                  <a:pt x="283" y="52"/>
                </a:cubicBezTo>
                <a:cubicBezTo>
                  <a:pt x="279" y="57"/>
                  <a:pt x="274" y="59"/>
                  <a:pt x="266" y="59"/>
                </a:cubicBezTo>
                <a:cubicBezTo>
                  <a:pt x="252" y="59"/>
                  <a:pt x="244" y="53"/>
                  <a:pt x="243" y="40"/>
                </a:cubicBezTo>
                <a:cubicBezTo>
                  <a:pt x="242" y="34"/>
                  <a:pt x="243" y="30"/>
                  <a:pt x="245" y="27"/>
                </a:cubicBezTo>
                <a:cubicBezTo>
                  <a:pt x="245" y="27"/>
                  <a:pt x="245" y="26"/>
                  <a:pt x="245" y="25"/>
                </a:cubicBezTo>
                <a:lnTo>
                  <a:pt x="245" y="24"/>
                </a:lnTo>
                <a:cubicBezTo>
                  <a:pt x="233" y="26"/>
                  <a:pt x="221" y="30"/>
                  <a:pt x="211" y="38"/>
                </a:cubicBezTo>
                <a:cubicBezTo>
                  <a:pt x="207" y="41"/>
                  <a:pt x="206" y="42"/>
                  <a:pt x="206" y="43"/>
                </a:cubicBezTo>
                <a:cubicBezTo>
                  <a:pt x="206" y="43"/>
                  <a:pt x="207" y="44"/>
                  <a:pt x="208" y="46"/>
                </a:cubicBezTo>
                <a:cubicBezTo>
                  <a:pt x="210" y="48"/>
                  <a:pt x="212" y="50"/>
                  <a:pt x="214" y="54"/>
                </a:cubicBezTo>
                <a:cubicBezTo>
                  <a:pt x="216" y="57"/>
                  <a:pt x="218" y="61"/>
                  <a:pt x="221" y="65"/>
                </a:cubicBezTo>
                <a:cubicBezTo>
                  <a:pt x="223" y="69"/>
                  <a:pt x="225" y="75"/>
                  <a:pt x="227" y="81"/>
                </a:cubicBezTo>
                <a:cubicBezTo>
                  <a:pt x="228" y="88"/>
                  <a:pt x="229" y="95"/>
                  <a:pt x="229" y="102"/>
                </a:cubicBezTo>
                <a:cubicBezTo>
                  <a:pt x="229" y="128"/>
                  <a:pt x="219" y="151"/>
                  <a:pt x="198" y="170"/>
                </a:cubicBezTo>
                <a:cubicBezTo>
                  <a:pt x="177" y="188"/>
                  <a:pt x="152" y="197"/>
                  <a:pt x="122" y="198"/>
                </a:cubicBezTo>
                <a:cubicBezTo>
                  <a:pt x="100" y="198"/>
                  <a:pt x="80" y="192"/>
                  <a:pt x="59" y="180"/>
                </a:cubicBezTo>
                <a:cubicBezTo>
                  <a:pt x="54" y="187"/>
                  <a:pt x="52" y="195"/>
                  <a:pt x="52" y="204"/>
                </a:cubicBezTo>
                <a:cubicBezTo>
                  <a:pt x="52" y="219"/>
                  <a:pt x="57" y="230"/>
                  <a:pt x="68" y="237"/>
                </a:cubicBezTo>
                <a:cubicBezTo>
                  <a:pt x="72" y="239"/>
                  <a:pt x="76" y="241"/>
                  <a:pt x="79" y="241"/>
                </a:cubicBezTo>
                <a:cubicBezTo>
                  <a:pt x="83" y="241"/>
                  <a:pt x="98" y="241"/>
                  <a:pt x="125" y="242"/>
                </a:cubicBezTo>
                <a:cubicBezTo>
                  <a:pt x="160" y="242"/>
                  <a:pt x="183" y="243"/>
                  <a:pt x="193" y="246"/>
                </a:cubicBezTo>
                <a:cubicBezTo>
                  <a:pt x="219" y="249"/>
                  <a:pt x="240" y="258"/>
                  <a:pt x="255" y="272"/>
                </a:cubicBezTo>
                <a:cubicBezTo>
                  <a:pt x="271" y="288"/>
                  <a:pt x="279" y="309"/>
                  <a:pt x="279" y="334"/>
                </a:cubicBezTo>
                <a:cubicBezTo>
                  <a:pt x="279" y="362"/>
                  <a:pt x="263" y="383"/>
                  <a:pt x="229" y="399"/>
                </a:cubicBezTo>
                <a:cubicBezTo>
                  <a:pt x="204" y="412"/>
                  <a:pt x="174" y="418"/>
                  <a:pt x="139" y="418"/>
                </a:cubicBezTo>
                <a:cubicBezTo>
                  <a:pt x="104" y="418"/>
                  <a:pt x="74" y="412"/>
                  <a:pt x="49" y="399"/>
                </a:cubicBezTo>
                <a:cubicBezTo>
                  <a:pt x="16" y="384"/>
                  <a:pt x="0" y="363"/>
                  <a:pt x="0" y="335"/>
                </a:cubicBezTo>
                <a:cubicBezTo>
                  <a:pt x="0" y="320"/>
                  <a:pt x="4" y="308"/>
                  <a:pt x="13" y="297"/>
                </a:cubicBezTo>
                <a:cubicBezTo>
                  <a:pt x="22" y="287"/>
                  <a:pt x="31" y="280"/>
                  <a:pt x="39" y="277"/>
                </a:cubicBezTo>
                <a:lnTo>
                  <a:pt x="46" y="273"/>
                </a:lnTo>
                <a:cubicBezTo>
                  <a:pt x="31" y="260"/>
                  <a:pt x="24" y="242"/>
                  <a:pt x="24" y="220"/>
                </a:cubicBezTo>
                <a:cubicBezTo>
                  <a:pt x="24" y="200"/>
                  <a:pt x="30" y="182"/>
                  <a:pt x="42" y="165"/>
                </a:cubicBezTo>
                <a:cubicBezTo>
                  <a:pt x="23" y="146"/>
                  <a:pt x="14" y="125"/>
                  <a:pt x="14" y="102"/>
                </a:cubicBezTo>
                <a:cubicBezTo>
                  <a:pt x="14" y="76"/>
                  <a:pt x="25" y="53"/>
                  <a:pt x="46" y="35"/>
                </a:cubicBezTo>
                <a:cubicBezTo>
                  <a:pt x="67" y="17"/>
                  <a:pt x="92" y="8"/>
                  <a:pt x="122" y="7"/>
                </a:cubicBezTo>
                <a:cubicBezTo>
                  <a:pt x="144" y="7"/>
                  <a:pt x="164" y="13"/>
                  <a:pt x="182" y="24"/>
                </a:cubicBezTo>
                <a:lnTo>
                  <a:pt x="189" y="28"/>
                </a:lnTo>
                <a:moveTo>
                  <a:pt x="170" y="70"/>
                </a:moveTo>
                <a:cubicBezTo>
                  <a:pt x="168" y="58"/>
                  <a:pt x="163" y="49"/>
                  <a:pt x="154" y="42"/>
                </a:cubicBezTo>
                <a:cubicBezTo>
                  <a:pt x="145" y="35"/>
                  <a:pt x="134" y="32"/>
                  <a:pt x="121" y="31"/>
                </a:cubicBezTo>
                <a:cubicBezTo>
                  <a:pt x="109" y="31"/>
                  <a:pt x="98" y="35"/>
                  <a:pt x="89" y="42"/>
                </a:cubicBezTo>
                <a:cubicBezTo>
                  <a:pt x="80" y="48"/>
                  <a:pt x="75" y="58"/>
                  <a:pt x="73" y="70"/>
                </a:cubicBezTo>
                <a:cubicBezTo>
                  <a:pt x="72" y="77"/>
                  <a:pt x="71" y="88"/>
                  <a:pt x="71" y="102"/>
                </a:cubicBezTo>
                <a:cubicBezTo>
                  <a:pt x="71" y="121"/>
                  <a:pt x="72" y="135"/>
                  <a:pt x="75" y="143"/>
                </a:cubicBezTo>
                <a:cubicBezTo>
                  <a:pt x="78" y="152"/>
                  <a:pt x="85" y="160"/>
                  <a:pt x="94" y="166"/>
                </a:cubicBezTo>
                <a:cubicBezTo>
                  <a:pt x="102" y="171"/>
                  <a:pt x="111" y="173"/>
                  <a:pt x="122" y="173"/>
                </a:cubicBezTo>
                <a:cubicBezTo>
                  <a:pt x="131" y="173"/>
                  <a:pt x="139" y="171"/>
                  <a:pt x="146" y="167"/>
                </a:cubicBezTo>
                <a:cubicBezTo>
                  <a:pt x="152" y="164"/>
                  <a:pt x="157" y="161"/>
                  <a:pt x="160" y="156"/>
                </a:cubicBezTo>
                <a:cubicBezTo>
                  <a:pt x="163" y="151"/>
                  <a:pt x="165" y="147"/>
                  <a:pt x="167" y="143"/>
                </a:cubicBezTo>
                <a:cubicBezTo>
                  <a:pt x="169" y="140"/>
                  <a:pt x="170" y="136"/>
                  <a:pt x="170" y="134"/>
                </a:cubicBezTo>
                <a:cubicBezTo>
                  <a:pt x="172" y="127"/>
                  <a:pt x="172" y="117"/>
                  <a:pt x="172" y="102"/>
                </a:cubicBezTo>
                <a:cubicBezTo>
                  <a:pt x="172" y="88"/>
                  <a:pt x="172" y="77"/>
                  <a:pt x="170" y="70"/>
                </a:cubicBezTo>
                <a:moveTo>
                  <a:pt x="237" y="335"/>
                </a:moveTo>
                <a:cubicBezTo>
                  <a:pt x="237" y="325"/>
                  <a:pt x="234" y="316"/>
                  <a:pt x="227" y="309"/>
                </a:cubicBezTo>
                <a:cubicBezTo>
                  <a:pt x="221" y="303"/>
                  <a:pt x="213" y="298"/>
                  <a:pt x="201" y="295"/>
                </a:cubicBezTo>
                <a:cubicBezTo>
                  <a:pt x="190" y="292"/>
                  <a:pt x="180" y="290"/>
                  <a:pt x="170" y="289"/>
                </a:cubicBezTo>
                <a:cubicBezTo>
                  <a:pt x="161" y="288"/>
                  <a:pt x="150" y="288"/>
                  <a:pt x="136" y="288"/>
                </a:cubicBezTo>
                <a:lnTo>
                  <a:pt x="119" y="288"/>
                </a:lnTo>
                <a:cubicBezTo>
                  <a:pt x="91" y="288"/>
                  <a:pt x="74" y="289"/>
                  <a:pt x="68" y="292"/>
                </a:cubicBezTo>
                <a:cubicBezTo>
                  <a:pt x="60" y="296"/>
                  <a:pt x="53" y="301"/>
                  <a:pt x="49" y="309"/>
                </a:cubicBezTo>
                <a:cubicBezTo>
                  <a:pt x="44" y="317"/>
                  <a:pt x="42" y="326"/>
                  <a:pt x="41" y="335"/>
                </a:cubicBezTo>
                <a:cubicBezTo>
                  <a:pt x="41" y="339"/>
                  <a:pt x="43" y="344"/>
                  <a:pt x="45" y="349"/>
                </a:cubicBezTo>
                <a:cubicBezTo>
                  <a:pt x="48" y="355"/>
                  <a:pt x="52" y="361"/>
                  <a:pt x="58" y="368"/>
                </a:cubicBezTo>
                <a:cubicBezTo>
                  <a:pt x="65" y="375"/>
                  <a:pt x="75" y="381"/>
                  <a:pt x="89" y="386"/>
                </a:cubicBezTo>
                <a:cubicBezTo>
                  <a:pt x="103" y="391"/>
                  <a:pt x="119" y="393"/>
                  <a:pt x="139" y="394"/>
                </a:cubicBezTo>
                <a:cubicBezTo>
                  <a:pt x="168" y="394"/>
                  <a:pt x="192" y="388"/>
                  <a:pt x="209" y="376"/>
                </a:cubicBezTo>
                <a:cubicBezTo>
                  <a:pt x="227" y="364"/>
                  <a:pt x="237" y="351"/>
                  <a:pt x="237" y="3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7038000" y="5307120"/>
            <a:ext cx="64440" cy="107640"/>
          </a:xfrm>
          <a:custGeom>
            <a:avLst/>
            <a:gdLst/>
            <a:ahLst/>
            <a:rect l="0" t="0" r="r" b="b"/>
            <a:pathLst>
              <a:path w="179" h="299">
                <a:moveTo>
                  <a:pt x="26" y="106"/>
                </a:moveTo>
                <a:cubicBezTo>
                  <a:pt x="18" y="106"/>
                  <a:pt x="12" y="103"/>
                  <a:pt x="7" y="98"/>
                </a:cubicBezTo>
                <a:cubicBezTo>
                  <a:pt x="2" y="92"/>
                  <a:pt x="0" y="86"/>
                  <a:pt x="0" y="78"/>
                </a:cubicBezTo>
                <a:cubicBezTo>
                  <a:pt x="0" y="57"/>
                  <a:pt x="8" y="39"/>
                  <a:pt x="23" y="23"/>
                </a:cubicBezTo>
                <a:cubicBezTo>
                  <a:pt x="39" y="8"/>
                  <a:pt x="59" y="0"/>
                  <a:pt x="82" y="0"/>
                </a:cubicBezTo>
                <a:cubicBezTo>
                  <a:pt x="109" y="0"/>
                  <a:pt x="133" y="8"/>
                  <a:pt x="151" y="25"/>
                </a:cubicBezTo>
                <a:cubicBezTo>
                  <a:pt x="170" y="42"/>
                  <a:pt x="179" y="63"/>
                  <a:pt x="179" y="90"/>
                </a:cubicBezTo>
                <a:cubicBezTo>
                  <a:pt x="179" y="103"/>
                  <a:pt x="176" y="115"/>
                  <a:pt x="170" y="126"/>
                </a:cubicBezTo>
                <a:cubicBezTo>
                  <a:pt x="164" y="138"/>
                  <a:pt x="157" y="148"/>
                  <a:pt x="149" y="157"/>
                </a:cubicBezTo>
                <a:cubicBezTo>
                  <a:pt x="140" y="165"/>
                  <a:pt x="128" y="176"/>
                  <a:pt x="112" y="190"/>
                </a:cubicBezTo>
                <a:cubicBezTo>
                  <a:pt x="101" y="199"/>
                  <a:pt x="86" y="213"/>
                  <a:pt x="67" y="231"/>
                </a:cubicBezTo>
                <a:lnTo>
                  <a:pt x="41" y="256"/>
                </a:lnTo>
                <a:lnTo>
                  <a:pt x="75" y="258"/>
                </a:lnTo>
                <a:cubicBezTo>
                  <a:pt x="123" y="258"/>
                  <a:pt x="147" y="256"/>
                  <a:pt x="150" y="254"/>
                </a:cubicBezTo>
                <a:cubicBezTo>
                  <a:pt x="153" y="254"/>
                  <a:pt x="156" y="240"/>
                  <a:pt x="161" y="214"/>
                </a:cubicBezTo>
                <a:lnTo>
                  <a:pt x="161" y="213"/>
                </a:lnTo>
                <a:lnTo>
                  <a:pt x="179" y="213"/>
                </a:lnTo>
                <a:lnTo>
                  <a:pt x="179" y="214"/>
                </a:lnTo>
                <a:cubicBezTo>
                  <a:pt x="179" y="215"/>
                  <a:pt x="177" y="229"/>
                  <a:pt x="173" y="255"/>
                </a:cubicBezTo>
                <a:cubicBezTo>
                  <a:pt x="170" y="282"/>
                  <a:pt x="167" y="296"/>
                  <a:pt x="167" y="297"/>
                </a:cubicBezTo>
                <a:lnTo>
                  <a:pt x="167" y="299"/>
                </a:lnTo>
                <a:lnTo>
                  <a:pt x="0" y="299"/>
                </a:lnTo>
                <a:lnTo>
                  <a:pt x="0" y="290"/>
                </a:lnTo>
                <a:lnTo>
                  <a:pt x="0" y="285"/>
                </a:lnTo>
                <a:cubicBezTo>
                  <a:pt x="0" y="283"/>
                  <a:pt x="1" y="280"/>
                  <a:pt x="2" y="278"/>
                </a:cubicBezTo>
                <a:cubicBezTo>
                  <a:pt x="4" y="276"/>
                  <a:pt x="9" y="270"/>
                  <a:pt x="16" y="262"/>
                </a:cubicBezTo>
                <a:cubicBezTo>
                  <a:pt x="24" y="252"/>
                  <a:pt x="32" y="244"/>
                  <a:pt x="38" y="236"/>
                </a:cubicBezTo>
                <a:cubicBezTo>
                  <a:pt x="41" y="233"/>
                  <a:pt x="46" y="228"/>
                  <a:pt x="53" y="220"/>
                </a:cubicBezTo>
                <a:cubicBezTo>
                  <a:pt x="61" y="212"/>
                  <a:pt x="66" y="206"/>
                  <a:pt x="69" y="203"/>
                </a:cubicBezTo>
                <a:cubicBezTo>
                  <a:pt x="71" y="200"/>
                  <a:pt x="76" y="195"/>
                  <a:pt x="81" y="189"/>
                </a:cubicBezTo>
                <a:cubicBezTo>
                  <a:pt x="87" y="182"/>
                  <a:pt x="92" y="177"/>
                  <a:pt x="94" y="173"/>
                </a:cubicBezTo>
                <a:cubicBezTo>
                  <a:pt x="96" y="170"/>
                  <a:pt x="100" y="166"/>
                  <a:pt x="104" y="160"/>
                </a:cubicBezTo>
                <a:cubicBezTo>
                  <a:pt x="109" y="154"/>
                  <a:pt x="112" y="149"/>
                  <a:pt x="114" y="146"/>
                </a:cubicBezTo>
                <a:cubicBezTo>
                  <a:pt x="115" y="142"/>
                  <a:pt x="118" y="137"/>
                  <a:pt x="121" y="133"/>
                </a:cubicBezTo>
                <a:cubicBezTo>
                  <a:pt x="124" y="128"/>
                  <a:pt x="126" y="123"/>
                  <a:pt x="127" y="118"/>
                </a:cubicBezTo>
                <a:cubicBezTo>
                  <a:pt x="128" y="114"/>
                  <a:pt x="129" y="109"/>
                  <a:pt x="130" y="105"/>
                </a:cubicBezTo>
                <a:cubicBezTo>
                  <a:pt x="131" y="101"/>
                  <a:pt x="132" y="96"/>
                  <a:pt x="132" y="90"/>
                </a:cubicBezTo>
                <a:cubicBezTo>
                  <a:pt x="132" y="71"/>
                  <a:pt x="127" y="55"/>
                  <a:pt x="115" y="41"/>
                </a:cubicBezTo>
                <a:cubicBezTo>
                  <a:pt x="105" y="28"/>
                  <a:pt x="91" y="21"/>
                  <a:pt x="72" y="21"/>
                </a:cubicBezTo>
                <a:cubicBezTo>
                  <a:pt x="62" y="21"/>
                  <a:pt x="54" y="23"/>
                  <a:pt x="46" y="28"/>
                </a:cubicBezTo>
                <a:cubicBezTo>
                  <a:pt x="39" y="34"/>
                  <a:pt x="33" y="38"/>
                  <a:pt x="30" y="43"/>
                </a:cubicBezTo>
                <a:cubicBezTo>
                  <a:pt x="28" y="48"/>
                  <a:pt x="26" y="51"/>
                  <a:pt x="26" y="52"/>
                </a:cubicBezTo>
                <a:cubicBezTo>
                  <a:pt x="26" y="52"/>
                  <a:pt x="27" y="52"/>
                  <a:pt x="28" y="52"/>
                </a:cubicBezTo>
                <a:cubicBezTo>
                  <a:pt x="34" y="52"/>
                  <a:pt x="39" y="54"/>
                  <a:pt x="45" y="58"/>
                </a:cubicBezTo>
                <a:cubicBezTo>
                  <a:pt x="50" y="63"/>
                  <a:pt x="53" y="69"/>
                  <a:pt x="53" y="79"/>
                </a:cubicBezTo>
                <a:cubicBezTo>
                  <a:pt x="53" y="86"/>
                  <a:pt x="51" y="93"/>
                  <a:pt x="46" y="98"/>
                </a:cubicBezTo>
                <a:cubicBezTo>
                  <a:pt x="41" y="103"/>
                  <a:pt x="35" y="106"/>
                  <a:pt x="26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7143120" y="51886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1" y="207"/>
                  <a:pt x="16" y="184"/>
                  <a:pt x="22" y="165"/>
                </a:cubicBezTo>
                <a:cubicBezTo>
                  <a:pt x="27" y="146"/>
                  <a:pt x="35" y="128"/>
                  <a:pt x="45" y="110"/>
                </a:cubicBezTo>
                <a:cubicBezTo>
                  <a:pt x="55" y="92"/>
                  <a:pt x="63" y="77"/>
                  <a:pt x="69" y="67"/>
                </a:cubicBezTo>
                <a:cubicBezTo>
                  <a:pt x="75" y="57"/>
                  <a:pt x="84" y="46"/>
                  <a:pt x="96" y="34"/>
                </a:cubicBezTo>
                <a:cubicBezTo>
                  <a:pt x="108" y="23"/>
                  <a:pt x="115" y="15"/>
                  <a:pt x="117" y="13"/>
                </a:cubicBezTo>
                <a:cubicBezTo>
                  <a:pt x="119" y="10"/>
                  <a:pt x="124" y="6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5"/>
                </a:cubicBezTo>
                <a:cubicBezTo>
                  <a:pt x="152" y="7"/>
                  <a:pt x="149" y="11"/>
                  <a:pt x="141" y="19"/>
                </a:cubicBezTo>
                <a:cubicBezTo>
                  <a:pt x="134" y="26"/>
                  <a:pt x="126" y="37"/>
                  <a:pt x="115" y="52"/>
                </a:cubicBezTo>
                <a:cubicBezTo>
                  <a:pt x="105" y="67"/>
                  <a:pt x="95" y="85"/>
                  <a:pt x="84" y="106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1" y="230"/>
                  <a:pt x="47" y="271"/>
                  <a:pt x="47" y="316"/>
                </a:cubicBezTo>
                <a:cubicBezTo>
                  <a:pt x="47" y="361"/>
                  <a:pt x="51" y="401"/>
                  <a:pt x="58" y="437"/>
                </a:cubicBezTo>
                <a:cubicBezTo>
                  <a:pt x="65" y="475"/>
                  <a:pt x="74" y="504"/>
                  <a:pt x="84" y="526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9" y="623"/>
                  <a:pt x="152" y="627"/>
                  <a:pt x="152" y="627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5" y="582"/>
                  <a:pt x="46" y="537"/>
                  <a:pt x="28" y="484"/>
                </a:cubicBezTo>
                <a:cubicBezTo>
                  <a:pt x="9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7268400" y="5162400"/>
            <a:ext cx="64800" cy="107640"/>
          </a:xfrm>
          <a:custGeom>
            <a:avLst/>
            <a:gdLst/>
            <a:ahLst/>
            <a:rect l="0" t="0" r="r" b="b"/>
            <a:pathLst>
              <a:path w="180" h="299">
                <a:moveTo>
                  <a:pt x="27" y="107"/>
                </a:moveTo>
                <a:cubicBezTo>
                  <a:pt x="19" y="107"/>
                  <a:pt x="12" y="104"/>
                  <a:pt x="7" y="99"/>
                </a:cubicBezTo>
                <a:cubicBezTo>
                  <a:pt x="2" y="94"/>
                  <a:pt x="0" y="87"/>
                  <a:pt x="0" y="79"/>
                </a:cubicBezTo>
                <a:cubicBezTo>
                  <a:pt x="0" y="57"/>
                  <a:pt x="8" y="39"/>
                  <a:pt x="25" y="23"/>
                </a:cubicBezTo>
                <a:cubicBezTo>
                  <a:pt x="41" y="8"/>
                  <a:pt x="60" y="0"/>
                  <a:pt x="84" y="0"/>
                </a:cubicBezTo>
                <a:cubicBezTo>
                  <a:pt x="111" y="0"/>
                  <a:pt x="134" y="8"/>
                  <a:pt x="152" y="25"/>
                </a:cubicBezTo>
                <a:cubicBezTo>
                  <a:pt x="170" y="42"/>
                  <a:pt x="179" y="63"/>
                  <a:pt x="180" y="91"/>
                </a:cubicBezTo>
                <a:cubicBezTo>
                  <a:pt x="180" y="104"/>
                  <a:pt x="177" y="116"/>
                  <a:pt x="171" y="128"/>
                </a:cubicBezTo>
                <a:cubicBezTo>
                  <a:pt x="165" y="139"/>
                  <a:pt x="157" y="149"/>
                  <a:pt x="149" y="158"/>
                </a:cubicBezTo>
                <a:cubicBezTo>
                  <a:pt x="141" y="167"/>
                  <a:pt x="129" y="178"/>
                  <a:pt x="113" y="191"/>
                </a:cubicBezTo>
                <a:cubicBezTo>
                  <a:pt x="103" y="200"/>
                  <a:pt x="88" y="214"/>
                  <a:pt x="69" y="232"/>
                </a:cubicBezTo>
                <a:lnTo>
                  <a:pt x="42" y="257"/>
                </a:lnTo>
                <a:lnTo>
                  <a:pt x="76" y="258"/>
                </a:lnTo>
                <a:cubicBezTo>
                  <a:pt x="123" y="258"/>
                  <a:pt x="148" y="257"/>
                  <a:pt x="151" y="255"/>
                </a:cubicBezTo>
                <a:cubicBezTo>
                  <a:pt x="153" y="255"/>
                  <a:pt x="157" y="242"/>
                  <a:pt x="162" y="216"/>
                </a:cubicBezTo>
                <a:lnTo>
                  <a:pt x="162" y="214"/>
                </a:lnTo>
                <a:lnTo>
                  <a:pt x="180" y="214"/>
                </a:lnTo>
                <a:lnTo>
                  <a:pt x="180" y="216"/>
                </a:lnTo>
                <a:cubicBezTo>
                  <a:pt x="179" y="216"/>
                  <a:pt x="177" y="230"/>
                  <a:pt x="174" y="256"/>
                </a:cubicBezTo>
                <a:cubicBezTo>
                  <a:pt x="170" y="283"/>
                  <a:pt x="168" y="296"/>
                  <a:pt x="167" y="297"/>
                </a:cubicBezTo>
                <a:lnTo>
                  <a:pt x="167" y="299"/>
                </a:lnTo>
                <a:lnTo>
                  <a:pt x="0" y="299"/>
                </a:lnTo>
                <a:lnTo>
                  <a:pt x="0" y="290"/>
                </a:lnTo>
                <a:lnTo>
                  <a:pt x="0" y="285"/>
                </a:lnTo>
                <a:cubicBezTo>
                  <a:pt x="0" y="283"/>
                  <a:pt x="1" y="281"/>
                  <a:pt x="3" y="278"/>
                </a:cubicBezTo>
                <a:cubicBezTo>
                  <a:pt x="5" y="276"/>
                  <a:pt x="9" y="271"/>
                  <a:pt x="17" y="263"/>
                </a:cubicBezTo>
                <a:cubicBezTo>
                  <a:pt x="26" y="253"/>
                  <a:pt x="33" y="245"/>
                  <a:pt x="40" y="238"/>
                </a:cubicBezTo>
                <a:cubicBezTo>
                  <a:pt x="42" y="235"/>
                  <a:pt x="47" y="229"/>
                  <a:pt x="55" y="221"/>
                </a:cubicBezTo>
                <a:cubicBezTo>
                  <a:pt x="62" y="213"/>
                  <a:pt x="67" y="207"/>
                  <a:pt x="70" y="204"/>
                </a:cubicBezTo>
                <a:cubicBezTo>
                  <a:pt x="73" y="201"/>
                  <a:pt x="77" y="197"/>
                  <a:pt x="83" y="190"/>
                </a:cubicBezTo>
                <a:cubicBezTo>
                  <a:pt x="89" y="183"/>
                  <a:pt x="93" y="178"/>
                  <a:pt x="95" y="174"/>
                </a:cubicBezTo>
                <a:cubicBezTo>
                  <a:pt x="98" y="171"/>
                  <a:pt x="101" y="167"/>
                  <a:pt x="106" y="161"/>
                </a:cubicBezTo>
                <a:cubicBezTo>
                  <a:pt x="110" y="155"/>
                  <a:pt x="113" y="151"/>
                  <a:pt x="115" y="147"/>
                </a:cubicBezTo>
                <a:cubicBezTo>
                  <a:pt x="117" y="143"/>
                  <a:pt x="119" y="139"/>
                  <a:pt x="122" y="134"/>
                </a:cubicBezTo>
                <a:cubicBezTo>
                  <a:pt x="125" y="129"/>
                  <a:pt x="126" y="124"/>
                  <a:pt x="128" y="119"/>
                </a:cubicBezTo>
                <a:cubicBezTo>
                  <a:pt x="129" y="115"/>
                  <a:pt x="130" y="110"/>
                  <a:pt x="131" y="106"/>
                </a:cubicBezTo>
                <a:cubicBezTo>
                  <a:pt x="132" y="102"/>
                  <a:pt x="132" y="97"/>
                  <a:pt x="132" y="91"/>
                </a:cubicBezTo>
                <a:cubicBezTo>
                  <a:pt x="132" y="73"/>
                  <a:pt x="127" y="55"/>
                  <a:pt x="117" y="42"/>
                </a:cubicBezTo>
                <a:cubicBezTo>
                  <a:pt x="107" y="28"/>
                  <a:pt x="92" y="21"/>
                  <a:pt x="74" y="21"/>
                </a:cubicBezTo>
                <a:cubicBezTo>
                  <a:pt x="64" y="21"/>
                  <a:pt x="55" y="24"/>
                  <a:pt x="48" y="29"/>
                </a:cubicBezTo>
                <a:cubicBezTo>
                  <a:pt x="40" y="34"/>
                  <a:pt x="35" y="39"/>
                  <a:pt x="32" y="43"/>
                </a:cubicBezTo>
                <a:cubicBezTo>
                  <a:pt x="29" y="48"/>
                  <a:pt x="27" y="51"/>
                  <a:pt x="27" y="52"/>
                </a:cubicBezTo>
                <a:cubicBezTo>
                  <a:pt x="27" y="52"/>
                  <a:pt x="28" y="52"/>
                  <a:pt x="30" y="52"/>
                </a:cubicBezTo>
                <a:cubicBezTo>
                  <a:pt x="35" y="52"/>
                  <a:pt x="41" y="54"/>
                  <a:pt x="46" y="59"/>
                </a:cubicBezTo>
                <a:cubicBezTo>
                  <a:pt x="52" y="63"/>
                  <a:pt x="55" y="71"/>
                  <a:pt x="55" y="80"/>
                </a:cubicBezTo>
                <a:cubicBezTo>
                  <a:pt x="55" y="88"/>
                  <a:pt x="52" y="94"/>
                  <a:pt x="48" y="99"/>
                </a:cubicBezTo>
                <a:cubicBezTo>
                  <a:pt x="43" y="104"/>
                  <a:pt x="36" y="107"/>
                  <a:pt x="27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7267320" y="5330880"/>
            <a:ext cx="66960" cy="110880"/>
          </a:xfrm>
          <a:custGeom>
            <a:avLst/>
            <a:gdLst/>
            <a:ahLst/>
            <a:rect l="0" t="0" r="r" b="b"/>
            <a:pathLst>
              <a:path w="186" h="308">
                <a:moveTo>
                  <a:pt x="38" y="91"/>
                </a:moveTo>
                <a:cubicBezTo>
                  <a:pt x="29" y="91"/>
                  <a:pt x="23" y="89"/>
                  <a:pt x="19" y="84"/>
                </a:cubicBezTo>
                <a:cubicBezTo>
                  <a:pt x="14" y="77"/>
                  <a:pt x="12" y="71"/>
                  <a:pt x="12" y="63"/>
                </a:cubicBezTo>
                <a:cubicBezTo>
                  <a:pt x="12" y="46"/>
                  <a:pt x="19" y="32"/>
                  <a:pt x="33" y="19"/>
                </a:cubicBezTo>
                <a:cubicBezTo>
                  <a:pt x="47" y="6"/>
                  <a:pt x="65" y="0"/>
                  <a:pt x="86" y="0"/>
                </a:cubicBezTo>
                <a:cubicBezTo>
                  <a:pt x="96" y="0"/>
                  <a:pt x="103" y="0"/>
                  <a:pt x="106" y="0"/>
                </a:cubicBezTo>
                <a:cubicBezTo>
                  <a:pt x="128" y="4"/>
                  <a:pt x="145" y="12"/>
                  <a:pt x="156" y="24"/>
                </a:cubicBezTo>
                <a:cubicBezTo>
                  <a:pt x="168" y="36"/>
                  <a:pt x="174" y="49"/>
                  <a:pt x="174" y="64"/>
                </a:cubicBezTo>
                <a:cubicBezTo>
                  <a:pt x="174" y="79"/>
                  <a:pt x="169" y="95"/>
                  <a:pt x="159" y="110"/>
                </a:cubicBezTo>
                <a:cubicBezTo>
                  <a:pt x="149" y="125"/>
                  <a:pt x="135" y="135"/>
                  <a:pt x="117" y="142"/>
                </a:cubicBezTo>
                <a:lnTo>
                  <a:pt x="115" y="143"/>
                </a:lnTo>
                <a:cubicBezTo>
                  <a:pt x="115" y="143"/>
                  <a:pt x="117" y="143"/>
                  <a:pt x="119" y="144"/>
                </a:cubicBezTo>
                <a:cubicBezTo>
                  <a:pt x="122" y="144"/>
                  <a:pt x="126" y="146"/>
                  <a:pt x="132" y="148"/>
                </a:cubicBezTo>
                <a:cubicBezTo>
                  <a:pt x="138" y="150"/>
                  <a:pt x="144" y="153"/>
                  <a:pt x="149" y="157"/>
                </a:cubicBezTo>
                <a:cubicBezTo>
                  <a:pt x="174" y="173"/>
                  <a:pt x="186" y="194"/>
                  <a:pt x="186" y="220"/>
                </a:cubicBezTo>
                <a:cubicBezTo>
                  <a:pt x="186" y="243"/>
                  <a:pt x="177" y="264"/>
                  <a:pt x="158" y="282"/>
                </a:cubicBezTo>
                <a:cubicBezTo>
                  <a:pt x="140" y="299"/>
                  <a:pt x="116" y="308"/>
                  <a:pt x="88" y="308"/>
                </a:cubicBezTo>
                <a:cubicBezTo>
                  <a:pt x="63" y="308"/>
                  <a:pt x="43" y="302"/>
                  <a:pt x="25" y="289"/>
                </a:cubicBezTo>
                <a:cubicBezTo>
                  <a:pt x="8" y="276"/>
                  <a:pt x="0" y="260"/>
                  <a:pt x="0" y="240"/>
                </a:cubicBezTo>
                <a:cubicBezTo>
                  <a:pt x="0" y="232"/>
                  <a:pt x="2" y="225"/>
                  <a:pt x="8" y="220"/>
                </a:cubicBezTo>
                <a:cubicBezTo>
                  <a:pt x="13" y="215"/>
                  <a:pt x="20" y="212"/>
                  <a:pt x="28" y="212"/>
                </a:cubicBezTo>
                <a:cubicBezTo>
                  <a:pt x="36" y="212"/>
                  <a:pt x="43" y="215"/>
                  <a:pt x="48" y="220"/>
                </a:cubicBezTo>
                <a:cubicBezTo>
                  <a:pt x="54" y="225"/>
                  <a:pt x="56" y="232"/>
                  <a:pt x="56" y="240"/>
                </a:cubicBezTo>
                <a:cubicBezTo>
                  <a:pt x="56" y="243"/>
                  <a:pt x="56" y="246"/>
                  <a:pt x="55" y="249"/>
                </a:cubicBezTo>
                <a:cubicBezTo>
                  <a:pt x="54" y="252"/>
                  <a:pt x="53" y="254"/>
                  <a:pt x="52" y="256"/>
                </a:cubicBezTo>
                <a:cubicBezTo>
                  <a:pt x="51" y="258"/>
                  <a:pt x="49" y="260"/>
                  <a:pt x="47" y="262"/>
                </a:cubicBezTo>
                <a:cubicBezTo>
                  <a:pt x="45" y="263"/>
                  <a:pt x="43" y="264"/>
                  <a:pt x="42" y="265"/>
                </a:cubicBezTo>
                <a:cubicBezTo>
                  <a:pt x="40" y="266"/>
                  <a:pt x="39" y="267"/>
                  <a:pt x="37" y="267"/>
                </a:cubicBezTo>
                <a:cubicBezTo>
                  <a:pt x="36" y="267"/>
                  <a:pt x="34" y="268"/>
                  <a:pt x="33" y="268"/>
                </a:cubicBezTo>
                <a:lnTo>
                  <a:pt x="32" y="269"/>
                </a:lnTo>
                <a:cubicBezTo>
                  <a:pt x="47" y="282"/>
                  <a:pt x="65" y="289"/>
                  <a:pt x="88" y="289"/>
                </a:cubicBezTo>
                <a:cubicBezTo>
                  <a:pt x="105" y="289"/>
                  <a:pt x="117" y="281"/>
                  <a:pt x="125" y="265"/>
                </a:cubicBezTo>
                <a:cubicBezTo>
                  <a:pt x="130" y="255"/>
                  <a:pt x="133" y="240"/>
                  <a:pt x="133" y="220"/>
                </a:cubicBezTo>
                <a:lnTo>
                  <a:pt x="133" y="211"/>
                </a:lnTo>
                <a:cubicBezTo>
                  <a:pt x="133" y="183"/>
                  <a:pt x="123" y="164"/>
                  <a:pt x="104" y="154"/>
                </a:cubicBezTo>
                <a:cubicBezTo>
                  <a:pt x="100" y="152"/>
                  <a:pt x="91" y="151"/>
                  <a:pt x="77" y="151"/>
                </a:cubicBezTo>
                <a:lnTo>
                  <a:pt x="57" y="151"/>
                </a:lnTo>
                <a:lnTo>
                  <a:pt x="56" y="150"/>
                </a:lnTo>
                <a:cubicBezTo>
                  <a:pt x="55" y="149"/>
                  <a:pt x="55" y="146"/>
                  <a:pt x="55" y="143"/>
                </a:cubicBezTo>
                <a:cubicBezTo>
                  <a:pt x="55" y="137"/>
                  <a:pt x="56" y="135"/>
                  <a:pt x="59" y="135"/>
                </a:cubicBezTo>
                <a:cubicBezTo>
                  <a:pt x="67" y="135"/>
                  <a:pt x="77" y="134"/>
                  <a:pt x="85" y="132"/>
                </a:cubicBezTo>
                <a:cubicBezTo>
                  <a:pt x="96" y="131"/>
                  <a:pt x="105" y="125"/>
                  <a:pt x="113" y="113"/>
                </a:cubicBezTo>
                <a:cubicBezTo>
                  <a:pt x="122" y="102"/>
                  <a:pt x="126" y="86"/>
                  <a:pt x="126" y="62"/>
                </a:cubicBezTo>
                <a:lnTo>
                  <a:pt x="126" y="59"/>
                </a:lnTo>
                <a:cubicBezTo>
                  <a:pt x="126" y="42"/>
                  <a:pt x="121" y="30"/>
                  <a:pt x="110" y="24"/>
                </a:cubicBezTo>
                <a:cubicBezTo>
                  <a:pt x="104" y="19"/>
                  <a:pt x="97" y="17"/>
                  <a:pt x="89" y="17"/>
                </a:cubicBezTo>
                <a:cubicBezTo>
                  <a:pt x="80" y="17"/>
                  <a:pt x="70" y="19"/>
                  <a:pt x="62" y="22"/>
                </a:cubicBezTo>
                <a:cubicBezTo>
                  <a:pt x="54" y="25"/>
                  <a:pt x="48" y="29"/>
                  <a:pt x="45" y="32"/>
                </a:cubicBezTo>
                <a:cubicBezTo>
                  <a:pt x="41" y="36"/>
                  <a:pt x="40" y="38"/>
                  <a:pt x="40" y="38"/>
                </a:cubicBezTo>
                <a:lnTo>
                  <a:pt x="41" y="38"/>
                </a:lnTo>
                <a:cubicBezTo>
                  <a:pt x="42" y="38"/>
                  <a:pt x="43" y="38"/>
                  <a:pt x="45" y="39"/>
                </a:cubicBezTo>
                <a:cubicBezTo>
                  <a:pt x="46" y="39"/>
                  <a:pt x="48" y="40"/>
                  <a:pt x="49" y="41"/>
                </a:cubicBezTo>
                <a:cubicBezTo>
                  <a:pt x="51" y="42"/>
                  <a:pt x="52" y="43"/>
                  <a:pt x="55" y="44"/>
                </a:cubicBezTo>
                <a:cubicBezTo>
                  <a:pt x="57" y="45"/>
                  <a:pt x="58" y="47"/>
                  <a:pt x="59" y="49"/>
                </a:cubicBezTo>
                <a:cubicBezTo>
                  <a:pt x="60" y="51"/>
                  <a:pt x="61" y="54"/>
                  <a:pt x="63" y="56"/>
                </a:cubicBezTo>
                <a:cubicBezTo>
                  <a:pt x="64" y="58"/>
                  <a:pt x="65" y="61"/>
                  <a:pt x="64" y="65"/>
                </a:cubicBezTo>
                <a:cubicBezTo>
                  <a:pt x="64" y="71"/>
                  <a:pt x="62" y="77"/>
                  <a:pt x="58" y="83"/>
                </a:cubicBezTo>
                <a:cubicBezTo>
                  <a:pt x="53" y="88"/>
                  <a:pt x="47" y="91"/>
                  <a:pt x="38" y="9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7237440" y="5295600"/>
            <a:ext cx="126720" cy="14040"/>
          </a:xfrm>
          <a:custGeom>
            <a:avLst/>
            <a:gdLst/>
            <a:ahLst/>
            <a:rect l="0" t="0" r="r" b="b"/>
            <a:pathLst>
              <a:path w="352" h="39">
                <a:moveTo>
                  <a:pt x="0" y="39"/>
                </a:moveTo>
                <a:lnTo>
                  <a:pt x="352" y="39"/>
                </a:lnTo>
                <a:lnTo>
                  <a:pt x="352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7403400" y="51886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1"/>
                  <a:pt x="107" y="95"/>
                  <a:pt x="125" y="149"/>
                </a:cubicBezTo>
                <a:cubicBezTo>
                  <a:pt x="143" y="202"/>
                  <a:pt x="152" y="258"/>
                  <a:pt x="152" y="316"/>
                </a:cubicBezTo>
                <a:cubicBezTo>
                  <a:pt x="152" y="345"/>
                  <a:pt x="150" y="372"/>
                  <a:pt x="146" y="399"/>
                </a:cubicBezTo>
                <a:cubicBezTo>
                  <a:pt x="142" y="425"/>
                  <a:pt x="137" y="449"/>
                  <a:pt x="132" y="467"/>
                </a:cubicBezTo>
                <a:cubicBezTo>
                  <a:pt x="126" y="486"/>
                  <a:pt x="118" y="504"/>
                  <a:pt x="108" y="523"/>
                </a:cubicBezTo>
                <a:cubicBezTo>
                  <a:pt x="98" y="542"/>
                  <a:pt x="90" y="556"/>
                  <a:pt x="84" y="565"/>
                </a:cubicBezTo>
                <a:cubicBezTo>
                  <a:pt x="78" y="575"/>
                  <a:pt x="70" y="586"/>
                  <a:pt x="58" y="598"/>
                </a:cubicBezTo>
                <a:cubicBezTo>
                  <a:pt x="46" y="609"/>
                  <a:pt x="39" y="616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1" y="628"/>
                  <a:pt x="0" y="625"/>
                </a:cubicBezTo>
                <a:cubicBezTo>
                  <a:pt x="1" y="625"/>
                  <a:pt x="3" y="622"/>
                  <a:pt x="7" y="617"/>
                </a:cubicBezTo>
                <a:cubicBezTo>
                  <a:pt x="74" y="549"/>
                  <a:pt x="106" y="449"/>
                  <a:pt x="106" y="316"/>
                </a:cubicBezTo>
                <a:cubicBezTo>
                  <a:pt x="106" y="183"/>
                  <a:pt x="74" y="83"/>
                  <a:pt x="7" y="15"/>
                </a:cubicBezTo>
                <a:cubicBezTo>
                  <a:pt x="3" y="10"/>
                  <a:pt x="1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7491960" y="51886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7" y="51"/>
                  <a:pt x="107" y="95"/>
                  <a:pt x="125" y="149"/>
                </a:cubicBezTo>
                <a:cubicBezTo>
                  <a:pt x="143" y="202"/>
                  <a:pt x="152" y="258"/>
                  <a:pt x="152" y="316"/>
                </a:cubicBezTo>
                <a:cubicBezTo>
                  <a:pt x="152" y="345"/>
                  <a:pt x="150" y="372"/>
                  <a:pt x="146" y="399"/>
                </a:cubicBezTo>
                <a:cubicBezTo>
                  <a:pt x="142" y="425"/>
                  <a:pt x="137" y="449"/>
                  <a:pt x="132" y="467"/>
                </a:cubicBezTo>
                <a:cubicBezTo>
                  <a:pt x="126" y="486"/>
                  <a:pt x="118" y="504"/>
                  <a:pt x="108" y="523"/>
                </a:cubicBezTo>
                <a:cubicBezTo>
                  <a:pt x="97" y="542"/>
                  <a:pt x="89" y="556"/>
                  <a:pt x="83" y="565"/>
                </a:cubicBezTo>
                <a:cubicBezTo>
                  <a:pt x="77" y="575"/>
                  <a:pt x="69" y="586"/>
                  <a:pt x="57" y="598"/>
                </a:cubicBezTo>
                <a:cubicBezTo>
                  <a:pt x="46" y="609"/>
                  <a:pt x="39" y="616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1" y="628"/>
                  <a:pt x="0" y="625"/>
                </a:cubicBezTo>
                <a:cubicBezTo>
                  <a:pt x="1" y="625"/>
                  <a:pt x="3" y="622"/>
                  <a:pt x="7" y="617"/>
                </a:cubicBezTo>
                <a:cubicBezTo>
                  <a:pt x="73" y="549"/>
                  <a:pt x="106" y="449"/>
                  <a:pt x="106" y="316"/>
                </a:cubicBezTo>
                <a:cubicBezTo>
                  <a:pt x="106" y="183"/>
                  <a:pt x="73" y="83"/>
                  <a:pt x="7" y="15"/>
                </a:cubicBezTo>
                <a:cubicBezTo>
                  <a:pt x="3" y="10"/>
                  <a:pt x="1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7643880" y="5249160"/>
            <a:ext cx="152280" cy="97920"/>
          </a:xfrm>
          <a:custGeom>
            <a:avLst/>
            <a:gdLst/>
            <a:ahLst/>
            <a:rect l="0" t="0" r="r" b="b"/>
            <a:pathLst>
              <a:path w="423" h="272">
                <a:moveTo>
                  <a:pt x="0" y="104"/>
                </a:moveTo>
                <a:cubicBezTo>
                  <a:pt x="0" y="87"/>
                  <a:pt x="4" y="71"/>
                  <a:pt x="11" y="57"/>
                </a:cubicBezTo>
                <a:cubicBezTo>
                  <a:pt x="18" y="43"/>
                  <a:pt x="27" y="33"/>
                  <a:pt x="38" y="25"/>
                </a:cubicBezTo>
                <a:cubicBezTo>
                  <a:pt x="49" y="18"/>
                  <a:pt x="59" y="12"/>
                  <a:pt x="69" y="7"/>
                </a:cubicBezTo>
                <a:cubicBezTo>
                  <a:pt x="79" y="3"/>
                  <a:pt x="88" y="1"/>
                  <a:pt x="96" y="1"/>
                </a:cubicBezTo>
                <a:cubicBezTo>
                  <a:pt x="97" y="1"/>
                  <a:pt x="98" y="1"/>
                  <a:pt x="101" y="1"/>
                </a:cubicBezTo>
                <a:cubicBezTo>
                  <a:pt x="103" y="1"/>
                  <a:pt x="106" y="1"/>
                  <a:pt x="107" y="0"/>
                </a:cubicBezTo>
                <a:cubicBezTo>
                  <a:pt x="124" y="0"/>
                  <a:pt x="139" y="4"/>
                  <a:pt x="153" y="10"/>
                </a:cubicBezTo>
                <a:cubicBezTo>
                  <a:pt x="168" y="16"/>
                  <a:pt x="188" y="28"/>
                  <a:pt x="215" y="45"/>
                </a:cubicBezTo>
                <a:lnTo>
                  <a:pt x="246" y="65"/>
                </a:lnTo>
                <a:cubicBezTo>
                  <a:pt x="271" y="80"/>
                  <a:pt x="294" y="87"/>
                  <a:pt x="316" y="87"/>
                </a:cubicBezTo>
                <a:cubicBezTo>
                  <a:pt x="340" y="87"/>
                  <a:pt x="360" y="81"/>
                  <a:pt x="377" y="69"/>
                </a:cubicBezTo>
                <a:cubicBezTo>
                  <a:pt x="394" y="57"/>
                  <a:pt x="403" y="40"/>
                  <a:pt x="405" y="19"/>
                </a:cubicBezTo>
                <a:cubicBezTo>
                  <a:pt x="405" y="14"/>
                  <a:pt x="406" y="10"/>
                  <a:pt x="408" y="6"/>
                </a:cubicBezTo>
                <a:cubicBezTo>
                  <a:pt x="409" y="2"/>
                  <a:pt x="412" y="0"/>
                  <a:pt x="414" y="0"/>
                </a:cubicBezTo>
                <a:cubicBezTo>
                  <a:pt x="420" y="0"/>
                  <a:pt x="423" y="7"/>
                  <a:pt x="423" y="20"/>
                </a:cubicBezTo>
                <a:cubicBezTo>
                  <a:pt x="423" y="48"/>
                  <a:pt x="413" y="72"/>
                  <a:pt x="393" y="92"/>
                </a:cubicBezTo>
                <a:cubicBezTo>
                  <a:pt x="373" y="112"/>
                  <a:pt x="348" y="123"/>
                  <a:pt x="317" y="123"/>
                </a:cubicBezTo>
                <a:cubicBezTo>
                  <a:pt x="300" y="123"/>
                  <a:pt x="282" y="119"/>
                  <a:pt x="262" y="110"/>
                </a:cubicBezTo>
                <a:cubicBezTo>
                  <a:pt x="243" y="101"/>
                  <a:pt x="226" y="91"/>
                  <a:pt x="212" y="80"/>
                </a:cubicBezTo>
                <a:cubicBezTo>
                  <a:pt x="197" y="69"/>
                  <a:pt x="180" y="59"/>
                  <a:pt x="161" y="50"/>
                </a:cubicBezTo>
                <a:cubicBezTo>
                  <a:pt x="142" y="42"/>
                  <a:pt x="124" y="37"/>
                  <a:pt x="108" y="37"/>
                </a:cubicBezTo>
                <a:cubicBezTo>
                  <a:pt x="83" y="37"/>
                  <a:pt x="62" y="43"/>
                  <a:pt x="45" y="57"/>
                </a:cubicBezTo>
                <a:cubicBezTo>
                  <a:pt x="29" y="71"/>
                  <a:pt x="19" y="87"/>
                  <a:pt x="18" y="105"/>
                </a:cubicBezTo>
                <a:cubicBezTo>
                  <a:pt x="17" y="117"/>
                  <a:pt x="14" y="123"/>
                  <a:pt x="9" y="123"/>
                </a:cubicBezTo>
                <a:cubicBezTo>
                  <a:pt x="3" y="123"/>
                  <a:pt x="0" y="117"/>
                  <a:pt x="0" y="104"/>
                </a:cubicBezTo>
                <a:moveTo>
                  <a:pt x="0" y="253"/>
                </a:moveTo>
                <a:cubicBezTo>
                  <a:pt x="0" y="236"/>
                  <a:pt x="4" y="220"/>
                  <a:pt x="11" y="206"/>
                </a:cubicBezTo>
                <a:cubicBezTo>
                  <a:pt x="18" y="192"/>
                  <a:pt x="27" y="182"/>
                  <a:pt x="38" y="174"/>
                </a:cubicBezTo>
                <a:cubicBezTo>
                  <a:pt x="49" y="167"/>
                  <a:pt x="59" y="161"/>
                  <a:pt x="69" y="156"/>
                </a:cubicBezTo>
                <a:cubicBezTo>
                  <a:pt x="79" y="152"/>
                  <a:pt x="88" y="150"/>
                  <a:pt x="96" y="150"/>
                </a:cubicBezTo>
                <a:cubicBezTo>
                  <a:pt x="97" y="150"/>
                  <a:pt x="98" y="150"/>
                  <a:pt x="101" y="150"/>
                </a:cubicBezTo>
                <a:cubicBezTo>
                  <a:pt x="103" y="150"/>
                  <a:pt x="106" y="150"/>
                  <a:pt x="107" y="149"/>
                </a:cubicBezTo>
                <a:cubicBezTo>
                  <a:pt x="124" y="149"/>
                  <a:pt x="139" y="153"/>
                  <a:pt x="153" y="159"/>
                </a:cubicBezTo>
                <a:cubicBezTo>
                  <a:pt x="168" y="165"/>
                  <a:pt x="188" y="177"/>
                  <a:pt x="215" y="194"/>
                </a:cubicBezTo>
                <a:lnTo>
                  <a:pt x="246" y="214"/>
                </a:lnTo>
                <a:cubicBezTo>
                  <a:pt x="271" y="229"/>
                  <a:pt x="294" y="236"/>
                  <a:pt x="316" y="236"/>
                </a:cubicBezTo>
                <a:cubicBezTo>
                  <a:pt x="340" y="236"/>
                  <a:pt x="360" y="230"/>
                  <a:pt x="377" y="218"/>
                </a:cubicBezTo>
                <a:cubicBezTo>
                  <a:pt x="394" y="206"/>
                  <a:pt x="403" y="189"/>
                  <a:pt x="405" y="168"/>
                </a:cubicBezTo>
                <a:cubicBezTo>
                  <a:pt x="405" y="156"/>
                  <a:pt x="408" y="149"/>
                  <a:pt x="414" y="149"/>
                </a:cubicBezTo>
                <a:cubicBezTo>
                  <a:pt x="420" y="149"/>
                  <a:pt x="423" y="156"/>
                  <a:pt x="423" y="170"/>
                </a:cubicBezTo>
                <a:cubicBezTo>
                  <a:pt x="423" y="197"/>
                  <a:pt x="413" y="221"/>
                  <a:pt x="393" y="241"/>
                </a:cubicBezTo>
                <a:cubicBezTo>
                  <a:pt x="373" y="262"/>
                  <a:pt x="348" y="272"/>
                  <a:pt x="317" y="272"/>
                </a:cubicBezTo>
                <a:cubicBezTo>
                  <a:pt x="300" y="272"/>
                  <a:pt x="282" y="268"/>
                  <a:pt x="262" y="259"/>
                </a:cubicBezTo>
                <a:cubicBezTo>
                  <a:pt x="243" y="250"/>
                  <a:pt x="226" y="240"/>
                  <a:pt x="212" y="229"/>
                </a:cubicBezTo>
                <a:cubicBezTo>
                  <a:pt x="197" y="218"/>
                  <a:pt x="180" y="208"/>
                  <a:pt x="161" y="199"/>
                </a:cubicBezTo>
                <a:cubicBezTo>
                  <a:pt x="142" y="191"/>
                  <a:pt x="124" y="186"/>
                  <a:pt x="108" y="186"/>
                </a:cubicBezTo>
                <a:cubicBezTo>
                  <a:pt x="83" y="186"/>
                  <a:pt x="62" y="192"/>
                  <a:pt x="45" y="206"/>
                </a:cubicBezTo>
                <a:cubicBezTo>
                  <a:pt x="29" y="220"/>
                  <a:pt x="19" y="236"/>
                  <a:pt x="18" y="254"/>
                </a:cubicBezTo>
                <a:cubicBezTo>
                  <a:pt x="16" y="266"/>
                  <a:pt x="14" y="272"/>
                  <a:pt x="9" y="272"/>
                </a:cubicBezTo>
                <a:cubicBezTo>
                  <a:pt x="3" y="272"/>
                  <a:pt x="0" y="266"/>
                  <a:pt x="0" y="25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7880760" y="5207760"/>
            <a:ext cx="96120" cy="156960"/>
          </a:xfrm>
          <a:custGeom>
            <a:avLst/>
            <a:gdLst/>
            <a:ahLst/>
            <a:rect l="0" t="0" r="r" b="b"/>
            <a:pathLst>
              <a:path w="267" h="436">
                <a:moveTo>
                  <a:pt x="36" y="51"/>
                </a:moveTo>
                <a:cubicBezTo>
                  <a:pt x="60" y="17"/>
                  <a:pt x="93" y="0"/>
                  <a:pt x="134" y="0"/>
                </a:cubicBezTo>
                <a:cubicBezTo>
                  <a:pt x="154" y="0"/>
                  <a:pt x="174" y="5"/>
                  <a:pt x="194" y="16"/>
                </a:cubicBezTo>
                <a:cubicBezTo>
                  <a:pt x="214" y="27"/>
                  <a:pt x="231" y="47"/>
                  <a:pt x="244" y="74"/>
                </a:cubicBezTo>
                <a:cubicBezTo>
                  <a:pt x="259" y="110"/>
                  <a:pt x="267" y="158"/>
                  <a:pt x="267" y="220"/>
                </a:cubicBezTo>
                <a:cubicBezTo>
                  <a:pt x="267" y="285"/>
                  <a:pt x="258" y="335"/>
                  <a:pt x="240" y="369"/>
                </a:cubicBezTo>
                <a:cubicBezTo>
                  <a:pt x="231" y="387"/>
                  <a:pt x="220" y="401"/>
                  <a:pt x="205" y="412"/>
                </a:cubicBezTo>
                <a:cubicBezTo>
                  <a:pt x="190" y="422"/>
                  <a:pt x="177" y="429"/>
                  <a:pt x="166" y="431"/>
                </a:cubicBezTo>
                <a:cubicBezTo>
                  <a:pt x="155" y="434"/>
                  <a:pt x="145" y="435"/>
                  <a:pt x="134" y="436"/>
                </a:cubicBezTo>
                <a:cubicBezTo>
                  <a:pt x="123" y="436"/>
                  <a:pt x="112" y="435"/>
                  <a:pt x="101" y="432"/>
                </a:cubicBezTo>
                <a:cubicBezTo>
                  <a:pt x="90" y="430"/>
                  <a:pt x="77" y="423"/>
                  <a:pt x="63" y="412"/>
                </a:cubicBezTo>
                <a:cubicBezTo>
                  <a:pt x="47" y="401"/>
                  <a:pt x="35" y="387"/>
                  <a:pt x="27" y="369"/>
                </a:cubicBezTo>
                <a:cubicBezTo>
                  <a:pt x="9" y="335"/>
                  <a:pt x="0" y="285"/>
                  <a:pt x="0" y="220"/>
                </a:cubicBezTo>
                <a:cubicBezTo>
                  <a:pt x="0" y="146"/>
                  <a:pt x="12" y="89"/>
                  <a:pt x="36" y="51"/>
                </a:cubicBezTo>
                <a:moveTo>
                  <a:pt x="179" y="43"/>
                </a:moveTo>
                <a:cubicBezTo>
                  <a:pt x="166" y="30"/>
                  <a:pt x="151" y="23"/>
                  <a:pt x="134" y="23"/>
                </a:cubicBezTo>
                <a:cubicBezTo>
                  <a:pt x="116" y="23"/>
                  <a:pt x="101" y="30"/>
                  <a:pt x="89" y="43"/>
                </a:cubicBezTo>
                <a:cubicBezTo>
                  <a:pt x="78" y="54"/>
                  <a:pt x="71" y="70"/>
                  <a:pt x="68" y="89"/>
                </a:cubicBezTo>
                <a:cubicBezTo>
                  <a:pt x="64" y="109"/>
                  <a:pt x="63" y="150"/>
                  <a:pt x="63" y="211"/>
                </a:cubicBezTo>
                <a:cubicBezTo>
                  <a:pt x="63" y="278"/>
                  <a:pt x="64" y="322"/>
                  <a:pt x="68" y="343"/>
                </a:cubicBezTo>
                <a:cubicBezTo>
                  <a:pt x="71" y="364"/>
                  <a:pt x="79" y="381"/>
                  <a:pt x="90" y="393"/>
                </a:cubicBezTo>
                <a:cubicBezTo>
                  <a:pt x="102" y="406"/>
                  <a:pt x="117" y="412"/>
                  <a:pt x="134" y="412"/>
                </a:cubicBezTo>
                <a:cubicBezTo>
                  <a:pt x="151" y="412"/>
                  <a:pt x="165" y="406"/>
                  <a:pt x="177" y="393"/>
                </a:cubicBezTo>
                <a:cubicBezTo>
                  <a:pt x="189" y="380"/>
                  <a:pt x="197" y="363"/>
                  <a:pt x="200" y="340"/>
                </a:cubicBezTo>
                <a:cubicBezTo>
                  <a:pt x="203" y="317"/>
                  <a:pt x="205" y="274"/>
                  <a:pt x="205" y="211"/>
                </a:cubicBezTo>
                <a:cubicBezTo>
                  <a:pt x="205" y="150"/>
                  <a:pt x="203" y="110"/>
                  <a:pt x="200" y="90"/>
                </a:cubicBezTo>
                <a:cubicBezTo>
                  <a:pt x="197" y="70"/>
                  <a:pt x="190" y="55"/>
                  <a:pt x="179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8003520" y="533196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9"/>
                </a:moveTo>
                <a:cubicBezTo>
                  <a:pt x="0" y="29"/>
                  <a:pt x="3" y="20"/>
                  <a:pt x="10" y="12"/>
                </a:cubicBezTo>
                <a:cubicBezTo>
                  <a:pt x="18" y="5"/>
                  <a:pt x="27" y="0"/>
                  <a:pt x="38" y="0"/>
                </a:cubicBezTo>
                <a:cubicBezTo>
                  <a:pt x="48" y="0"/>
                  <a:pt x="57" y="4"/>
                  <a:pt x="64" y="11"/>
                </a:cubicBezTo>
                <a:cubicBezTo>
                  <a:pt x="72" y="18"/>
                  <a:pt x="77" y="27"/>
                  <a:pt x="77" y="38"/>
                </a:cubicBezTo>
                <a:cubicBezTo>
                  <a:pt x="77" y="49"/>
                  <a:pt x="73" y="58"/>
                  <a:pt x="65" y="66"/>
                </a:cubicBezTo>
                <a:cubicBezTo>
                  <a:pt x="58" y="73"/>
                  <a:pt x="49" y="77"/>
                  <a:pt x="38" y="77"/>
                </a:cubicBezTo>
                <a:cubicBezTo>
                  <a:pt x="27" y="77"/>
                  <a:pt x="18" y="73"/>
                  <a:pt x="11" y="66"/>
                </a:cubicBezTo>
                <a:cubicBezTo>
                  <a:pt x="4" y="59"/>
                  <a:pt x="0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8058600" y="5207760"/>
            <a:ext cx="94320" cy="156960"/>
          </a:xfrm>
          <a:custGeom>
            <a:avLst/>
            <a:gdLst/>
            <a:ahLst/>
            <a:rect l="0" t="0" r="r" b="b"/>
            <a:pathLst>
              <a:path w="262" h="436">
                <a:moveTo>
                  <a:pt x="197" y="240"/>
                </a:moveTo>
                <a:cubicBezTo>
                  <a:pt x="175" y="272"/>
                  <a:pt x="150" y="289"/>
                  <a:pt x="120" y="289"/>
                </a:cubicBezTo>
                <a:cubicBezTo>
                  <a:pt x="87" y="289"/>
                  <a:pt x="60" y="276"/>
                  <a:pt x="39" y="251"/>
                </a:cubicBezTo>
                <a:cubicBezTo>
                  <a:pt x="18" y="226"/>
                  <a:pt x="5" y="200"/>
                  <a:pt x="1" y="172"/>
                </a:cubicBezTo>
                <a:cubicBezTo>
                  <a:pt x="0" y="165"/>
                  <a:pt x="0" y="156"/>
                  <a:pt x="0" y="146"/>
                </a:cubicBezTo>
                <a:lnTo>
                  <a:pt x="0" y="141"/>
                </a:lnTo>
                <a:cubicBezTo>
                  <a:pt x="0" y="101"/>
                  <a:pt x="14" y="67"/>
                  <a:pt x="43" y="38"/>
                </a:cubicBezTo>
                <a:cubicBezTo>
                  <a:pt x="69" y="12"/>
                  <a:pt x="96" y="0"/>
                  <a:pt x="127" y="0"/>
                </a:cubicBezTo>
                <a:cubicBezTo>
                  <a:pt x="128" y="0"/>
                  <a:pt x="129" y="0"/>
                  <a:pt x="131" y="0"/>
                </a:cubicBezTo>
                <a:cubicBezTo>
                  <a:pt x="132" y="0"/>
                  <a:pt x="134" y="0"/>
                  <a:pt x="136" y="0"/>
                </a:cubicBezTo>
                <a:lnTo>
                  <a:pt x="138" y="0"/>
                </a:lnTo>
                <a:cubicBezTo>
                  <a:pt x="143" y="0"/>
                  <a:pt x="148" y="1"/>
                  <a:pt x="154" y="2"/>
                </a:cubicBezTo>
                <a:cubicBezTo>
                  <a:pt x="159" y="2"/>
                  <a:pt x="167" y="5"/>
                  <a:pt x="177" y="9"/>
                </a:cubicBezTo>
                <a:cubicBezTo>
                  <a:pt x="187" y="13"/>
                  <a:pt x="198" y="20"/>
                  <a:pt x="208" y="29"/>
                </a:cubicBezTo>
                <a:cubicBezTo>
                  <a:pt x="218" y="39"/>
                  <a:pt x="227" y="51"/>
                  <a:pt x="235" y="67"/>
                </a:cubicBezTo>
                <a:cubicBezTo>
                  <a:pt x="253" y="104"/>
                  <a:pt x="262" y="153"/>
                  <a:pt x="262" y="211"/>
                </a:cubicBezTo>
                <a:cubicBezTo>
                  <a:pt x="262" y="270"/>
                  <a:pt x="250" y="320"/>
                  <a:pt x="225" y="361"/>
                </a:cubicBezTo>
                <a:cubicBezTo>
                  <a:pt x="210" y="384"/>
                  <a:pt x="191" y="403"/>
                  <a:pt x="170" y="416"/>
                </a:cubicBezTo>
                <a:cubicBezTo>
                  <a:pt x="150" y="429"/>
                  <a:pt x="128" y="435"/>
                  <a:pt x="105" y="436"/>
                </a:cubicBezTo>
                <a:cubicBezTo>
                  <a:pt x="79" y="436"/>
                  <a:pt x="58" y="430"/>
                  <a:pt x="41" y="418"/>
                </a:cubicBezTo>
                <a:cubicBezTo>
                  <a:pt x="25" y="405"/>
                  <a:pt x="17" y="387"/>
                  <a:pt x="16" y="363"/>
                </a:cubicBezTo>
                <a:cubicBezTo>
                  <a:pt x="16" y="339"/>
                  <a:pt x="27" y="327"/>
                  <a:pt x="50" y="328"/>
                </a:cubicBezTo>
                <a:cubicBezTo>
                  <a:pt x="59" y="328"/>
                  <a:pt x="67" y="331"/>
                  <a:pt x="73" y="337"/>
                </a:cubicBezTo>
                <a:cubicBezTo>
                  <a:pt x="79" y="342"/>
                  <a:pt x="83" y="351"/>
                  <a:pt x="83" y="361"/>
                </a:cubicBezTo>
                <a:cubicBezTo>
                  <a:pt x="83" y="369"/>
                  <a:pt x="81" y="375"/>
                  <a:pt x="77" y="381"/>
                </a:cubicBezTo>
                <a:cubicBezTo>
                  <a:pt x="73" y="386"/>
                  <a:pt x="70" y="390"/>
                  <a:pt x="67" y="391"/>
                </a:cubicBezTo>
                <a:cubicBezTo>
                  <a:pt x="64" y="392"/>
                  <a:pt x="61" y="393"/>
                  <a:pt x="58" y="394"/>
                </a:cubicBezTo>
                <a:lnTo>
                  <a:pt x="56" y="395"/>
                </a:lnTo>
                <a:cubicBezTo>
                  <a:pt x="56" y="396"/>
                  <a:pt x="57" y="397"/>
                  <a:pt x="60" y="399"/>
                </a:cubicBezTo>
                <a:cubicBezTo>
                  <a:pt x="63" y="400"/>
                  <a:pt x="69" y="402"/>
                  <a:pt x="77" y="405"/>
                </a:cubicBezTo>
                <a:cubicBezTo>
                  <a:pt x="85" y="407"/>
                  <a:pt x="94" y="408"/>
                  <a:pt x="103" y="408"/>
                </a:cubicBezTo>
                <a:lnTo>
                  <a:pt x="107" y="408"/>
                </a:lnTo>
                <a:cubicBezTo>
                  <a:pt x="132" y="408"/>
                  <a:pt x="154" y="395"/>
                  <a:pt x="171" y="368"/>
                </a:cubicBezTo>
                <a:cubicBezTo>
                  <a:pt x="187" y="344"/>
                  <a:pt x="197" y="303"/>
                  <a:pt x="197" y="245"/>
                </a:cubicBezTo>
                <a:lnTo>
                  <a:pt x="197" y="240"/>
                </a:lnTo>
                <a:moveTo>
                  <a:pt x="127" y="265"/>
                </a:moveTo>
                <a:cubicBezTo>
                  <a:pt x="148" y="265"/>
                  <a:pt x="164" y="255"/>
                  <a:pt x="176" y="234"/>
                </a:cubicBezTo>
                <a:cubicBezTo>
                  <a:pt x="188" y="213"/>
                  <a:pt x="196" y="185"/>
                  <a:pt x="196" y="150"/>
                </a:cubicBezTo>
                <a:cubicBezTo>
                  <a:pt x="196" y="117"/>
                  <a:pt x="194" y="92"/>
                  <a:pt x="190" y="78"/>
                </a:cubicBezTo>
                <a:cubicBezTo>
                  <a:pt x="189" y="74"/>
                  <a:pt x="188" y="70"/>
                  <a:pt x="186" y="66"/>
                </a:cubicBezTo>
                <a:cubicBezTo>
                  <a:pt x="185" y="61"/>
                  <a:pt x="182" y="56"/>
                  <a:pt x="177" y="49"/>
                </a:cubicBezTo>
                <a:cubicBezTo>
                  <a:pt x="173" y="42"/>
                  <a:pt x="167" y="37"/>
                  <a:pt x="158" y="32"/>
                </a:cubicBezTo>
                <a:cubicBezTo>
                  <a:pt x="150" y="27"/>
                  <a:pt x="140" y="25"/>
                  <a:pt x="129" y="26"/>
                </a:cubicBezTo>
                <a:cubicBezTo>
                  <a:pt x="113" y="26"/>
                  <a:pt x="99" y="31"/>
                  <a:pt x="88" y="43"/>
                </a:cubicBezTo>
                <a:cubicBezTo>
                  <a:pt x="79" y="52"/>
                  <a:pt x="73" y="63"/>
                  <a:pt x="70" y="76"/>
                </a:cubicBezTo>
                <a:cubicBezTo>
                  <a:pt x="68" y="88"/>
                  <a:pt x="66" y="111"/>
                  <a:pt x="66" y="143"/>
                </a:cubicBezTo>
                <a:cubicBezTo>
                  <a:pt x="66" y="178"/>
                  <a:pt x="67" y="202"/>
                  <a:pt x="69" y="214"/>
                </a:cubicBezTo>
                <a:cubicBezTo>
                  <a:pt x="71" y="226"/>
                  <a:pt x="76" y="236"/>
                  <a:pt x="82" y="244"/>
                </a:cubicBezTo>
                <a:cubicBezTo>
                  <a:pt x="92" y="258"/>
                  <a:pt x="108" y="265"/>
                  <a:pt x="127" y="2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8181720" y="5207760"/>
            <a:ext cx="78480" cy="151920"/>
          </a:xfrm>
          <a:custGeom>
            <a:avLst/>
            <a:gdLst/>
            <a:ahLst/>
            <a:rect l="0" t="0" r="r" b="b"/>
            <a:pathLst>
              <a:path w="218" h="422">
                <a:moveTo>
                  <a:pt x="82" y="55"/>
                </a:moveTo>
                <a:lnTo>
                  <a:pt x="74" y="60"/>
                </a:lnTo>
                <a:cubicBezTo>
                  <a:pt x="68" y="62"/>
                  <a:pt x="59" y="64"/>
                  <a:pt x="49" y="66"/>
                </a:cubicBezTo>
                <a:cubicBezTo>
                  <a:pt x="38" y="68"/>
                  <a:pt x="25" y="69"/>
                  <a:pt x="12" y="70"/>
                </a:cubicBezTo>
                <a:lnTo>
                  <a:pt x="0" y="70"/>
                </a:lnTo>
                <a:lnTo>
                  <a:pt x="0" y="40"/>
                </a:lnTo>
                <a:lnTo>
                  <a:pt x="12" y="40"/>
                </a:lnTo>
                <a:cubicBezTo>
                  <a:pt x="32" y="39"/>
                  <a:pt x="50" y="36"/>
                  <a:pt x="67" y="31"/>
                </a:cubicBezTo>
                <a:cubicBezTo>
                  <a:pt x="84" y="25"/>
                  <a:pt x="96" y="20"/>
                  <a:pt x="102" y="16"/>
                </a:cubicBezTo>
                <a:cubicBezTo>
                  <a:pt x="109" y="11"/>
                  <a:pt x="115" y="6"/>
                  <a:pt x="120" y="2"/>
                </a:cubicBezTo>
                <a:cubicBezTo>
                  <a:pt x="121" y="0"/>
                  <a:pt x="123" y="0"/>
                  <a:pt x="128" y="0"/>
                </a:cubicBezTo>
                <a:cubicBezTo>
                  <a:pt x="131" y="0"/>
                  <a:pt x="135" y="1"/>
                  <a:pt x="138" y="4"/>
                </a:cubicBezTo>
                <a:lnTo>
                  <a:pt x="138" y="194"/>
                </a:lnTo>
                <a:lnTo>
                  <a:pt x="139" y="383"/>
                </a:lnTo>
                <a:cubicBezTo>
                  <a:pt x="142" y="386"/>
                  <a:pt x="144" y="388"/>
                  <a:pt x="147" y="389"/>
                </a:cubicBezTo>
                <a:cubicBezTo>
                  <a:pt x="149" y="390"/>
                  <a:pt x="154" y="391"/>
                  <a:pt x="162" y="392"/>
                </a:cubicBezTo>
                <a:cubicBezTo>
                  <a:pt x="171" y="392"/>
                  <a:pt x="184" y="393"/>
                  <a:pt x="202" y="393"/>
                </a:cubicBezTo>
                <a:lnTo>
                  <a:pt x="218" y="393"/>
                </a:lnTo>
                <a:lnTo>
                  <a:pt x="218" y="422"/>
                </a:lnTo>
                <a:lnTo>
                  <a:pt x="211" y="422"/>
                </a:lnTo>
                <a:cubicBezTo>
                  <a:pt x="203" y="421"/>
                  <a:pt x="169" y="420"/>
                  <a:pt x="110" y="420"/>
                </a:cubicBezTo>
                <a:cubicBezTo>
                  <a:pt x="53" y="420"/>
                  <a:pt x="19" y="421"/>
                  <a:pt x="11" y="422"/>
                </a:cubicBezTo>
                <a:lnTo>
                  <a:pt x="3" y="422"/>
                </a:lnTo>
                <a:lnTo>
                  <a:pt x="3" y="393"/>
                </a:lnTo>
                <a:lnTo>
                  <a:pt x="19" y="393"/>
                </a:lnTo>
                <a:cubicBezTo>
                  <a:pt x="29" y="393"/>
                  <a:pt x="37" y="393"/>
                  <a:pt x="43" y="393"/>
                </a:cubicBezTo>
                <a:cubicBezTo>
                  <a:pt x="50" y="393"/>
                  <a:pt x="55" y="393"/>
                  <a:pt x="59" y="392"/>
                </a:cubicBezTo>
                <a:cubicBezTo>
                  <a:pt x="63" y="392"/>
                  <a:pt x="66" y="391"/>
                  <a:pt x="69" y="390"/>
                </a:cubicBezTo>
                <a:cubicBezTo>
                  <a:pt x="72" y="390"/>
                  <a:pt x="74" y="389"/>
                  <a:pt x="74" y="389"/>
                </a:cubicBezTo>
                <a:cubicBezTo>
                  <a:pt x="75" y="389"/>
                  <a:pt x="76" y="388"/>
                  <a:pt x="78" y="386"/>
                </a:cubicBezTo>
                <a:cubicBezTo>
                  <a:pt x="80" y="384"/>
                  <a:pt x="82" y="383"/>
                  <a:pt x="82" y="383"/>
                </a:cubicBezTo>
                <a:lnTo>
                  <a:pt x="82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8286480" y="5207760"/>
            <a:ext cx="94680" cy="156960"/>
          </a:xfrm>
          <a:custGeom>
            <a:avLst/>
            <a:gdLst/>
            <a:ahLst/>
            <a:rect l="0" t="0" r="r" b="b"/>
            <a:pathLst>
              <a:path w="263" h="436">
                <a:moveTo>
                  <a:pt x="17" y="158"/>
                </a:moveTo>
                <a:cubicBezTo>
                  <a:pt x="17" y="158"/>
                  <a:pt x="17" y="142"/>
                  <a:pt x="17" y="110"/>
                </a:cubicBezTo>
                <a:cubicBezTo>
                  <a:pt x="17" y="76"/>
                  <a:pt x="28" y="50"/>
                  <a:pt x="51" y="30"/>
                </a:cubicBezTo>
                <a:cubicBezTo>
                  <a:pt x="74" y="10"/>
                  <a:pt x="101" y="0"/>
                  <a:pt x="130" y="0"/>
                </a:cubicBezTo>
                <a:cubicBezTo>
                  <a:pt x="160" y="0"/>
                  <a:pt x="187" y="9"/>
                  <a:pt x="210" y="26"/>
                </a:cubicBezTo>
                <a:cubicBezTo>
                  <a:pt x="233" y="44"/>
                  <a:pt x="245" y="67"/>
                  <a:pt x="245" y="95"/>
                </a:cubicBezTo>
                <a:cubicBezTo>
                  <a:pt x="245" y="109"/>
                  <a:pt x="243" y="121"/>
                  <a:pt x="238" y="132"/>
                </a:cubicBezTo>
                <a:cubicBezTo>
                  <a:pt x="233" y="143"/>
                  <a:pt x="228" y="151"/>
                  <a:pt x="222" y="158"/>
                </a:cubicBezTo>
                <a:cubicBezTo>
                  <a:pt x="215" y="165"/>
                  <a:pt x="209" y="171"/>
                  <a:pt x="202" y="176"/>
                </a:cubicBezTo>
                <a:cubicBezTo>
                  <a:pt x="195" y="181"/>
                  <a:pt x="190" y="185"/>
                  <a:pt x="185" y="187"/>
                </a:cubicBezTo>
                <a:cubicBezTo>
                  <a:pt x="181" y="190"/>
                  <a:pt x="179" y="192"/>
                  <a:pt x="178" y="192"/>
                </a:cubicBezTo>
                <a:lnTo>
                  <a:pt x="187" y="198"/>
                </a:lnTo>
                <a:cubicBezTo>
                  <a:pt x="193" y="202"/>
                  <a:pt x="199" y="207"/>
                  <a:pt x="205" y="211"/>
                </a:cubicBezTo>
                <a:cubicBezTo>
                  <a:pt x="211" y="215"/>
                  <a:pt x="214" y="217"/>
                  <a:pt x="215" y="218"/>
                </a:cubicBezTo>
                <a:cubicBezTo>
                  <a:pt x="247" y="243"/>
                  <a:pt x="263" y="274"/>
                  <a:pt x="263" y="312"/>
                </a:cubicBezTo>
                <a:cubicBezTo>
                  <a:pt x="263" y="345"/>
                  <a:pt x="250" y="374"/>
                  <a:pt x="226" y="399"/>
                </a:cubicBezTo>
                <a:cubicBezTo>
                  <a:pt x="201" y="423"/>
                  <a:pt x="170" y="435"/>
                  <a:pt x="131" y="436"/>
                </a:cubicBezTo>
                <a:cubicBezTo>
                  <a:pt x="93" y="436"/>
                  <a:pt x="61" y="425"/>
                  <a:pt x="36" y="404"/>
                </a:cubicBezTo>
                <a:cubicBezTo>
                  <a:pt x="12" y="382"/>
                  <a:pt x="0" y="356"/>
                  <a:pt x="0" y="324"/>
                </a:cubicBezTo>
                <a:cubicBezTo>
                  <a:pt x="0" y="278"/>
                  <a:pt x="27" y="240"/>
                  <a:pt x="82" y="210"/>
                </a:cubicBezTo>
                <a:lnTo>
                  <a:pt x="70" y="202"/>
                </a:lnTo>
                <a:cubicBezTo>
                  <a:pt x="61" y="196"/>
                  <a:pt x="55" y="192"/>
                  <a:pt x="53" y="189"/>
                </a:cubicBezTo>
                <a:cubicBezTo>
                  <a:pt x="29" y="169"/>
                  <a:pt x="17" y="142"/>
                  <a:pt x="17" y="110"/>
                </a:cubicBezTo>
                <a:lnTo>
                  <a:pt x="17" y="158"/>
                </a:lnTo>
                <a:moveTo>
                  <a:pt x="154" y="178"/>
                </a:moveTo>
                <a:lnTo>
                  <a:pt x="158" y="175"/>
                </a:lnTo>
                <a:cubicBezTo>
                  <a:pt x="161" y="174"/>
                  <a:pt x="163" y="172"/>
                  <a:pt x="164" y="172"/>
                </a:cubicBezTo>
                <a:cubicBezTo>
                  <a:pt x="165" y="171"/>
                  <a:pt x="167" y="169"/>
                  <a:pt x="170" y="167"/>
                </a:cubicBezTo>
                <a:cubicBezTo>
                  <a:pt x="173" y="165"/>
                  <a:pt x="176" y="163"/>
                  <a:pt x="178" y="161"/>
                </a:cubicBezTo>
                <a:cubicBezTo>
                  <a:pt x="180" y="159"/>
                  <a:pt x="182" y="156"/>
                  <a:pt x="185" y="153"/>
                </a:cubicBezTo>
                <a:cubicBezTo>
                  <a:pt x="187" y="150"/>
                  <a:pt x="190" y="147"/>
                  <a:pt x="192" y="145"/>
                </a:cubicBezTo>
                <a:cubicBezTo>
                  <a:pt x="194" y="142"/>
                  <a:pt x="196" y="139"/>
                  <a:pt x="198" y="135"/>
                </a:cubicBezTo>
                <a:cubicBezTo>
                  <a:pt x="200" y="131"/>
                  <a:pt x="202" y="127"/>
                  <a:pt x="204" y="124"/>
                </a:cubicBezTo>
                <a:cubicBezTo>
                  <a:pt x="205" y="121"/>
                  <a:pt x="207" y="117"/>
                  <a:pt x="207" y="111"/>
                </a:cubicBezTo>
                <a:cubicBezTo>
                  <a:pt x="207" y="105"/>
                  <a:pt x="208" y="100"/>
                  <a:pt x="208" y="97"/>
                </a:cubicBezTo>
                <a:cubicBezTo>
                  <a:pt x="208" y="78"/>
                  <a:pt x="202" y="63"/>
                  <a:pt x="190" y="50"/>
                </a:cubicBezTo>
                <a:cubicBezTo>
                  <a:pt x="178" y="38"/>
                  <a:pt x="164" y="30"/>
                  <a:pt x="148" y="26"/>
                </a:cubicBezTo>
                <a:cubicBezTo>
                  <a:pt x="145" y="26"/>
                  <a:pt x="138" y="26"/>
                  <a:pt x="127" y="26"/>
                </a:cubicBezTo>
                <a:cubicBezTo>
                  <a:pt x="109" y="26"/>
                  <a:pt x="93" y="31"/>
                  <a:pt x="77" y="42"/>
                </a:cubicBezTo>
                <a:cubicBezTo>
                  <a:pt x="62" y="53"/>
                  <a:pt x="54" y="67"/>
                  <a:pt x="54" y="83"/>
                </a:cubicBezTo>
                <a:cubicBezTo>
                  <a:pt x="54" y="93"/>
                  <a:pt x="56" y="102"/>
                  <a:pt x="62" y="111"/>
                </a:cubicBezTo>
                <a:cubicBezTo>
                  <a:pt x="67" y="119"/>
                  <a:pt x="73" y="125"/>
                  <a:pt x="78" y="129"/>
                </a:cubicBezTo>
                <a:cubicBezTo>
                  <a:pt x="85" y="133"/>
                  <a:pt x="95" y="140"/>
                  <a:pt x="111" y="149"/>
                </a:cubicBezTo>
                <a:cubicBezTo>
                  <a:pt x="114" y="151"/>
                  <a:pt x="116" y="153"/>
                  <a:pt x="118" y="154"/>
                </a:cubicBezTo>
                <a:lnTo>
                  <a:pt x="154" y="178"/>
                </a:lnTo>
                <a:moveTo>
                  <a:pt x="132" y="409"/>
                </a:moveTo>
                <a:cubicBezTo>
                  <a:pt x="156" y="409"/>
                  <a:pt x="177" y="402"/>
                  <a:pt x="195" y="387"/>
                </a:cubicBezTo>
                <a:cubicBezTo>
                  <a:pt x="213" y="373"/>
                  <a:pt x="222" y="356"/>
                  <a:pt x="222" y="335"/>
                </a:cubicBezTo>
                <a:cubicBezTo>
                  <a:pt x="222" y="328"/>
                  <a:pt x="220" y="321"/>
                  <a:pt x="218" y="315"/>
                </a:cubicBezTo>
                <a:cubicBezTo>
                  <a:pt x="216" y="309"/>
                  <a:pt x="214" y="303"/>
                  <a:pt x="211" y="299"/>
                </a:cubicBezTo>
                <a:cubicBezTo>
                  <a:pt x="208" y="295"/>
                  <a:pt x="203" y="290"/>
                  <a:pt x="197" y="285"/>
                </a:cubicBezTo>
                <a:cubicBezTo>
                  <a:pt x="191" y="280"/>
                  <a:pt x="186" y="276"/>
                  <a:pt x="182" y="274"/>
                </a:cubicBezTo>
                <a:cubicBezTo>
                  <a:pt x="179" y="271"/>
                  <a:pt x="173" y="267"/>
                  <a:pt x="164" y="262"/>
                </a:cubicBezTo>
                <a:cubicBezTo>
                  <a:pt x="155" y="256"/>
                  <a:pt x="149" y="253"/>
                  <a:pt x="147" y="251"/>
                </a:cubicBezTo>
                <a:cubicBezTo>
                  <a:pt x="141" y="247"/>
                  <a:pt x="135" y="243"/>
                  <a:pt x="128" y="239"/>
                </a:cubicBezTo>
                <a:cubicBezTo>
                  <a:pt x="121" y="235"/>
                  <a:pt x="116" y="231"/>
                  <a:pt x="111" y="228"/>
                </a:cubicBezTo>
                <a:lnTo>
                  <a:pt x="106" y="225"/>
                </a:lnTo>
                <a:cubicBezTo>
                  <a:pt x="104" y="225"/>
                  <a:pt x="98" y="229"/>
                  <a:pt x="88" y="236"/>
                </a:cubicBezTo>
                <a:cubicBezTo>
                  <a:pt x="77" y="243"/>
                  <a:pt x="67" y="255"/>
                  <a:pt x="57" y="271"/>
                </a:cubicBezTo>
                <a:cubicBezTo>
                  <a:pt x="46" y="287"/>
                  <a:pt x="41" y="304"/>
                  <a:pt x="40" y="323"/>
                </a:cubicBezTo>
                <a:cubicBezTo>
                  <a:pt x="40" y="348"/>
                  <a:pt x="49" y="368"/>
                  <a:pt x="67" y="384"/>
                </a:cubicBezTo>
                <a:cubicBezTo>
                  <a:pt x="87" y="400"/>
                  <a:pt x="108" y="408"/>
                  <a:pt x="132" y="40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1509840" y="5190120"/>
            <a:ext cx="3074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Правый узел: [0, 1, 1] -&gt; Энтропия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3007080" y="550512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8" y="41"/>
                </a:moveTo>
                <a:lnTo>
                  <a:pt x="53" y="43"/>
                </a:lnTo>
                <a:cubicBezTo>
                  <a:pt x="48" y="44"/>
                  <a:pt x="42" y="46"/>
                  <a:pt x="35" y="47"/>
                </a:cubicBezTo>
                <a:cubicBezTo>
                  <a:pt x="27" y="49"/>
                  <a:pt x="18" y="50"/>
                  <a:pt x="9" y="51"/>
                </a:cubicBezTo>
                <a:lnTo>
                  <a:pt x="0" y="51"/>
                </a:lnTo>
                <a:lnTo>
                  <a:pt x="0" y="30"/>
                </a:lnTo>
                <a:lnTo>
                  <a:pt x="9" y="30"/>
                </a:lnTo>
                <a:cubicBezTo>
                  <a:pt x="23" y="29"/>
                  <a:pt x="36" y="27"/>
                  <a:pt x="48" y="23"/>
                </a:cubicBezTo>
                <a:cubicBezTo>
                  <a:pt x="60" y="19"/>
                  <a:pt x="68" y="16"/>
                  <a:pt x="73" y="13"/>
                </a:cubicBezTo>
                <a:cubicBezTo>
                  <a:pt x="77" y="9"/>
                  <a:pt x="82" y="6"/>
                  <a:pt x="85" y="2"/>
                </a:cubicBezTo>
                <a:cubicBezTo>
                  <a:pt x="86" y="1"/>
                  <a:pt x="88" y="0"/>
                  <a:pt x="91" y="0"/>
                </a:cubicBezTo>
                <a:cubicBezTo>
                  <a:pt x="93" y="0"/>
                  <a:pt x="96" y="1"/>
                  <a:pt x="98" y="3"/>
                </a:cubicBezTo>
                <a:lnTo>
                  <a:pt x="98" y="138"/>
                </a:lnTo>
                <a:lnTo>
                  <a:pt x="99" y="272"/>
                </a:lnTo>
                <a:cubicBezTo>
                  <a:pt x="101" y="274"/>
                  <a:pt x="103" y="275"/>
                  <a:pt x="104" y="276"/>
                </a:cubicBezTo>
                <a:cubicBezTo>
                  <a:pt x="106" y="276"/>
                  <a:pt x="109" y="277"/>
                  <a:pt x="115" y="278"/>
                </a:cubicBezTo>
                <a:cubicBezTo>
                  <a:pt x="120" y="278"/>
                  <a:pt x="130" y="279"/>
                  <a:pt x="143" y="279"/>
                </a:cubicBezTo>
                <a:lnTo>
                  <a:pt x="155" y="279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19" y="298"/>
                  <a:pt x="78" y="298"/>
                </a:cubicBezTo>
                <a:cubicBezTo>
                  <a:pt x="38" y="298"/>
                  <a:pt x="14" y="298"/>
                  <a:pt x="8" y="299"/>
                </a:cubicBezTo>
                <a:lnTo>
                  <a:pt x="3" y="299"/>
                </a:lnTo>
                <a:lnTo>
                  <a:pt x="3" y="279"/>
                </a:lnTo>
                <a:lnTo>
                  <a:pt x="14" y="279"/>
                </a:lnTo>
                <a:cubicBezTo>
                  <a:pt x="21" y="279"/>
                  <a:pt x="26" y="279"/>
                  <a:pt x="31" y="279"/>
                </a:cubicBezTo>
                <a:cubicBezTo>
                  <a:pt x="36" y="279"/>
                  <a:pt x="40" y="278"/>
                  <a:pt x="42" y="278"/>
                </a:cubicBezTo>
                <a:cubicBezTo>
                  <a:pt x="45" y="278"/>
                  <a:pt x="47" y="277"/>
                  <a:pt x="49" y="277"/>
                </a:cubicBezTo>
                <a:cubicBezTo>
                  <a:pt x="52" y="276"/>
                  <a:pt x="53" y="276"/>
                  <a:pt x="53" y="276"/>
                </a:cubicBezTo>
                <a:cubicBezTo>
                  <a:pt x="53" y="276"/>
                  <a:pt x="54" y="275"/>
                  <a:pt x="56" y="274"/>
                </a:cubicBezTo>
                <a:cubicBezTo>
                  <a:pt x="57" y="272"/>
                  <a:pt x="58" y="272"/>
                  <a:pt x="58" y="272"/>
                </a:cubicBezTo>
                <a:lnTo>
                  <a:pt x="58" y="4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2998440" y="5671800"/>
            <a:ext cx="71640" cy="109080"/>
          </a:xfrm>
          <a:custGeom>
            <a:avLst/>
            <a:gdLst/>
            <a:ahLst/>
            <a:rect l="0" t="0" r="r" b="b"/>
            <a:pathLst>
              <a:path w="199" h="303">
                <a:moveTo>
                  <a:pt x="195" y="303"/>
                </a:moveTo>
                <a:cubicBezTo>
                  <a:pt x="189" y="302"/>
                  <a:pt x="170" y="302"/>
                  <a:pt x="137" y="302"/>
                </a:cubicBezTo>
                <a:cubicBezTo>
                  <a:pt x="102" y="302"/>
                  <a:pt x="83" y="302"/>
                  <a:pt x="77" y="303"/>
                </a:cubicBezTo>
                <a:lnTo>
                  <a:pt x="73" y="303"/>
                </a:lnTo>
                <a:lnTo>
                  <a:pt x="73" y="283"/>
                </a:lnTo>
                <a:lnTo>
                  <a:pt x="87" y="283"/>
                </a:lnTo>
                <a:cubicBezTo>
                  <a:pt x="93" y="283"/>
                  <a:pt x="97" y="283"/>
                  <a:pt x="99" y="283"/>
                </a:cubicBezTo>
                <a:cubicBezTo>
                  <a:pt x="101" y="283"/>
                  <a:pt x="104" y="282"/>
                  <a:pt x="107" y="282"/>
                </a:cubicBezTo>
                <a:cubicBezTo>
                  <a:pt x="110" y="281"/>
                  <a:pt x="112" y="280"/>
                  <a:pt x="113" y="280"/>
                </a:cubicBezTo>
                <a:cubicBezTo>
                  <a:pt x="114" y="279"/>
                  <a:pt x="115" y="277"/>
                  <a:pt x="116" y="276"/>
                </a:cubicBezTo>
                <a:cubicBezTo>
                  <a:pt x="116" y="275"/>
                  <a:pt x="116" y="267"/>
                  <a:pt x="116" y="252"/>
                </a:cubicBezTo>
                <a:lnTo>
                  <a:pt x="116" y="229"/>
                </a:lnTo>
                <a:lnTo>
                  <a:pt x="0" y="229"/>
                </a:lnTo>
                <a:lnTo>
                  <a:pt x="0" y="209"/>
                </a:lnTo>
                <a:lnTo>
                  <a:pt x="68" y="106"/>
                </a:lnTo>
                <a:cubicBezTo>
                  <a:pt x="114" y="36"/>
                  <a:pt x="137" y="1"/>
                  <a:pt x="138" y="1"/>
                </a:cubicBezTo>
                <a:cubicBezTo>
                  <a:pt x="138" y="0"/>
                  <a:pt x="141" y="0"/>
                  <a:pt x="147" y="0"/>
                </a:cubicBezTo>
                <a:lnTo>
                  <a:pt x="155" y="0"/>
                </a:lnTo>
                <a:lnTo>
                  <a:pt x="158" y="2"/>
                </a:lnTo>
                <a:lnTo>
                  <a:pt x="158" y="209"/>
                </a:lnTo>
                <a:lnTo>
                  <a:pt x="199" y="209"/>
                </a:lnTo>
                <a:lnTo>
                  <a:pt x="199" y="229"/>
                </a:lnTo>
                <a:lnTo>
                  <a:pt x="158" y="229"/>
                </a:lnTo>
                <a:lnTo>
                  <a:pt x="158" y="252"/>
                </a:lnTo>
                <a:cubicBezTo>
                  <a:pt x="158" y="264"/>
                  <a:pt x="158" y="272"/>
                  <a:pt x="158" y="274"/>
                </a:cubicBezTo>
                <a:cubicBezTo>
                  <a:pt x="158" y="276"/>
                  <a:pt x="159" y="278"/>
                  <a:pt x="160" y="279"/>
                </a:cubicBezTo>
                <a:cubicBezTo>
                  <a:pt x="163" y="281"/>
                  <a:pt x="171" y="282"/>
                  <a:pt x="186" y="283"/>
                </a:cubicBezTo>
                <a:lnTo>
                  <a:pt x="199" y="283"/>
                </a:lnTo>
                <a:lnTo>
                  <a:pt x="199" y="303"/>
                </a:lnTo>
                <a:lnTo>
                  <a:pt x="195" y="303"/>
                </a:lnTo>
                <a:moveTo>
                  <a:pt x="119" y="209"/>
                </a:moveTo>
                <a:lnTo>
                  <a:pt x="119" y="59"/>
                </a:lnTo>
                <a:lnTo>
                  <a:pt x="20" y="208"/>
                </a:lnTo>
                <a:lnTo>
                  <a:pt x="70" y="209"/>
                </a:lnTo>
                <a:lnTo>
                  <a:pt x="119" y="20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2971080" y="5638320"/>
            <a:ext cx="126360" cy="14040"/>
          </a:xfrm>
          <a:custGeom>
            <a:avLst/>
            <a:gdLst/>
            <a:ahLst/>
            <a:rect l="0" t="0" r="r" b="b"/>
            <a:pathLst>
              <a:path w="351" h="39">
                <a:moveTo>
                  <a:pt x="0" y="39"/>
                </a:moveTo>
                <a:lnTo>
                  <a:pt x="351" y="39"/>
                </a:lnTo>
                <a:lnTo>
                  <a:pt x="351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3189600" y="5596200"/>
            <a:ext cx="84600" cy="98280"/>
          </a:xfrm>
          <a:custGeom>
            <a:avLst/>
            <a:gdLst/>
            <a:ahLst/>
            <a:rect l="0" t="0" r="r" b="b"/>
            <a:pathLst>
              <a:path w="235" h="273">
                <a:moveTo>
                  <a:pt x="104" y="114"/>
                </a:moveTo>
                <a:cubicBezTo>
                  <a:pt x="99" y="58"/>
                  <a:pt x="96" y="25"/>
                  <a:pt x="96" y="19"/>
                </a:cubicBezTo>
                <a:cubicBezTo>
                  <a:pt x="96" y="11"/>
                  <a:pt x="101" y="5"/>
                  <a:pt x="111" y="1"/>
                </a:cubicBezTo>
                <a:cubicBezTo>
                  <a:pt x="111" y="1"/>
                  <a:pt x="112" y="1"/>
                  <a:pt x="114" y="1"/>
                </a:cubicBezTo>
                <a:cubicBezTo>
                  <a:pt x="116" y="1"/>
                  <a:pt x="117" y="1"/>
                  <a:pt x="118" y="0"/>
                </a:cubicBezTo>
                <a:cubicBezTo>
                  <a:pt x="123" y="1"/>
                  <a:pt x="128" y="3"/>
                  <a:pt x="132" y="6"/>
                </a:cubicBezTo>
                <a:cubicBezTo>
                  <a:pt x="136" y="9"/>
                  <a:pt x="138" y="13"/>
                  <a:pt x="138" y="19"/>
                </a:cubicBezTo>
                <a:cubicBezTo>
                  <a:pt x="138" y="26"/>
                  <a:pt x="137" y="44"/>
                  <a:pt x="134" y="70"/>
                </a:cubicBezTo>
                <a:cubicBezTo>
                  <a:pt x="132" y="97"/>
                  <a:pt x="130" y="111"/>
                  <a:pt x="130" y="114"/>
                </a:cubicBezTo>
                <a:lnTo>
                  <a:pt x="168" y="88"/>
                </a:lnTo>
                <a:cubicBezTo>
                  <a:pt x="191" y="71"/>
                  <a:pt x="204" y="61"/>
                  <a:pt x="206" y="60"/>
                </a:cubicBezTo>
                <a:cubicBezTo>
                  <a:pt x="208" y="59"/>
                  <a:pt x="210" y="58"/>
                  <a:pt x="212" y="58"/>
                </a:cubicBezTo>
                <a:cubicBezTo>
                  <a:pt x="218" y="58"/>
                  <a:pt x="223" y="60"/>
                  <a:pt x="228" y="64"/>
                </a:cubicBezTo>
                <a:cubicBezTo>
                  <a:pt x="232" y="69"/>
                  <a:pt x="235" y="74"/>
                  <a:pt x="235" y="81"/>
                </a:cubicBezTo>
                <a:cubicBezTo>
                  <a:pt x="235" y="87"/>
                  <a:pt x="233" y="92"/>
                  <a:pt x="229" y="96"/>
                </a:cubicBezTo>
                <a:cubicBezTo>
                  <a:pt x="227" y="97"/>
                  <a:pt x="212" y="104"/>
                  <a:pt x="186" y="117"/>
                </a:cubicBezTo>
                <a:cubicBezTo>
                  <a:pt x="159" y="130"/>
                  <a:pt x="144" y="136"/>
                  <a:pt x="142" y="137"/>
                </a:cubicBezTo>
                <a:lnTo>
                  <a:pt x="185" y="157"/>
                </a:lnTo>
                <a:lnTo>
                  <a:pt x="229" y="179"/>
                </a:lnTo>
                <a:cubicBezTo>
                  <a:pt x="233" y="183"/>
                  <a:pt x="235" y="187"/>
                  <a:pt x="235" y="193"/>
                </a:cubicBezTo>
                <a:cubicBezTo>
                  <a:pt x="235" y="200"/>
                  <a:pt x="233" y="205"/>
                  <a:pt x="229" y="209"/>
                </a:cubicBezTo>
                <a:cubicBezTo>
                  <a:pt x="225" y="213"/>
                  <a:pt x="220" y="216"/>
                  <a:pt x="214" y="216"/>
                </a:cubicBezTo>
                <a:cubicBezTo>
                  <a:pt x="210" y="216"/>
                  <a:pt x="207" y="215"/>
                  <a:pt x="202" y="212"/>
                </a:cubicBezTo>
                <a:cubicBezTo>
                  <a:pt x="198" y="210"/>
                  <a:pt x="187" y="201"/>
                  <a:pt x="168" y="187"/>
                </a:cubicBezTo>
                <a:lnTo>
                  <a:pt x="130" y="161"/>
                </a:lnTo>
                <a:cubicBezTo>
                  <a:pt x="135" y="217"/>
                  <a:pt x="138" y="249"/>
                  <a:pt x="138" y="255"/>
                </a:cubicBezTo>
                <a:cubicBezTo>
                  <a:pt x="138" y="260"/>
                  <a:pt x="137" y="264"/>
                  <a:pt x="134" y="267"/>
                </a:cubicBezTo>
                <a:cubicBezTo>
                  <a:pt x="131" y="271"/>
                  <a:pt x="125" y="273"/>
                  <a:pt x="117" y="273"/>
                </a:cubicBezTo>
                <a:cubicBezTo>
                  <a:pt x="109" y="273"/>
                  <a:pt x="104" y="271"/>
                  <a:pt x="101" y="267"/>
                </a:cubicBezTo>
                <a:cubicBezTo>
                  <a:pt x="98" y="264"/>
                  <a:pt x="96" y="260"/>
                  <a:pt x="96" y="255"/>
                </a:cubicBezTo>
                <a:cubicBezTo>
                  <a:pt x="96" y="248"/>
                  <a:pt x="97" y="231"/>
                  <a:pt x="100" y="205"/>
                </a:cubicBezTo>
                <a:cubicBezTo>
                  <a:pt x="102" y="178"/>
                  <a:pt x="104" y="163"/>
                  <a:pt x="104" y="161"/>
                </a:cubicBezTo>
                <a:lnTo>
                  <a:pt x="67" y="187"/>
                </a:lnTo>
                <a:cubicBezTo>
                  <a:pt x="44" y="204"/>
                  <a:pt x="31" y="214"/>
                  <a:pt x="29" y="215"/>
                </a:cubicBezTo>
                <a:cubicBezTo>
                  <a:pt x="27" y="216"/>
                  <a:pt x="25" y="217"/>
                  <a:pt x="22" y="217"/>
                </a:cubicBezTo>
                <a:cubicBezTo>
                  <a:pt x="17" y="217"/>
                  <a:pt x="12" y="215"/>
                  <a:pt x="7" y="210"/>
                </a:cubicBezTo>
                <a:cubicBezTo>
                  <a:pt x="3" y="206"/>
                  <a:pt x="0" y="201"/>
                  <a:pt x="0" y="193"/>
                </a:cubicBezTo>
                <a:cubicBezTo>
                  <a:pt x="0" y="191"/>
                  <a:pt x="0" y="190"/>
                  <a:pt x="0" y="188"/>
                </a:cubicBezTo>
                <a:cubicBezTo>
                  <a:pt x="0" y="187"/>
                  <a:pt x="0" y="186"/>
                  <a:pt x="2" y="185"/>
                </a:cubicBezTo>
                <a:cubicBezTo>
                  <a:pt x="3" y="183"/>
                  <a:pt x="4" y="182"/>
                  <a:pt x="5" y="181"/>
                </a:cubicBezTo>
                <a:cubicBezTo>
                  <a:pt x="6" y="179"/>
                  <a:pt x="8" y="178"/>
                  <a:pt x="10" y="176"/>
                </a:cubicBezTo>
                <a:cubicBezTo>
                  <a:pt x="13" y="175"/>
                  <a:pt x="16" y="173"/>
                  <a:pt x="19" y="172"/>
                </a:cubicBezTo>
                <a:cubicBezTo>
                  <a:pt x="21" y="171"/>
                  <a:pt x="25" y="169"/>
                  <a:pt x="31" y="166"/>
                </a:cubicBezTo>
                <a:cubicBezTo>
                  <a:pt x="36" y="164"/>
                  <a:pt x="41" y="161"/>
                  <a:pt x="47" y="159"/>
                </a:cubicBezTo>
                <a:cubicBezTo>
                  <a:pt x="52" y="157"/>
                  <a:pt x="58" y="154"/>
                  <a:pt x="67" y="150"/>
                </a:cubicBezTo>
                <a:cubicBezTo>
                  <a:pt x="75" y="146"/>
                  <a:pt x="84" y="141"/>
                  <a:pt x="92" y="137"/>
                </a:cubicBezTo>
                <a:lnTo>
                  <a:pt x="6" y="96"/>
                </a:lnTo>
                <a:cubicBezTo>
                  <a:pt x="2" y="92"/>
                  <a:pt x="0" y="87"/>
                  <a:pt x="0" y="81"/>
                </a:cubicBezTo>
                <a:cubicBezTo>
                  <a:pt x="0" y="75"/>
                  <a:pt x="2" y="70"/>
                  <a:pt x="6" y="66"/>
                </a:cubicBezTo>
                <a:cubicBezTo>
                  <a:pt x="10" y="61"/>
                  <a:pt x="15" y="59"/>
                  <a:pt x="21" y="59"/>
                </a:cubicBezTo>
                <a:cubicBezTo>
                  <a:pt x="25" y="59"/>
                  <a:pt x="28" y="60"/>
                  <a:pt x="33" y="63"/>
                </a:cubicBezTo>
                <a:cubicBezTo>
                  <a:pt x="37" y="65"/>
                  <a:pt x="48" y="73"/>
                  <a:pt x="67" y="88"/>
                </a:cubicBezTo>
                <a:lnTo>
                  <a:pt x="104" y="11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3348000" y="5550480"/>
            <a:ext cx="96480" cy="156960"/>
          </a:xfrm>
          <a:custGeom>
            <a:avLst/>
            <a:gdLst/>
            <a:ahLst/>
            <a:rect l="0" t="0" r="r" b="b"/>
            <a:pathLst>
              <a:path w="268" h="436">
                <a:moveTo>
                  <a:pt x="36" y="51"/>
                </a:moveTo>
                <a:cubicBezTo>
                  <a:pt x="60" y="17"/>
                  <a:pt x="92" y="0"/>
                  <a:pt x="133" y="0"/>
                </a:cubicBezTo>
                <a:cubicBezTo>
                  <a:pt x="154" y="0"/>
                  <a:pt x="175" y="6"/>
                  <a:pt x="195" y="17"/>
                </a:cubicBezTo>
                <a:cubicBezTo>
                  <a:pt x="215" y="28"/>
                  <a:pt x="232" y="47"/>
                  <a:pt x="244" y="75"/>
                </a:cubicBezTo>
                <a:cubicBezTo>
                  <a:pt x="260" y="110"/>
                  <a:pt x="268" y="158"/>
                  <a:pt x="268" y="219"/>
                </a:cubicBezTo>
                <a:cubicBezTo>
                  <a:pt x="268" y="284"/>
                  <a:pt x="259" y="334"/>
                  <a:pt x="240" y="369"/>
                </a:cubicBezTo>
                <a:cubicBezTo>
                  <a:pt x="232" y="386"/>
                  <a:pt x="220" y="400"/>
                  <a:pt x="206" y="411"/>
                </a:cubicBezTo>
                <a:cubicBezTo>
                  <a:pt x="191" y="422"/>
                  <a:pt x="178" y="429"/>
                  <a:pt x="167" y="432"/>
                </a:cubicBezTo>
                <a:cubicBezTo>
                  <a:pt x="156" y="434"/>
                  <a:pt x="145" y="436"/>
                  <a:pt x="134" y="436"/>
                </a:cubicBezTo>
                <a:cubicBezTo>
                  <a:pt x="123" y="436"/>
                  <a:pt x="112" y="435"/>
                  <a:pt x="101" y="432"/>
                </a:cubicBezTo>
                <a:cubicBezTo>
                  <a:pt x="90" y="430"/>
                  <a:pt x="77" y="422"/>
                  <a:pt x="62" y="411"/>
                </a:cubicBezTo>
                <a:cubicBezTo>
                  <a:pt x="48" y="400"/>
                  <a:pt x="36" y="386"/>
                  <a:pt x="28" y="369"/>
                </a:cubicBezTo>
                <a:cubicBezTo>
                  <a:pt x="10" y="334"/>
                  <a:pt x="0" y="284"/>
                  <a:pt x="0" y="219"/>
                </a:cubicBezTo>
                <a:cubicBezTo>
                  <a:pt x="0" y="146"/>
                  <a:pt x="12" y="90"/>
                  <a:pt x="36" y="51"/>
                </a:cubicBezTo>
                <a:moveTo>
                  <a:pt x="180" y="44"/>
                </a:moveTo>
                <a:cubicBezTo>
                  <a:pt x="167" y="30"/>
                  <a:pt x="152" y="24"/>
                  <a:pt x="134" y="24"/>
                </a:cubicBezTo>
                <a:cubicBezTo>
                  <a:pt x="116" y="24"/>
                  <a:pt x="101" y="30"/>
                  <a:pt x="88" y="44"/>
                </a:cubicBezTo>
                <a:cubicBezTo>
                  <a:pt x="78" y="55"/>
                  <a:pt x="71" y="70"/>
                  <a:pt x="67" y="89"/>
                </a:cubicBezTo>
                <a:cubicBezTo>
                  <a:pt x="64" y="109"/>
                  <a:pt x="62" y="149"/>
                  <a:pt x="62" y="211"/>
                </a:cubicBezTo>
                <a:cubicBezTo>
                  <a:pt x="62" y="277"/>
                  <a:pt x="64" y="321"/>
                  <a:pt x="67" y="342"/>
                </a:cubicBezTo>
                <a:cubicBezTo>
                  <a:pt x="71" y="363"/>
                  <a:pt x="78" y="380"/>
                  <a:pt x="90" y="392"/>
                </a:cubicBezTo>
                <a:cubicBezTo>
                  <a:pt x="102" y="405"/>
                  <a:pt x="117" y="411"/>
                  <a:pt x="134" y="411"/>
                </a:cubicBezTo>
                <a:cubicBezTo>
                  <a:pt x="152" y="411"/>
                  <a:pt x="166" y="405"/>
                  <a:pt x="178" y="392"/>
                </a:cubicBezTo>
                <a:cubicBezTo>
                  <a:pt x="190" y="379"/>
                  <a:pt x="198" y="362"/>
                  <a:pt x="201" y="339"/>
                </a:cubicBezTo>
                <a:cubicBezTo>
                  <a:pt x="204" y="316"/>
                  <a:pt x="205" y="273"/>
                  <a:pt x="206" y="211"/>
                </a:cubicBezTo>
                <a:cubicBezTo>
                  <a:pt x="206" y="150"/>
                  <a:pt x="204" y="109"/>
                  <a:pt x="201" y="90"/>
                </a:cubicBezTo>
                <a:cubicBezTo>
                  <a:pt x="197" y="71"/>
                  <a:pt x="190" y="55"/>
                  <a:pt x="180" y="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3516480" y="5569560"/>
            <a:ext cx="151920" cy="151560"/>
          </a:xfrm>
          <a:custGeom>
            <a:avLst/>
            <a:gdLst/>
            <a:ahLst/>
            <a:rect l="0" t="0" r="r" b="b"/>
            <a:pathLst>
              <a:path w="422" h="421">
                <a:moveTo>
                  <a:pt x="0" y="218"/>
                </a:moveTo>
                <a:cubicBezTo>
                  <a:pt x="0" y="218"/>
                  <a:pt x="0" y="216"/>
                  <a:pt x="0" y="210"/>
                </a:cubicBezTo>
                <a:cubicBezTo>
                  <a:pt x="0" y="205"/>
                  <a:pt x="3" y="200"/>
                  <a:pt x="9" y="197"/>
                </a:cubicBezTo>
                <a:lnTo>
                  <a:pt x="199" y="197"/>
                </a:lnTo>
                <a:lnTo>
                  <a:pt x="199" y="103"/>
                </a:lnTo>
                <a:lnTo>
                  <a:pt x="199" y="8"/>
                </a:lnTo>
                <a:cubicBezTo>
                  <a:pt x="203" y="2"/>
                  <a:pt x="207" y="0"/>
                  <a:pt x="211" y="0"/>
                </a:cubicBezTo>
                <a:cubicBezTo>
                  <a:pt x="217" y="0"/>
                  <a:pt x="221" y="3"/>
                  <a:pt x="224" y="9"/>
                </a:cubicBezTo>
                <a:lnTo>
                  <a:pt x="224" y="197"/>
                </a:lnTo>
                <a:lnTo>
                  <a:pt x="412" y="197"/>
                </a:lnTo>
                <a:cubicBezTo>
                  <a:pt x="419" y="201"/>
                  <a:pt x="422" y="205"/>
                  <a:pt x="422" y="210"/>
                </a:cubicBezTo>
                <a:cubicBezTo>
                  <a:pt x="422" y="215"/>
                  <a:pt x="419" y="219"/>
                  <a:pt x="412" y="223"/>
                </a:cubicBezTo>
                <a:lnTo>
                  <a:pt x="224" y="223"/>
                </a:lnTo>
                <a:lnTo>
                  <a:pt x="224" y="412"/>
                </a:lnTo>
                <a:cubicBezTo>
                  <a:pt x="220" y="418"/>
                  <a:pt x="217" y="421"/>
                  <a:pt x="212" y="421"/>
                </a:cubicBezTo>
                <a:lnTo>
                  <a:pt x="211" y="421"/>
                </a:lnTo>
                <a:lnTo>
                  <a:pt x="210" y="421"/>
                </a:lnTo>
                <a:cubicBezTo>
                  <a:pt x="205" y="421"/>
                  <a:pt x="201" y="418"/>
                  <a:pt x="199" y="412"/>
                </a:cubicBezTo>
                <a:lnTo>
                  <a:pt x="199" y="223"/>
                </a:lnTo>
                <a:lnTo>
                  <a:pt x="9" y="223"/>
                </a:lnTo>
                <a:cubicBezTo>
                  <a:pt x="3" y="220"/>
                  <a:pt x="0" y="216"/>
                  <a:pt x="0" y="210"/>
                </a:cubicBezTo>
                <a:lnTo>
                  <a:pt x="0" y="21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3787920" y="5505480"/>
            <a:ext cx="67320" cy="110880"/>
          </a:xfrm>
          <a:custGeom>
            <a:avLst/>
            <a:gdLst/>
            <a:ahLst/>
            <a:rect l="0" t="0" r="r" b="b"/>
            <a:pathLst>
              <a:path w="187" h="308">
                <a:moveTo>
                  <a:pt x="38" y="90"/>
                </a:moveTo>
                <a:cubicBezTo>
                  <a:pt x="30" y="90"/>
                  <a:pt x="24" y="88"/>
                  <a:pt x="20" y="83"/>
                </a:cubicBezTo>
                <a:cubicBezTo>
                  <a:pt x="15" y="78"/>
                  <a:pt x="13" y="71"/>
                  <a:pt x="12" y="63"/>
                </a:cubicBezTo>
                <a:cubicBezTo>
                  <a:pt x="12" y="47"/>
                  <a:pt x="20" y="32"/>
                  <a:pt x="34" y="19"/>
                </a:cubicBezTo>
                <a:cubicBezTo>
                  <a:pt x="48" y="6"/>
                  <a:pt x="66" y="0"/>
                  <a:pt x="86" y="0"/>
                </a:cubicBezTo>
                <a:cubicBezTo>
                  <a:pt x="96" y="0"/>
                  <a:pt x="103" y="0"/>
                  <a:pt x="105" y="0"/>
                </a:cubicBezTo>
                <a:cubicBezTo>
                  <a:pt x="128" y="4"/>
                  <a:pt x="145" y="12"/>
                  <a:pt x="157" y="24"/>
                </a:cubicBezTo>
                <a:cubicBezTo>
                  <a:pt x="169" y="36"/>
                  <a:pt x="175" y="49"/>
                  <a:pt x="175" y="64"/>
                </a:cubicBezTo>
                <a:cubicBezTo>
                  <a:pt x="175" y="79"/>
                  <a:pt x="170" y="94"/>
                  <a:pt x="160" y="109"/>
                </a:cubicBezTo>
                <a:cubicBezTo>
                  <a:pt x="149" y="124"/>
                  <a:pt x="135" y="134"/>
                  <a:pt x="118" y="141"/>
                </a:cubicBezTo>
                <a:lnTo>
                  <a:pt x="115" y="142"/>
                </a:lnTo>
                <a:cubicBezTo>
                  <a:pt x="115" y="142"/>
                  <a:pt x="118" y="142"/>
                  <a:pt x="120" y="143"/>
                </a:cubicBezTo>
                <a:cubicBezTo>
                  <a:pt x="123" y="143"/>
                  <a:pt x="127" y="145"/>
                  <a:pt x="133" y="147"/>
                </a:cubicBezTo>
                <a:cubicBezTo>
                  <a:pt x="139" y="149"/>
                  <a:pt x="145" y="152"/>
                  <a:pt x="150" y="156"/>
                </a:cubicBezTo>
                <a:cubicBezTo>
                  <a:pt x="175" y="172"/>
                  <a:pt x="187" y="193"/>
                  <a:pt x="187" y="220"/>
                </a:cubicBezTo>
                <a:cubicBezTo>
                  <a:pt x="187" y="243"/>
                  <a:pt x="178" y="264"/>
                  <a:pt x="159" y="282"/>
                </a:cubicBezTo>
                <a:cubicBezTo>
                  <a:pt x="141" y="299"/>
                  <a:pt x="117" y="308"/>
                  <a:pt x="88" y="308"/>
                </a:cubicBezTo>
                <a:cubicBezTo>
                  <a:pt x="64" y="308"/>
                  <a:pt x="44" y="302"/>
                  <a:pt x="26" y="289"/>
                </a:cubicBezTo>
                <a:cubicBezTo>
                  <a:pt x="9" y="276"/>
                  <a:pt x="0" y="260"/>
                  <a:pt x="0" y="240"/>
                </a:cubicBezTo>
                <a:cubicBezTo>
                  <a:pt x="0" y="232"/>
                  <a:pt x="3" y="225"/>
                  <a:pt x="8" y="220"/>
                </a:cubicBezTo>
                <a:cubicBezTo>
                  <a:pt x="14" y="215"/>
                  <a:pt x="21" y="212"/>
                  <a:pt x="29" y="212"/>
                </a:cubicBezTo>
                <a:cubicBezTo>
                  <a:pt x="37" y="212"/>
                  <a:pt x="44" y="215"/>
                  <a:pt x="49" y="220"/>
                </a:cubicBezTo>
                <a:cubicBezTo>
                  <a:pt x="54" y="225"/>
                  <a:pt x="57" y="232"/>
                  <a:pt x="57" y="240"/>
                </a:cubicBezTo>
                <a:cubicBezTo>
                  <a:pt x="57" y="243"/>
                  <a:pt x="57" y="246"/>
                  <a:pt x="56" y="249"/>
                </a:cubicBezTo>
                <a:cubicBezTo>
                  <a:pt x="55" y="252"/>
                  <a:pt x="54" y="254"/>
                  <a:pt x="53" y="256"/>
                </a:cubicBezTo>
                <a:cubicBezTo>
                  <a:pt x="52" y="258"/>
                  <a:pt x="50" y="260"/>
                  <a:pt x="48" y="261"/>
                </a:cubicBezTo>
                <a:cubicBezTo>
                  <a:pt x="46" y="263"/>
                  <a:pt x="44" y="264"/>
                  <a:pt x="42" y="265"/>
                </a:cubicBezTo>
                <a:cubicBezTo>
                  <a:pt x="41" y="266"/>
                  <a:pt x="39" y="267"/>
                  <a:pt x="38" y="267"/>
                </a:cubicBezTo>
                <a:cubicBezTo>
                  <a:pt x="36" y="267"/>
                  <a:pt x="35" y="268"/>
                  <a:pt x="34" y="268"/>
                </a:cubicBezTo>
                <a:lnTo>
                  <a:pt x="33" y="269"/>
                </a:lnTo>
                <a:cubicBezTo>
                  <a:pt x="48" y="282"/>
                  <a:pt x="66" y="289"/>
                  <a:pt x="88" y="289"/>
                </a:cubicBezTo>
                <a:cubicBezTo>
                  <a:pt x="104" y="289"/>
                  <a:pt x="118" y="281"/>
                  <a:pt x="126" y="265"/>
                </a:cubicBezTo>
                <a:cubicBezTo>
                  <a:pt x="131" y="255"/>
                  <a:pt x="134" y="240"/>
                  <a:pt x="134" y="220"/>
                </a:cubicBezTo>
                <a:lnTo>
                  <a:pt x="134" y="210"/>
                </a:lnTo>
                <a:cubicBezTo>
                  <a:pt x="134" y="182"/>
                  <a:pt x="124" y="163"/>
                  <a:pt x="104" y="153"/>
                </a:cubicBezTo>
                <a:cubicBezTo>
                  <a:pt x="100" y="151"/>
                  <a:pt x="91" y="150"/>
                  <a:pt x="77" y="150"/>
                </a:cubicBezTo>
                <a:lnTo>
                  <a:pt x="58" y="150"/>
                </a:lnTo>
                <a:lnTo>
                  <a:pt x="57" y="149"/>
                </a:lnTo>
                <a:cubicBezTo>
                  <a:pt x="56" y="148"/>
                  <a:pt x="56" y="145"/>
                  <a:pt x="56" y="142"/>
                </a:cubicBezTo>
                <a:cubicBezTo>
                  <a:pt x="56" y="136"/>
                  <a:pt x="57" y="134"/>
                  <a:pt x="59" y="134"/>
                </a:cubicBezTo>
                <a:cubicBezTo>
                  <a:pt x="68" y="134"/>
                  <a:pt x="76" y="133"/>
                  <a:pt x="85" y="131"/>
                </a:cubicBezTo>
                <a:cubicBezTo>
                  <a:pt x="95" y="130"/>
                  <a:pt x="105" y="124"/>
                  <a:pt x="113" y="113"/>
                </a:cubicBezTo>
                <a:cubicBezTo>
                  <a:pt x="122" y="101"/>
                  <a:pt x="127" y="85"/>
                  <a:pt x="127" y="62"/>
                </a:cubicBezTo>
                <a:lnTo>
                  <a:pt x="127" y="59"/>
                </a:lnTo>
                <a:cubicBezTo>
                  <a:pt x="127" y="42"/>
                  <a:pt x="121" y="30"/>
                  <a:pt x="110" y="24"/>
                </a:cubicBezTo>
                <a:cubicBezTo>
                  <a:pt x="103" y="19"/>
                  <a:pt x="96" y="17"/>
                  <a:pt x="89" y="17"/>
                </a:cubicBezTo>
                <a:cubicBezTo>
                  <a:pt x="79" y="17"/>
                  <a:pt x="71" y="19"/>
                  <a:pt x="63" y="22"/>
                </a:cubicBezTo>
                <a:cubicBezTo>
                  <a:pt x="54" y="26"/>
                  <a:pt x="49" y="29"/>
                  <a:pt x="46" y="33"/>
                </a:cubicBezTo>
                <a:cubicBezTo>
                  <a:pt x="42" y="36"/>
                  <a:pt x="41" y="38"/>
                  <a:pt x="41" y="38"/>
                </a:cubicBezTo>
                <a:lnTo>
                  <a:pt x="42" y="38"/>
                </a:lnTo>
                <a:cubicBezTo>
                  <a:pt x="43" y="38"/>
                  <a:pt x="44" y="38"/>
                  <a:pt x="46" y="39"/>
                </a:cubicBezTo>
                <a:cubicBezTo>
                  <a:pt x="47" y="39"/>
                  <a:pt x="49" y="40"/>
                  <a:pt x="50" y="41"/>
                </a:cubicBezTo>
                <a:cubicBezTo>
                  <a:pt x="52" y="42"/>
                  <a:pt x="53" y="43"/>
                  <a:pt x="55" y="44"/>
                </a:cubicBezTo>
                <a:cubicBezTo>
                  <a:pt x="57" y="45"/>
                  <a:pt x="59" y="47"/>
                  <a:pt x="60" y="49"/>
                </a:cubicBezTo>
                <a:cubicBezTo>
                  <a:pt x="61" y="51"/>
                  <a:pt x="62" y="54"/>
                  <a:pt x="63" y="56"/>
                </a:cubicBezTo>
                <a:cubicBezTo>
                  <a:pt x="65" y="58"/>
                  <a:pt x="65" y="61"/>
                  <a:pt x="65" y="65"/>
                </a:cubicBezTo>
                <a:cubicBezTo>
                  <a:pt x="65" y="71"/>
                  <a:pt x="63" y="77"/>
                  <a:pt x="59" y="82"/>
                </a:cubicBezTo>
                <a:cubicBezTo>
                  <a:pt x="54" y="87"/>
                  <a:pt x="48" y="90"/>
                  <a:pt x="38" y="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3785760" y="5671800"/>
            <a:ext cx="71640" cy="109080"/>
          </a:xfrm>
          <a:custGeom>
            <a:avLst/>
            <a:gdLst/>
            <a:ahLst/>
            <a:rect l="0" t="0" r="r" b="b"/>
            <a:pathLst>
              <a:path w="199" h="303">
                <a:moveTo>
                  <a:pt x="195" y="303"/>
                </a:moveTo>
                <a:cubicBezTo>
                  <a:pt x="190" y="302"/>
                  <a:pt x="171" y="302"/>
                  <a:pt x="137" y="302"/>
                </a:cubicBezTo>
                <a:cubicBezTo>
                  <a:pt x="103" y="302"/>
                  <a:pt x="83" y="302"/>
                  <a:pt x="78" y="303"/>
                </a:cubicBezTo>
                <a:lnTo>
                  <a:pt x="74" y="303"/>
                </a:lnTo>
                <a:lnTo>
                  <a:pt x="74" y="283"/>
                </a:lnTo>
                <a:lnTo>
                  <a:pt x="87" y="283"/>
                </a:lnTo>
                <a:cubicBezTo>
                  <a:pt x="93" y="283"/>
                  <a:pt x="97" y="283"/>
                  <a:pt x="99" y="283"/>
                </a:cubicBezTo>
                <a:cubicBezTo>
                  <a:pt x="102" y="283"/>
                  <a:pt x="104" y="282"/>
                  <a:pt x="107" y="282"/>
                </a:cubicBezTo>
                <a:cubicBezTo>
                  <a:pt x="110" y="281"/>
                  <a:pt x="112" y="280"/>
                  <a:pt x="113" y="280"/>
                </a:cubicBezTo>
                <a:cubicBezTo>
                  <a:pt x="115" y="279"/>
                  <a:pt x="116" y="277"/>
                  <a:pt x="116" y="276"/>
                </a:cubicBezTo>
                <a:cubicBezTo>
                  <a:pt x="117" y="275"/>
                  <a:pt x="117" y="267"/>
                  <a:pt x="117" y="252"/>
                </a:cubicBezTo>
                <a:lnTo>
                  <a:pt x="117" y="229"/>
                </a:lnTo>
                <a:lnTo>
                  <a:pt x="0" y="229"/>
                </a:lnTo>
                <a:lnTo>
                  <a:pt x="0" y="209"/>
                </a:lnTo>
                <a:lnTo>
                  <a:pt x="69" y="106"/>
                </a:lnTo>
                <a:cubicBezTo>
                  <a:pt x="114" y="36"/>
                  <a:pt x="137" y="1"/>
                  <a:pt x="138" y="1"/>
                </a:cubicBezTo>
                <a:cubicBezTo>
                  <a:pt x="139" y="0"/>
                  <a:pt x="142" y="0"/>
                  <a:pt x="147" y="0"/>
                </a:cubicBezTo>
                <a:lnTo>
                  <a:pt x="155" y="0"/>
                </a:lnTo>
                <a:lnTo>
                  <a:pt x="158" y="2"/>
                </a:lnTo>
                <a:lnTo>
                  <a:pt x="158" y="209"/>
                </a:lnTo>
                <a:lnTo>
                  <a:pt x="199" y="209"/>
                </a:lnTo>
                <a:lnTo>
                  <a:pt x="199" y="229"/>
                </a:lnTo>
                <a:lnTo>
                  <a:pt x="158" y="229"/>
                </a:lnTo>
                <a:lnTo>
                  <a:pt x="158" y="252"/>
                </a:lnTo>
                <a:cubicBezTo>
                  <a:pt x="158" y="264"/>
                  <a:pt x="158" y="272"/>
                  <a:pt x="158" y="274"/>
                </a:cubicBezTo>
                <a:cubicBezTo>
                  <a:pt x="158" y="276"/>
                  <a:pt x="159" y="278"/>
                  <a:pt x="161" y="279"/>
                </a:cubicBezTo>
                <a:cubicBezTo>
                  <a:pt x="163" y="281"/>
                  <a:pt x="172" y="282"/>
                  <a:pt x="186" y="283"/>
                </a:cubicBezTo>
                <a:lnTo>
                  <a:pt x="199" y="283"/>
                </a:lnTo>
                <a:lnTo>
                  <a:pt x="199" y="303"/>
                </a:lnTo>
                <a:lnTo>
                  <a:pt x="195" y="303"/>
                </a:lnTo>
                <a:moveTo>
                  <a:pt x="120" y="209"/>
                </a:moveTo>
                <a:lnTo>
                  <a:pt x="120" y="59"/>
                </a:lnTo>
                <a:lnTo>
                  <a:pt x="21" y="208"/>
                </a:lnTo>
                <a:lnTo>
                  <a:pt x="70" y="209"/>
                </a:lnTo>
                <a:lnTo>
                  <a:pt x="120" y="20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3758400" y="5638320"/>
            <a:ext cx="126360" cy="14040"/>
          </a:xfrm>
          <a:custGeom>
            <a:avLst/>
            <a:gdLst/>
            <a:ahLst/>
            <a:rect l="0" t="0" r="r" b="b"/>
            <a:pathLst>
              <a:path w="351" h="39">
                <a:moveTo>
                  <a:pt x="0" y="39"/>
                </a:moveTo>
                <a:lnTo>
                  <a:pt x="351" y="39"/>
                </a:lnTo>
                <a:lnTo>
                  <a:pt x="351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3976920" y="5596200"/>
            <a:ext cx="84960" cy="98280"/>
          </a:xfrm>
          <a:custGeom>
            <a:avLst/>
            <a:gdLst/>
            <a:ahLst/>
            <a:rect l="0" t="0" r="r" b="b"/>
            <a:pathLst>
              <a:path w="236" h="273">
                <a:moveTo>
                  <a:pt x="105" y="114"/>
                </a:moveTo>
                <a:cubicBezTo>
                  <a:pt x="100" y="58"/>
                  <a:pt x="97" y="25"/>
                  <a:pt x="97" y="19"/>
                </a:cubicBezTo>
                <a:cubicBezTo>
                  <a:pt x="97" y="11"/>
                  <a:pt x="102" y="5"/>
                  <a:pt x="112" y="1"/>
                </a:cubicBezTo>
                <a:cubicBezTo>
                  <a:pt x="113" y="1"/>
                  <a:pt x="114" y="1"/>
                  <a:pt x="116" y="1"/>
                </a:cubicBezTo>
                <a:cubicBezTo>
                  <a:pt x="117" y="1"/>
                  <a:pt x="119" y="1"/>
                  <a:pt x="119" y="0"/>
                </a:cubicBezTo>
                <a:cubicBezTo>
                  <a:pt x="124" y="1"/>
                  <a:pt x="129" y="3"/>
                  <a:pt x="133" y="6"/>
                </a:cubicBezTo>
                <a:cubicBezTo>
                  <a:pt x="137" y="9"/>
                  <a:pt x="140" y="13"/>
                  <a:pt x="140" y="19"/>
                </a:cubicBezTo>
                <a:cubicBezTo>
                  <a:pt x="140" y="26"/>
                  <a:pt x="138" y="44"/>
                  <a:pt x="136" y="70"/>
                </a:cubicBezTo>
                <a:cubicBezTo>
                  <a:pt x="133" y="97"/>
                  <a:pt x="132" y="111"/>
                  <a:pt x="131" y="114"/>
                </a:cubicBezTo>
                <a:lnTo>
                  <a:pt x="168" y="88"/>
                </a:lnTo>
                <a:cubicBezTo>
                  <a:pt x="192" y="71"/>
                  <a:pt x="204" y="61"/>
                  <a:pt x="207" y="60"/>
                </a:cubicBezTo>
                <a:cubicBezTo>
                  <a:pt x="209" y="59"/>
                  <a:pt x="211" y="58"/>
                  <a:pt x="213" y="58"/>
                </a:cubicBezTo>
                <a:cubicBezTo>
                  <a:pt x="218" y="58"/>
                  <a:pt x="223" y="60"/>
                  <a:pt x="228" y="64"/>
                </a:cubicBezTo>
                <a:cubicBezTo>
                  <a:pt x="233" y="69"/>
                  <a:pt x="235" y="74"/>
                  <a:pt x="236" y="81"/>
                </a:cubicBezTo>
                <a:cubicBezTo>
                  <a:pt x="236" y="87"/>
                  <a:pt x="234" y="92"/>
                  <a:pt x="229" y="96"/>
                </a:cubicBezTo>
                <a:cubicBezTo>
                  <a:pt x="227" y="97"/>
                  <a:pt x="213" y="104"/>
                  <a:pt x="186" y="117"/>
                </a:cubicBezTo>
                <a:cubicBezTo>
                  <a:pt x="160" y="130"/>
                  <a:pt x="145" y="136"/>
                  <a:pt x="143" y="137"/>
                </a:cubicBezTo>
                <a:lnTo>
                  <a:pt x="185" y="157"/>
                </a:lnTo>
                <a:lnTo>
                  <a:pt x="229" y="179"/>
                </a:lnTo>
                <a:cubicBezTo>
                  <a:pt x="233" y="183"/>
                  <a:pt x="235" y="187"/>
                  <a:pt x="235" y="193"/>
                </a:cubicBezTo>
                <a:cubicBezTo>
                  <a:pt x="235" y="200"/>
                  <a:pt x="233" y="205"/>
                  <a:pt x="229" y="209"/>
                </a:cubicBezTo>
                <a:cubicBezTo>
                  <a:pt x="226" y="213"/>
                  <a:pt x="220" y="216"/>
                  <a:pt x="214" y="216"/>
                </a:cubicBezTo>
                <a:cubicBezTo>
                  <a:pt x="211" y="216"/>
                  <a:pt x="207" y="215"/>
                  <a:pt x="203" y="212"/>
                </a:cubicBezTo>
                <a:cubicBezTo>
                  <a:pt x="199" y="210"/>
                  <a:pt x="187" y="201"/>
                  <a:pt x="168" y="187"/>
                </a:cubicBezTo>
                <a:lnTo>
                  <a:pt x="131" y="161"/>
                </a:lnTo>
                <a:cubicBezTo>
                  <a:pt x="137" y="217"/>
                  <a:pt x="140" y="249"/>
                  <a:pt x="140" y="255"/>
                </a:cubicBezTo>
                <a:cubicBezTo>
                  <a:pt x="140" y="260"/>
                  <a:pt x="138" y="264"/>
                  <a:pt x="135" y="267"/>
                </a:cubicBezTo>
                <a:cubicBezTo>
                  <a:pt x="132" y="271"/>
                  <a:pt x="127" y="273"/>
                  <a:pt x="119" y="273"/>
                </a:cubicBezTo>
                <a:cubicBezTo>
                  <a:pt x="111" y="273"/>
                  <a:pt x="105" y="271"/>
                  <a:pt x="102" y="267"/>
                </a:cubicBezTo>
                <a:cubicBezTo>
                  <a:pt x="99" y="264"/>
                  <a:pt x="98" y="260"/>
                  <a:pt x="97" y="255"/>
                </a:cubicBezTo>
                <a:cubicBezTo>
                  <a:pt x="97" y="248"/>
                  <a:pt x="98" y="231"/>
                  <a:pt x="101" y="205"/>
                </a:cubicBezTo>
                <a:cubicBezTo>
                  <a:pt x="104" y="178"/>
                  <a:pt x="105" y="163"/>
                  <a:pt x="105" y="161"/>
                </a:cubicBezTo>
                <a:lnTo>
                  <a:pt x="69" y="187"/>
                </a:lnTo>
                <a:cubicBezTo>
                  <a:pt x="44" y="204"/>
                  <a:pt x="31" y="214"/>
                  <a:pt x="29" y="215"/>
                </a:cubicBezTo>
                <a:cubicBezTo>
                  <a:pt x="28" y="216"/>
                  <a:pt x="25" y="217"/>
                  <a:pt x="23" y="217"/>
                </a:cubicBezTo>
                <a:cubicBezTo>
                  <a:pt x="17" y="217"/>
                  <a:pt x="12" y="215"/>
                  <a:pt x="8" y="210"/>
                </a:cubicBezTo>
                <a:cubicBezTo>
                  <a:pt x="3" y="206"/>
                  <a:pt x="1" y="201"/>
                  <a:pt x="0" y="193"/>
                </a:cubicBezTo>
                <a:cubicBezTo>
                  <a:pt x="0" y="191"/>
                  <a:pt x="0" y="190"/>
                  <a:pt x="0" y="188"/>
                </a:cubicBezTo>
                <a:cubicBezTo>
                  <a:pt x="0" y="187"/>
                  <a:pt x="1" y="186"/>
                  <a:pt x="2" y="185"/>
                </a:cubicBezTo>
                <a:cubicBezTo>
                  <a:pt x="3" y="183"/>
                  <a:pt x="4" y="182"/>
                  <a:pt x="5" y="181"/>
                </a:cubicBezTo>
                <a:cubicBezTo>
                  <a:pt x="6" y="179"/>
                  <a:pt x="8" y="178"/>
                  <a:pt x="11" y="176"/>
                </a:cubicBezTo>
                <a:cubicBezTo>
                  <a:pt x="14" y="175"/>
                  <a:pt x="17" y="173"/>
                  <a:pt x="19" y="172"/>
                </a:cubicBezTo>
                <a:cubicBezTo>
                  <a:pt x="22" y="171"/>
                  <a:pt x="26" y="169"/>
                  <a:pt x="31" y="166"/>
                </a:cubicBezTo>
                <a:cubicBezTo>
                  <a:pt x="37" y="164"/>
                  <a:pt x="42" y="161"/>
                  <a:pt x="47" y="159"/>
                </a:cubicBezTo>
                <a:cubicBezTo>
                  <a:pt x="52" y="157"/>
                  <a:pt x="59" y="154"/>
                  <a:pt x="67" y="150"/>
                </a:cubicBezTo>
                <a:cubicBezTo>
                  <a:pt x="77" y="146"/>
                  <a:pt x="85" y="141"/>
                  <a:pt x="93" y="137"/>
                </a:cubicBezTo>
                <a:lnTo>
                  <a:pt x="6" y="96"/>
                </a:lnTo>
                <a:cubicBezTo>
                  <a:pt x="3" y="92"/>
                  <a:pt x="1" y="87"/>
                  <a:pt x="1" y="81"/>
                </a:cubicBezTo>
                <a:cubicBezTo>
                  <a:pt x="1" y="75"/>
                  <a:pt x="3" y="70"/>
                  <a:pt x="6" y="66"/>
                </a:cubicBezTo>
                <a:cubicBezTo>
                  <a:pt x="10" y="61"/>
                  <a:pt x="15" y="59"/>
                  <a:pt x="22" y="59"/>
                </a:cubicBezTo>
                <a:cubicBezTo>
                  <a:pt x="25" y="59"/>
                  <a:pt x="29" y="60"/>
                  <a:pt x="33" y="63"/>
                </a:cubicBezTo>
                <a:cubicBezTo>
                  <a:pt x="37" y="65"/>
                  <a:pt x="49" y="73"/>
                  <a:pt x="69" y="88"/>
                </a:cubicBezTo>
                <a:lnTo>
                  <a:pt x="105" y="11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4135680" y="5550480"/>
            <a:ext cx="96120" cy="156960"/>
          </a:xfrm>
          <a:custGeom>
            <a:avLst/>
            <a:gdLst/>
            <a:ahLst/>
            <a:rect l="0" t="0" r="r" b="b"/>
            <a:pathLst>
              <a:path w="267" h="436">
                <a:moveTo>
                  <a:pt x="36" y="51"/>
                </a:moveTo>
                <a:cubicBezTo>
                  <a:pt x="60" y="17"/>
                  <a:pt x="93" y="0"/>
                  <a:pt x="134" y="0"/>
                </a:cubicBezTo>
                <a:cubicBezTo>
                  <a:pt x="154" y="0"/>
                  <a:pt x="174" y="6"/>
                  <a:pt x="194" y="17"/>
                </a:cubicBezTo>
                <a:cubicBezTo>
                  <a:pt x="215" y="28"/>
                  <a:pt x="231" y="47"/>
                  <a:pt x="244" y="75"/>
                </a:cubicBezTo>
                <a:cubicBezTo>
                  <a:pt x="259" y="110"/>
                  <a:pt x="267" y="158"/>
                  <a:pt x="267" y="219"/>
                </a:cubicBezTo>
                <a:cubicBezTo>
                  <a:pt x="267" y="284"/>
                  <a:pt x="258" y="334"/>
                  <a:pt x="240" y="369"/>
                </a:cubicBezTo>
                <a:cubicBezTo>
                  <a:pt x="231" y="386"/>
                  <a:pt x="220" y="400"/>
                  <a:pt x="205" y="411"/>
                </a:cubicBezTo>
                <a:cubicBezTo>
                  <a:pt x="190" y="422"/>
                  <a:pt x="177" y="429"/>
                  <a:pt x="166" y="432"/>
                </a:cubicBezTo>
                <a:cubicBezTo>
                  <a:pt x="156" y="434"/>
                  <a:pt x="145" y="436"/>
                  <a:pt x="134" y="436"/>
                </a:cubicBezTo>
                <a:cubicBezTo>
                  <a:pt x="123" y="436"/>
                  <a:pt x="112" y="435"/>
                  <a:pt x="101" y="432"/>
                </a:cubicBezTo>
                <a:cubicBezTo>
                  <a:pt x="90" y="430"/>
                  <a:pt x="77" y="422"/>
                  <a:pt x="62" y="411"/>
                </a:cubicBezTo>
                <a:cubicBezTo>
                  <a:pt x="47" y="400"/>
                  <a:pt x="35" y="386"/>
                  <a:pt x="27" y="369"/>
                </a:cubicBezTo>
                <a:cubicBezTo>
                  <a:pt x="9" y="334"/>
                  <a:pt x="0" y="284"/>
                  <a:pt x="0" y="219"/>
                </a:cubicBezTo>
                <a:cubicBezTo>
                  <a:pt x="0" y="146"/>
                  <a:pt x="12" y="90"/>
                  <a:pt x="36" y="51"/>
                </a:cubicBezTo>
                <a:moveTo>
                  <a:pt x="179" y="44"/>
                </a:moveTo>
                <a:cubicBezTo>
                  <a:pt x="166" y="30"/>
                  <a:pt x="152" y="24"/>
                  <a:pt x="134" y="24"/>
                </a:cubicBezTo>
                <a:cubicBezTo>
                  <a:pt x="117" y="24"/>
                  <a:pt x="101" y="30"/>
                  <a:pt x="89" y="44"/>
                </a:cubicBezTo>
                <a:cubicBezTo>
                  <a:pt x="77" y="55"/>
                  <a:pt x="70" y="70"/>
                  <a:pt x="67" y="89"/>
                </a:cubicBezTo>
                <a:cubicBezTo>
                  <a:pt x="64" y="109"/>
                  <a:pt x="62" y="149"/>
                  <a:pt x="62" y="211"/>
                </a:cubicBezTo>
                <a:cubicBezTo>
                  <a:pt x="62" y="277"/>
                  <a:pt x="64" y="321"/>
                  <a:pt x="67" y="342"/>
                </a:cubicBezTo>
                <a:cubicBezTo>
                  <a:pt x="70" y="363"/>
                  <a:pt x="78" y="380"/>
                  <a:pt x="91" y="392"/>
                </a:cubicBezTo>
                <a:cubicBezTo>
                  <a:pt x="102" y="405"/>
                  <a:pt x="117" y="411"/>
                  <a:pt x="134" y="411"/>
                </a:cubicBezTo>
                <a:cubicBezTo>
                  <a:pt x="151" y="411"/>
                  <a:pt x="165" y="405"/>
                  <a:pt x="177" y="392"/>
                </a:cubicBezTo>
                <a:cubicBezTo>
                  <a:pt x="189" y="379"/>
                  <a:pt x="197" y="362"/>
                  <a:pt x="200" y="339"/>
                </a:cubicBezTo>
                <a:cubicBezTo>
                  <a:pt x="203" y="316"/>
                  <a:pt x="205" y="273"/>
                  <a:pt x="205" y="211"/>
                </a:cubicBezTo>
                <a:cubicBezTo>
                  <a:pt x="205" y="150"/>
                  <a:pt x="203" y="109"/>
                  <a:pt x="200" y="90"/>
                </a:cubicBezTo>
                <a:cubicBezTo>
                  <a:pt x="197" y="71"/>
                  <a:pt x="190" y="55"/>
                  <a:pt x="179" y="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4258440" y="567468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9"/>
                </a:moveTo>
                <a:cubicBezTo>
                  <a:pt x="0" y="29"/>
                  <a:pt x="3" y="19"/>
                  <a:pt x="10" y="12"/>
                </a:cubicBezTo>
                <a:cubicBezTo>
                  <a:pt x="17" y="4"/>
                  <a:pt x="27" y="0"/>
                  <a:pt x="38" y="0"/>
                </a:cubicBezTo>
                <a:cubicBezTo>
                  <a:pt x="48" y="0"/>
                  <a:pt x="56" y="4"/>
                  <a:pt x="64" y="10"/>
                </a:cubicBezTo>
                <a:cubicBezTo>
                  <a:pt x="73" y="17"/>
                  <a:pt x="77" y="27"/>
                  <a:pt x="77" y="39"/>
                </a:cubicBezTo>
                <a:cubicBezTo>
                  <a:pt x="77" y="49"/>
                  <a:pt x="73" y="58"/>
                  <a:pt x="66" y="66"/>
                </a:cubicBezTo>
                <a:cubicBezTo>
                  <a:pt x="58" y="73"/>
                  <a:pt x="49" y="77"/>
                  <a:pt x="38" y="77"/>
                </a:cubicBezTo>
                <a:cubicBezTo>
                  <a:pt x="27" y="77"/>
                  <a:pt x="18" y="74"/>
                  <a:pt x="11" y="66"/>
                </a:cubicBezTo>
                <a:cubicBezTo>
                  <a:pt x="4" y="59"/>
                  <a:pt x="0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4313520" y="5550480"/>
            <a:ext cx="94320" cy="156960"/>
          </a:xfrm>
          <a:custGeom>
            <a:avLst/>
            <a:gdLst/>
            <a:ahLst/>
            <a:rect l="0" t="0" r="r" b="b"/>
            <a:pathLst>
              <a:path w="262" h="436">
                <a:moveTo>
                  <a:pt x="197" y="240"/>
                </a:moveTo>
                <a:cubicBezTo>
                  <a:pt x="176" y="272"/>
                  <a:pt x="150" y="288"/>
                  <a:pt x="120" y="288"/>
                </a:cubicBezTo>
                <a:cubicBezTo>
                  <a:pt x="87" y="288"/>
                  <a:pt x="60" y="275"/>
                  <a:pt x="39" y="250"/>
                </a:cubicBezTo>
                <a:cubicBezTo>
                  <a:pt x="18" y="226"/>
                  <a:pt x="5" y="199"/>
                  <a:pt x="1" y="171"/>
                </a:cubicBezTo>
                <a:cubicBezTo>
                  <a:pt x="0" y="164"/>
                  <a:pt x="0" y="156"/>
                  <a:pt x="0" y="146"/>
                </a:cubicBezTo>
                <a:lnTo>
                  <a:pt x="0" y="140"/>
                </a:lnTo>
                <a:cubicBezTo>
                  <a:pt x="0" y="101"/>
                  <a:pt x="14" y="67"/>
                  <a:pt x="43" y="38"/>
                </a:cubicBezTo>
                <a:cubicBezTo>
                  <a:pt x="68" y="13"/>
                  <a:pt x="96" y="0"/>
                  <a:pt x="127" y="0"/>
                </a:cubicBezTo>
                <a:cubicBezTo>
                  <a:pt x="127" y="0"/>
                  <a:pt x="129" y="0"/>
                  <a:pt x="130" y="0"/>
                </a:cubicBezTo>
                <a:cubicBezTo>
                  <a:pt x="132" y="0"/>
                  <a:pt x="134" y="0"/>
                  <a:pt x="135" y="1"/>
                </a:cubicBezTo>
                <a:lnTo>
                  <a:pt x="138" y="1"/>
                </a:lnTo>
                <a:cubicBezTo>
                  <a:pt x="143" y="1"/>
                  <a:pt x="148" y="1"/>
                  <a:pt x="154" y="2"/>
                </a:cubicBezTo>
                <a:cubicBezTo>
                  <a:pt x="160" y="3"/>
                  <a:pt x="168" y="5"/>
                  <a:pt x="178" y="10"/>
                </a:cubicBezTo>
                <a:cubicBezTo>
                  <a:pt x="188" y="14"/>
                  <a:pt x="198" y="21"/>
                  <a:pt x="208" y="30"/>
                </a:cubicBezTo>
                <a:cubicBezTo>
                  <a:pt x="218" y="39"/>
                  <a:pt x="227" y="52"/>
                  <a:pt x="235" y="67"/>
                </a:cubicBezTo>
                <a:cubicBezTo>
                  <a:pt x="253" y="104"/>
                  <a:pt x="262" y="152"/>
                  <a:pt x="262" y="210"/>
                </a:cubicBezTo>
                <a:cubicBezTo>
                  <a:pt x="262" y="269"/>
                  <a:pt x="250" y="319"/>
                  <a:pt x="224" y="360"/>
                </a:cubicBezTo>
                <a:cubicBezTo>
                  <a:pt x="210" y="383"/>
                  <a:pt x="192" y="402"/>
                  <a:pt x="171" y="415"/>
                </a:cubicBezTo>
                <a:cubicBezTo>
                  <a:pt x="150" y="429"/>
                  <a:pt x="128" y="436"/>
                  <a:pt x="104" y="436"/>
                </a:cubicBezTo>
                <a:cubicBezTo>
                  <a:pt x="79" y="436"/>
                  <a:pt x="58" y="430"/>
                  <a:pt x="41" y="417"/>
                </a:cubicBezTo>
                <a:cubicBezTo>
                  <a:pt x="25" y="404"/>
                  <a:pt x="16" y="386"/>
                  <a:pt x="16" y="362"/>
                </a:cubicBezTo>
                <a:cubicBezTo>
                  <a:pt x="16" y="338"/>
                  <a:pt x="27" y="327"/>
                  <a:pt x="50" y="327"/>
                </a:cubicBezTo>
                <a:cubicBezTo>
                  <a:pt x="59" y="327"/>
                  <a:pt x="67" y="330"/>
                  <a:pt x="73" y="336"/>
                </a:cubicBezTo>
                <a:cubicBezTo>
                  <a:pt x="79" y="342"/>
                  <a:pt x="82" y="350"/>
                  <a:pt x="82" y="360"/>
                </a:cubicBezTo>
                <a:cubicBezTo>
                  <a:pt x="82" y="368"/>
                  <a:pt x="80" y="375"/>
                  <a:pt x="77" y="380"/>
                </a:cubicBezTo>
                <a:cubicBezTo>
                  <a:pt x="73" y="386"/>
                  <a:pt x="70" y="389"/>
                  <a:pt x="67" y="390"/>
                </a:cubicBezTo>
                <a:cubicBezTo>
                  <a:pt x="64" y="391"/>
                  <a:pt x="61" y="392"/>
                  <a:pt x="58" y="393"/>
                </a:cubicBezTo>
                <a:lnTo>
                  <a:pt x="56" y="394"/>
                </a:lnTo>
                <a:cubicBezTo>
                  <a:pt x="56" y="395"/>
                  <a:pt x="57" y="396"/>
                  <a:pt x="60" y="398"/>
                </a:cubicBezTo>
                <a:cubicBezTo>
                  <a:pt x="63" y="399"/>
                  <a:pt x="69" y="402"/>
                  <a:pt x="77" y="404"/>
                </a:cubicBezTo>
                <a:cubicBezTo>
                  <a:pt x="85" y="407"/>
                  <a:pt x="94" y="408"/>
                  <a:pt x="103" y="407"/>
                </a:cubicBezTo>
                <a:lnTo>
                  <a:pt x="107" y="407"/>
                </a:lnTo>
                <a:cubicBezTo>
                  <a:pt x="132" y="407"/>
                  <a:pt x="154" y="394"/>
                  <a:pt x="172" y="367"/>
                </a:cubicBezTo>
                <a:cubicBezTo>
                  <a:pt x="188" y="343"/>
                  <a:pt x="197" y="302"/>
                  <a:pt x="197" y="244"/>
                </a:cubicBezTo>
                <a:lnTo>
                  <a:pt x="197" y="240"/>
                </a:lnTo>
                <a:moveTo>
                  <a:pt x="127" y="264"/>
                </a:moveTo>
                <a:cubicBezTo>
                  <a:pt x="147" y="264"/>
                  <a:pt x="165" y="254"/>
                  <a:pt x="177" y="233"/>
                </a:cubicBezTo>
                <a:cubicBezTo>
                  <a:pt x="189" y="213"/>
                  <a:pt x="195" y="185"/>
                  <a:pt x="196" y="149"/>
                </a:cubicBezTo>
                <a:cubicBezTo>
                  <a:pt x="196" y="116"/>
                  <a:pt x="194" y="93"/>
                  <a:pt x="191" y="79"/>
                </a:cubicBezTo>
                <a:cubicBezTo>
                  <a:pt x="190" y="74"/>
                  <a:pt x="189" y="70"/>
                  <a:pt x="187" y="66"/>
                </a:cubicBezTo>
                <a:cubicBezTo>
                  <a:pt x="185" y="62"/>
                  <a:pt x="182" y="56"/>
                  <a:pt x="178" y="49"/>
                </a:cubicBezTo>
                <a:cubicBezTo>
                  <a:pt x="174" y="43"/>
                  <a:pt x="168" y="37"/>
                  <a:pt x="159" y="32"/>
                </a:cubicBezTo>
                <a:cubicBezTo>
                  <a:pt x="150" y="28"/>
                  <a:pt x="140" y="26"/>
                  <a:pt x="129" y="26"/>
                </a:cubicBezTo>
                <a:cubicBezTo>
                  <a:pt x="113" y="26"/>
                  <a:pt x="99" y="32"/>
                  <a:pt x="87" y="43"/>
                </a:cubicBezTo>
                <a:cubicBezTo>
                  <a:pt x="79" y="52"/>
                  <a:pt x="73" y="63"/>
                  <a:pt x="70" y="76"/>
                </a:cubicBezTo>
                <a:cubicBezTo>
                  <a:pt x="68" y="89"/>
                  <a:pt x="66" y="111"/>
                  <a:pt x="66" y="142"/>
                </a:cubicBezTo>
                <a:cubicBezTo>
                  <a:pt x="66" y="177"/>
                  <a:pt x="67" y="201"/>
                  <a:pt x="69" y="213"/>
                </a:cubicBezTo>
                <a:cubicBezTo>
                  <a:pt x="71" y="225"/>
                  <a:pt x="75" y="235"/>
                  <a:pt x="82" y="243"/>
                </a:cubicBezTo>
                <a:cubicBezTo>
                  <a:pt x="92" y="257"/>
                  <a:pt x="107" y="264"/>
                  <a:pt x="127" y="26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4436640" y="5550480"/>
            <a:ext cx="78480" cy="151920"/>
          </a:xfrm>
          <a:custGeom>
            <a:avLst/>
            <a:gdLst/>
            <a:ahLst/>
            <a:rect l="0" t="0" r="r" b="b"/>
            <a:pathLst>
              <a:path w="218" h="422">
                <a:moveTo>
                  <a:pt x="82" y="56"/>
                </a:moveTo>
                <a:lnTo>
                  <a:pt x="74" y="59"/>
                </a:lnTo>
                <a:cubicBezTo>
                  <a:pt x="68" y="61"/>
                  <a:pt x="59" y="63"/>
                  <a:pt x="48" y="65"/>
                </a:cubicBezTo>
                <a:cubicBezTo>
                  <a:pt x="37" y="67"/>
                  <a:pt x="25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1" y="40"/>
                  <a:pt x="50" y="37"/>
                  <a:pt x="67" y="31"/>
                </a:cubicBezTo>
                <a:cubicBezTo>
                  <a:pt x="83" y="26"/>
                  <a:pt x="95" y="21"/>
                  <a:pt x="102" y="16"/>
                </a:cubicBezTo>
                <a:cubicBezTo>
                  <a:pt x="109" y="11"/>
                  <a:pt x="115" y="7"/>
                  <a:pt x="120" y="2"/>
                </a:cubicBezTo>
                <a:cubicBezTo>
                  <a:pt x="120" y="1"/>
                  <a:pt x="123" y="0"/>
                  <a:pt x="127" y="0"/>
                </a:cubicBezTo>
                <a:cubicBezTo>
                  <a:pt x="131" y="0"/>
                  <a:pt x="135" y="1"/>
                  <a:pt x="138" y="4"/>
                </a:cubicBezTo>
                <a:lnTo>
                  <a:pt x="138" y="193"/>
                </a:lnTo>
                <a:lnTo>
                  <a:pt x="139" y="384"/>
                </a:lnTo>
                <a:cubicBezTo>
                  <a:pt x="142" y="387"/>
                  <a:pt x="144" y="388"/>
                  <a:pt x="146" y="389"/>
                </a:cubicBezTo>
                <a:cubicBezTo>
                  <a:pt x="148" y="390"/>
                  <a:pt x="153" y="391"/>
                  <a:pt x="162" y="392"/>
                </a:cubicBezTo>
                <a:cubicBezTo>
                  <a:pt x="170" y="393"/>
                  <a:pt x="183" y="393"/>
                  <a:pt x="202" y="393"/>
                </a:cubicBezTo>
                <a:lnTo>
                  <a:pt x="218" y="393"/>
                </a:lnTo>
                <a:lnTo>
                  <a:pt x="218" y="422"/>
                </a:lnTo>
                <a:lnTo>
                  <a:pt x="211" y="422"/>
                </a:lnTo>
                <a:cubicBezTo>
                  <a:pt x="202" y="421"/>
                  <a:pt x="169" y="420"/>
                  <a:pt x="110" y="420"/>
                </a:cubicBezTo>
                <a:cubicBezTo>
                  <a:pt x="52" y="420"/>
                  <a:pt x="19" y="421"/>
                  <a:pt x="10" y="422"/>
                </a:cubicBezTo>
                <a:lnTo>
                  <a:pt x="3" y="422"/>
                </a:lnTo>
                <a:lnTo>
                  <a:pt x="3" y="393"/>
                </a:lnTo>
                <a:lnTo>
                  <a:pt x="19" y="393"/>
                </a:lnTo>
                <a:cubicBezTo>
                  <a:pt x="28" y="393"/>
                  <a:pt x="36" y="393"/>
                  <a:pt x="43" y="393"/>
                </a:cubicBezTo>
                <a:cubicBezTo>
                  <a:pt x="50" y="393"/>
                  <a:pt x="55" y="393"/>
                  <a:pt x="59" y="392"/>
                </a:cubicBezTo>
                <a:cubicBezTo>
                  <a:pt x="63" y="392"/>
                  <a:pt x="66" y="391"/>
                  <a:pt x="69" y="391"/>
                </a:cubicBezTo>
                <a:cubicBezTo>
                  <a:pt x="72" y="390"/>
                  <a:pt x="74" y="389"/>
                  <a:pt x="74" y="389"/>
                </a:cubicBezTo>
                <a:cubicBezTo>
                  <a:pt x="75" y="389"/>
                  <a:pt x="76" y="388"/>
                  <a:pt x="78" y="386"/>
                </a:cubicBezTo>
                <a:cubicBezTo>
                  <a:pt x="80" y="384"/>
                  <a:pt x="81" y="383"/>
                  <a:pt x="82" y="384"/>
                </a:cubicBezTo>
                <a:lnTo>
                  <a:pt x="82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4541040" y="5550480"/>
            <a:ext cx="94680" cy="156960"/>
          </a:xfrm>
          <a:custGeom>
            <a:avLst/>
            <a:gdLst/>
            <a:ahLst/>
            <a:rect l="0" t="0" r="r" b="b"/>
            <a:pathLst>
              <a:path w="263" h="436">
                <a:moveTo>
                  <a:pt x="17" y="158"/>
                </a:moveTo>
                <a:cubicBezTo>
                  <a:pt x="17" y="158"/>
                  <a:pt x="17" y="141"/>
                  <a:pt x="17" y="109"/>
                </a:cubicBezTo>
                <a:cubicBezTo>
                  <a:pt x="17" y="76"/>
                  <a:pt x="29" y="50"/>
                  <a:pt x="53" y="30"/>
                </a:cubicBezTo>
                <a:cubicBezTo>
                  <a:pt x="75" y="11"/>
                  <a:pt x="101" y="1"/>
                  <a:pt x="131" y="0"/>
                </a:cubicBezTo>
                <a:cubicBezTo>
                  <a:pt x="161" y="0"/>
                  <a:pt x="187" y="9"/>
                  <a:pt x="211" y="27"/>
                </a:cubicBezTo>
                <a:cubicBezTo>
                  <a:pt x="234" y="44"/>
                  <a:pt x="245" y="67"/>
                  <a:pt x="245" y="96"/>
                </a:cubicBezTo>
                <a:cubicBezTo>
                  <a:pt x="245" y="108"/>
                  <a:pt x="243" y="120"/>
                  <a:pt x="238" y="131"/>
                </a:cubicBezTo>
                <a:cubicBezTo>
                  <a:pt x="234" y="142"/>
                  <a:pt x="228" y="151"/>
                  <a:pt x="222" y="158"/>
                </a:cubicBezTo>
                <a:cubicBezTo>
                  <a:pt x="216" y="164"/>
                  <a:pt x="209" y="170"/>
                  <a:pt x="202" y="175"/>
                </a:cubicBezTo>
                <a:cubicBezTo>
                  <a:pt x="196" y="180"/>
                  <a:pt x="190" y="184"/>
                  <a:pt x="186" y="187"/>
                </a:cubicBezTo>
                <a:cubicBezTo>
                  <a:pt x="182" y="189"/>
                  <a:pt x="179" y="191"/>
                  <a:pt x="179" y="192"/>
                </a:cubicBezTo>
                <a:lnTo>
                  <a:pt x="188" y="197"/>
                </a:lnTo>
                <a:cubicBezTo>
                  <a:pt x="194" y="202"/>
                  <a:pt x="200" y="206"/>
                  <a:pt x="205" y="210"/>
                </a:cubicBezTo>
                <a:cubicBezTo>
                  <a:pt x="211" y="214"/>
                  <a:pt x="215" y="217"/>
                  <a:pt x="216" y="217"/>
                </a:cubicBezTo>
                <a:cubicBezTo>
                  <a:pt x="247" y="242"/>
                  <a:pt x="263" y="273"/>
                  <a:pt x="263" y="311"/>
                </a:cubicBezTo>
                <a:cubicBezTo>
                  <a:pt x="263" y="344"/>
                  <a:pt x="251" y="373"/>
                  <a:pt x="226" y="398"/>
                </a:cubicBezTo>
                <a:cubicBezTo>
                  <a:pt x="202" y="422"/>
                  <a:pt x="170" y="436"/>
                  <a:pt x="132" y="436"/>
                </a:cubicBezTo>
                <a:cubicBezTo>
                  <a:pt x="94" y="436"/>
                  <a:pt x="62" y="425"/>
                  <a:pt x="37" y="403"/>
                </a:cubicBezTo>
                <a:cubicBezTo>
                  <a:pt x="13" y="381"/>
                  <a:pt x="0" y="355"/>
                  <a:pt x="0" y="323"/>
                </a:cubicBezTo>
                <a:cubicBezTo>
                  <a:pt x="0" y="278"/>
                  <a:pt x="28" y="240"/>
                  <a:pt x="83" y="209"/>
                </a:cubicBezTo>
                <a:lnTo>
                  <a:pt x="71" y="201"/>
                </a:lnTo>
                <a:cubicBezTo>
                  <a:pt x="63" y="196"/>
                  <a:pt x="57" y="191"/>
                  <a:pt x="54" y="189"/>
                </a:cubicBezTo>
                <a:cubicBezTo>
                  <a:pt x="29" y="168"/>
                  <a:pt x="17" y="141"/>
                  <a:pt x="17" y="109"/>
                </a:cubicBezTo>
                <a:lnTo>
                  <a:pt x="17" y="158"/>
                </a:lnTo>
                <a:moveTo>
                  <a:pt x="155" y="177"/>
                </a:moveTo>
                <a:lnTo>
                  <a:pt x="159" y="175"/>
                </a:lnTo>
                <a:cubicBezTo>
                  <a:pt x="161" y="173"/>
                  <a:pt x="163" y="172"/>
                  <a:pt x="164" y="171"/>
                </a:cubicBezTo>
                <a:cubicBezTo>
                  <a:pt x="166" y="170"/>
                  <a:pt x="168" y="169"/>
                  <a:pt x="171" y="166"/>
                </a:cubicBezTo>
                <a:cubicBezTo>
                  <a:pt x="174" y="164"/>
                  <a:pt x="176" y="162"/>
                  <a:pt x="178" y="160"/>
                </a:cubicBezTo>
                <a:cubicBezTo>
                  <a:pt x="180" y="158"/>
                  <a:pt x="183" y="155"/>
                  <a:pt x="185" y="152"/>
                </a:cubicBezTo>
                <a:cubicBezTo>
                  <a:pt x="188" y="150"/>
                  <a:pt x="190" y="147"/>
                  <a:pt x="192" y="144"/>
                </a:cubicBezTo>
                <a:cubicBezTo>
                  <a:pt x="194" y="142"/>
                  <a:pt x="196" y="138"/>
                  <a:pt x="199" y="134"/>
                </a:cubicBezTo>
                <a:cubicBezTo>
                  <a:pt x="201" y="130"/>
                  <a:pt x="203" y="126"/>
                  <a:pt x="204" y="123"/>
                </a:cubicBezTo>
                <a:cubicBezTo>
                  <a:pt x="206" y="120"/>
                  <a:pt x="207" y="116"/>
                  <a:pt x="207" y="111"/>
                </a:cubicBezTo>
                <a:cubicBezTo>
                  <a:pt x="208" y="105"/>
                  <a:pt x="208" y="101"/>
                  <a:pt x="209" y="97"/>
                </a:cubicBezTo>
                <a:cubicBezTo>
                  <a:pt x="209" y="79"/>
                  <a:pt x="203" y="63"/>
                  <a:pt x="190" y="51"/>
                </a:cubicBezTo>
                <a:cubicBezTo>
                  <a:pt x="178" y="38"/>
                  <a:pt x="164" y="30"/>
                  <a:pt x="148" y="27"/>
                </a:cubicBezTo>
                <a:cubicBezTo>
                  <a:pt x="145" y="26"/>
                  <a:pt x="138" y="26"/>
                  <a:pt x="127" y="26"/>
                </a:cubicBezTo>
                <a:cubicBezTo>
                  <a:pt x="110" y="26"/>
                  <a:pt x="94" y="32"/>
                  <a:pt x="78" y="42"/>
                </a:cubicBezTo>
                <a:cubicBezTo>
                  <a:pt x="63" y="53"/>
                  <a:pt x="55" y="67"/>
                  <a:pt x="55" y="84"/>
                </a:cubicBezTo>
                <a:cubicBezTo>
                  <a:pt x="55" y="93"/>
                  <a:pt x="58" y="102"/>
                  <a:pt x="63" y="110"/>
                </a:cubicBezTo>
                <a:cubicBezTo>
                  <a:pt x="69" y="118"/>
                  <a:pt x="74" y="124"/>
                  <a:pt x="80" y="128"/>
                </a:cubicBezTo>
                <a:cubicBezTo>
                  <a:pt x="85" y="133"/>
                  <a:pt x="96" y="139"/>
                  <a:pt x="111" y="149"/>
                </a:cubicBezTo>
                <a:cubicBezTo>
                  <a:pt x="114" y="151"/>
                  <a:pt x="117" y="152"/>
                  <a:pt x="118" y="153"/>
                </a:cubicBezTo>
                <a:lnTo>
                  <a:pt x="155" y="177"/>
                </a:lnTo>
                <a:moveTo>
                  <a:pt x="132" y="408"/>
                </a:moveTo>
                <a:cubicBezTo>
                  <a:pt x="157" y="408"/>
                  <a:pt x="178" y="401"/>
                  <a:pt x="195" y="386"/>
                </a:cubicBezTo>
                <a:cubicBezTo>
                  <a:pt x="213" y="372"/>
                  <a:pt x="222" y="355"/>
                  <a:pt x="222" y="335"/>
                </a:cubicBezTo>
                <a:cubicBezTo>
                  <a:pt x="222" y="327"/>
                  <a:pt x="221" y="321"/>
                  <a:pt x="219" y="314"/>
                </a:cubicBezTo>
                <a:cubicBezTo>
                  <a:pt x="217" y="308"/>
                  <a:pt x="214" y="303"/>
                  <a:pt x="211" y="299"/>
                </a:cubicBezTo>
                <a:cubicBezTo>
                  <a:pt x="208" y="294"/>
                  <a:pt x="204" y="290"/>
                  <a:pt x="197" y="285"/>
                </a:cubicBezTo>
                <a:cubicBezTo>
                  <a:pt x="191" y="280"/>
                  <a:pt x="186" y="276"/>
                  <a:pt x="183" y="273"/>
                </a:cubicBezTo>
                <a:cubicBezTo>
                  <a:pt x="179" y="271"/>
                  <a:pt x="173" y="267"/>
                  <a:pt x="164" y="261"/>
                </a:cubicBezTo>
                <a:cubicBezTo>
                  <a:pt x="156" y="256"/>
                  <a:pt x="150" y="252"/>
                  <a:pt x="147" y="250"/>
                </a:cubicBezTo>
                <a:cubicBezTo>
                  <a:pt x="141" y="247"/>
                  <a:pt x="135" y="243"/>
                  <a:pt x="128" y="238"/>
                </a:cubicBezTo>
                <a:cubicBezTo>
                  <a:pt x="122" y="234"/>
                  <a:pt x="116" y="231"/>
                  <a:pt x="112" y="228"/>
                </a:cubicBezTo>
                <a:lnTo>
                  <a:pt x="107" y="225"/>
                </a:lnTo>
                <a:cubicBezTo>
                  <a:pt x="104" y="225"/>
                  <a:pt x="98" y="228"/>
                  <a:pt x="89" y="235"/>
                </a:cubicBezTo>
                <a:cubicBezTo>
                  <a:pt x="79" y="242"/>
                  <a:pt x="69" y="254"/>
                  <a:pt x="58" y="270"/>
                </a:cubicBezTo>
                <a:cubicBezTo>
                  <a:pt x="48" y="286"/>
                  <a:pt x="41" y="303"/>
                  <a:pt x="41" y="322"/>
                </a:cubicBezTo>
                <a:cubicBezTo>
                  <a:pt x="41" y="347"/>
                  <a:pt x="51" y="367"/>
                  <a:pt x="69" y="383"/>
                </a:cubicBezTo>
                <a:cubicBezTo>
                  <a:pt x="87" y="399"/>
                  <a:pt x="108" y="407"/>
                  <a:pt x="132" y="40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4721040" y="5592240"/>
            <a:ext cx="151920" cy="97560"/>
          </a:xfrm>
          <a:custGeom>
            <a:avLst/>
            <a:gdLst/>
            <a:ahLst/>
            <a:rect l="0" t="0" r="r" b="b"/>
            <a:pathLst>
              <a:path w="422" h="271">
                <a:moveTo>
                  <a:pt x="0" y="103"/>
                </a:moveTo>
                <a:cubicBezTo>
                  <a:pt x="0" y="86"/>
                  <a:pt x="3" y="71"/>
                  <a:pt x="10" y="57"/>
                </a:cubicBezTo>
                <a:cubicBezTo>
                  <a:pt x="17" y="43"/>
                  <a:pt x="26" y="32"/>
                  <a:pt x="37" y="24"/>
                </a:cubicBezTo>
                <a:cubicBezTo>
                  <a:pt x="47" y="17"/>
                  <a:pt x="58" y="11"/>
                  <a:pt x="68" y="7"/>
                </a:cubicBezTo>
                <a:cubicBezTo>
                  <a:pt x="78" y="3"/>
                  <a:pt x="87" y="0"/>
                  <a:pt x="94" y="0"/>
                </a:cubicBezTo>
                <a:cubicBezTo>
                  <a:pt x="95" y="0"/>
                  <a:pt x="97" y="0"/>
                  <a:pt x="99" y="0"/>
                </a:cubicBezTo>
                <a:cubicBezTo>
                  <a:pt x="102" y="0"/>
                  <a:pt x="104" y="0"/>
                  <a:pt x="106" y="0"/>
                </a:cubicBezTo>
                <a:cubicBezTo>
                  <a:pt x="122" y="0"/>
                  <a:pt x="138" y="3"/>
                  <a:pt x="153" y="9"/>
                </a:cubicBezTo>
                <a:cubicBezTo>
                  <a:pt x="167" y="16"/>
                  <a:pt x="188" y="27"/>
                  <a:pt x="214" y="44"/>
                </a:cubicBezTo>
                <a:lnTo>
                  <a:pt x="246" y="64"/>
                </a:lnTo>
                <a:cubicBezTo>
                  <a:pt x="271" y="79"/>
                  <a:pt x="294" y="86"/>
                  <a:pt x="315" y="86"/>
                </a:cubicBezTo>
                <a:cubicBezTo>
                  <a:pt x="339" y="86"/>
                  <a:pt x="359" y="80"/>
                  <a:pt x="376" y="68"/>
                </a:cubicBezTo>
                <a:cubicBezTo>
                  <a:pt x="393" y="56"/>
                  <a:pt x="402" y="39"/>
                  <a:pt x="405" y="18"/>
                </a:cubicBezTo>
                <a:cubicBezTo>
                  <a:pt x="405" y="14"/>
                  <a:pt x="405" y="9"/>
                  <a:pt x="407" y="6"/>
                </a:cubicBezTo>
                <a:cubicBezTo>
                  <a:pt x="409" y="2"/>
                  <a:pt x="411" y="0"/>
                  <a:pt x="413" y="0"/>
                </a:cubicBezTo>
                <a:cubicBezTo>
                  <a:pt x="419" y="0"/>
                  <a:pt x="422" y="6"/>
                  <a:pt x="422" y="19"/>
                </a:cubicBezTo>
                <a:cubicBezTo>
                  <a:pt x="422" y="47"/>
                  <a:pt x="412" y="71"/>
                  <a:pt x="392" y="91"/>
                </a:cubicBezTo>
                <a:cubicBezTo>
                  <a:pt x="373" y="112"/>
                  <a:pt x="347" y="122"/>
                  <a:pt x="317" y="122"/>
                </a:cubicBezTo>
                <a:cubicBezTo>
                  <a:pt x="299" y="122"/>
                  <a:pt x="281" y="118"/>
                  <a:pt x="262" y="109"/>
                </a:cubicBezTo>
                <a:cubicBezTo>
                  <a:pt x="242" y="100"/>
                  <a:pt x="225" y="90"/>
                  <a:pt x="211" y="79"/>
                </a:cubicBezTo>
                <a:cubicBezTo>
                  <a:pt x="197" y="69"/>
                  <a:pt x="180" y="59"/>
                  <a:pt x="161" y="50"/>
                </a:cubicBezTo>
                <a:cubicBezTo>
                  <a:pt x="140" y="41"/>
                  <a:pt x="122" y="36"/>
                  <a:pt x="106" y="36"/>
                </a:cubicBezTo>
                <a:cubicBezTo>
                  <a:pt x="81" y="36"/>
                  <a:pt x="60" y="43"/>
                  <a:pt x="44" y="57"/>
                </a:cubicBezTo>
                <a:cubicBezTo>
                  <a:pt x="27" y="71"/>
                  <a:pt x="19" y="86"/>
                  <a:pt x="17" y="104"/>
                </a:cubicBezTo>
                <a:cubicBezTo>
                  <a:pt x="16" y="116"/>
                  <a:pt x="13" y="122"/>
                  <a:pt x="8" y="122"/>
                </a:cubicBezTo>
                <a:cubicBezTo>
                  <a:pt x="3" y="122"/>
                  <a:pt x="0" y="116"/>
                  <a:pt x="0" y="103"/>
                </a:cubicBezTo>
                <a:moveTo>
                  <a:pt x="0" y="251"/>
                </a:moveTo>
                <a:cubicBezTo>
                  <a:pt x="0" y="234"/>
                  <a:pt x="3" y="219"/>
                  <a:pt x="10" y="205"/>
                </a:cubicBezTo>
                <a:cubicBezTo>
                  <a:pt x="17" y="191"/>
                  <a:pt x="26" y="180"/>
                  <a:pt x="37" y="172"/>
                </a:cubicBezTo>
                <a:cubicBezTo>
                  <a:pt x="47" y="165"/>
                  <a:pt x="58" y="159"/>
                  <a:pt x="68" y="155"/>
                </a:cubicBezTo>
                <a:cubicBezTo>
                  <a:pt x="78" y="150"/>
                  <a:pt x="87" y="148"/>
                  <a:pt x="94" y="148"/>
                </a:cubicBezTo>
                <a:cubicBezTo>
                  <a:pt x="95" y="148"/>
                  <a:pt x="97" y="148"/>
                  <a:pt x="99" y="148"/>
                </a:cubicBezTo>
                <a:cubicBezTo>
                  <a:pt x="102" y="148"/>
                  <a:pt x="104" y="148"/>
                  <a:pt x="106" y="148"/>
                </a:cubicBezTo>
                <a:cubicBezTo>
                  <a:pt x="122" y="148"/>
                  <a:pt x="138" y="151"/>
                  <a:pt x="153" y="157"/>
                </a:cubicBezTo>
                <a:cubicBezTo>
                  <a:pt x="167" y="164"/>
                  <a:pt x="188" y="175"/>
                  <a:pt x="214" y="192"/>
                </a:cubicBezTo>
                <a:lnTo>
                  <a:pt x="246" y="212"/>
                </a:lnTo>
                <a:cubicBezTo>
                  <a:pt x="271" y="227"/>
                  <a:pt x="294" y="234"/>
                  <a:pt x="315" y="234"/>
                </a:cubicBezTo>
                <a:cubicBezTo>
                  <a:pt x="339" y="234"/>
                  <a:pt x="359" y="228"/>
                  <a:pt x="376" y="216"/>
                </a:cubicBezTo>
                <a:cubicBezTo>
                  <a:pt x="393" y="204"/>
                  <a:pt x="402" y="187"/>
                  <a:pt x="405" y="166"/>
                </a:cubicBezTo>
                <a:cubicBezTo>
                  <a:pt x="405" y="154"/>
                  <a:pt x="407" y="148"/>
                  <a:pt x="413" y="148"/>
                </a:cubicBezTo>
                <a:cubicBezTo>
                  <a:pt x="419" y="148"/>
                  <a:pt x="422" y="154"/>
                  <a:pt x="422" y="168"/>
                </a:cubicBezTo>
                <a:cubicBezTo>
                  <a:pt x="422" y="195"/>
                  <a:pt x="412" y="219"/>
                  <a:pt x="392" y="239"/>
                </a:cubicBezTo>
                <a:cubicBezTo>
                  <a:pt x="373" y="260"/>
                  <a:pt x="347" y="271"/>
                  <a:pt x="317" y="271"/>
                </a:cubicBezTo>
                <a:cubicBezTo>
                  <a:pt x="299" y="271"/>
                  <a:pt x="281" y="267"/>
                  <a:pt x="262" y="257"/>
                </a:cubicBezTo>
                <a:cubicBezTo>
                  <a:pt x="242" y="248"/>
                  <a:pt x="225" y="238"/>
                  <a:pt x="211" y="227"/>
                </a:cubicBezTo>
                <a:cubicBezTo>
                  <a:pt x="197" y="216"/>
                  <a:pt x="180" y="207"/>
                  <a:pt x="161" y="198"/>
                </a:cubicBezTo>
                <a:cubicBezTo>
                  <a:pt x="140" y="189"/>
                  <a:pt x="122" y="184"/>
                  <a:pt x="106" y="184"/>
                </a:cubicBezTo>
                <a:cubicBezTo>
                  <a:pt x="81" y="184"/>
                  <a:pt x="60" y="191"/>
                  <a:pt x="44" y="205"/>
                </a:cubicBezTo>
                <a:cubicBezTo>
                  <a:pt x="27" y="219"/>
                  <a:pt x="19" y="234"/>
                  <a:pt x="17" y="252"/>
                </a:cubicBezTo>
                <a:cubicBezTo>
                  <a:pt x="16" y="265"/>
                  <a:pt x="13" y="271"/>
                  <a:pt x="8" y="271"/>
                </a:cubicBezTo>
                <a:cubicBezTo>
                  <a:pt x="3" y="271"/>
                  <a:pt x="0" y="265"/>
                  <a:pt x="0" y="25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4957560" y="5550480"/>
            <a:ext cx="96120" cy="156960"/>
          </a:xfrm>
          <a:custGeom>
            <a:avLst/>
            <a:gdLst/>
            <a:ahLst/>
            <a:rect l="0" t="0" r="r" b="b"/>
            <a:pathLst>
              <a:path w="267" h="436">
                <a:moveTo>
                  <a:pt x="36" y="51"/>
                </a:moveTo>
                <a:cubicBezTo>
                  <a:pt x="59" y="17"/>
                  <a:pt x="92" y="0"/>
                  <a:pt x="133" y="0"/>
                </a:cubicBezTo>
                <a:cubicBezTo>
                  <a:pt x="153" y="0"/>
                  <a:pt x="173" y="6"/>
                  <a:pt x="193" y="17"/>
                </a:cubicBezTo>
                <a:cubicBezTo>
                  <a:pt x="215" y="28"/>
                  <a:pt x="231" y="47"/>
                  <a:pt x="244" y="75"/>
                </a:cubicBezTo>
                <a:cubicBezTo>
                  <a:pt x="259" y="110"/>
                  <a:pt x="267" y="158"/>
                  <a:pt x="267" y="219"/>
                </a:cubicBezTo>
                <a:cubicBezTo>
                  <a:pt x="267" y="284"/>
                  <a:pt x="258" y="334"/>
                  <a:pt x="240" y="369"/>
                </a:cubicBezTo>
                <a:cubicBezTo>
                  <a:pt x="231" y="386"/>
                  <a:pt x="220" y="400"/>
                  <a:pt x="205" y="411"/>
                </a:cubicBezTo>
                <a:cubicBezTo>
                  <a:pt x="189" y="422"/>
                  <a:pt x="176" y="429"/>
                  <a:pt x="165" y="432"/>
                </a:cubicBezTo>
                <a:cubicBezTo>
                  <a:pt x="155" y="434"/>
                  <a:pt x="144" y="436"/>
                  <a:pt x="133" y="436"/>
                </a:cubicBezTo>
                <a:cubicBezTo>
                  <a:pt x="122" y="436"/>
                  <a:pt x="111" y="435"/>
                  <a:pt x="100" y="432"/>
                </a:cubicBezTo>
                <a:cubicBezTo>
                  <a:pt x="89" y="430"/>
                  <a:pt x="77" y="422"/>
                  <a:pt x="62" y="411"/>
                </a:cubicBezTo>
                <a:cubicBezTo>
                  <a:pt x="47" y="400"/>
                  <a:pt x="35" y="386"/>
                  <a:pt x="27" y="369"/>
                </a:cubicBezTo>
                <a:cubicBezTo>
                  <a:pt x="9" y="334"/>
                  <a:pt x="0" y="284"/>
                  <a:pt x="0" y="219"/>
                </a:cubicBezTo>
                <a:cubicBezTo>
                  <a:pt x="0" y="146"/>
                  <a:pt x="12" y="90"/>
                  <a:pt x="36" y="51"/>
                </a:cubicBezTo>
                <a:moveTo>
                  <a:pt x="178" y="44"/>
                </a:moveTo>
                <a:cubicBezTo>
                  <a:pt x="165" y="30"/>
                  <a:pt x="151" y="24"/>
                  <a:pt x="133" y="24"/>
                </a:cubicBezTo>
                <a:cubicBezTo>
                  <a:pt x="116" y="24"/>
                  <a:pt x="100" y="30"/>
                  <a:pt x="88" y="44"/>
                </a:cubicBezTo>
                <a:cubicBezTo>
                  <a:pt x="77" y="55"/>
                  <a:pt x="70" y="70"/>
                  <a:pt x="67" y="89"/>
                </a:cubicBezTo>
                <a:cubicBezTo>
                  <a:pt x="63" y="109"/>
                  <a:pt x="62" y="149"/>
                  <a:pt x="62" y="211"/>
                </a:cubicBezTo>
                <a:cubicBezTo>
                  <a:pt x="62" y="277"/>
                  <a:pt x="63" y="321"/>
                  <a:pt x="67" y="342"/>
                </a:cubicBezTo>
                <a:cubicBezTo>
                  <a:pt x="70" y="363"/>
                  <a:pt x="78" y="380"/>
                  <a:pt x="90" y="392"/>
                </a:cubicBezTo>
                <a:cubicBezTo>
                  <a:pt x="101" y="405"/>
                  <a:pt x="116" y="411"/>
                  <a:pt x="133" y="411"/>
                </a:cubicBezTo>
                <a:cubicBezTo>
                  <a:pt x="150" y="411"/>
                  <a:pt x="164" y="405"/>
                  <a:pt x="176" y="392"/>
                </a:cubicBezTo>
                <a:cubicBezTo>
                  <a:pt x="188" y="379"/>
                  <a:pt x="197" y="362"/>
                  <a:pt x="200" y="339"/>
                </a:cubicBezTo>
                <a:cubicBezTo>
                  <a:pt x="203" y="316"/>
                  <a:pt x="205" y="273"/>
                  <a:pt x="205" y="211"/>
                </a:cubicBezTo>
                <a:cubicBezTo>
                  <a:pt x="205" y="150"/>
                  <a:pt x="203" y="109"/>
                  <a:pt x="200" y="90"/>
                </a:cubicBezTo>
                <a:cubicBezTo>
                  <a:pt x="197" y="71"/>
                  <a:pt x="189" y="55"/>
                  <a:pt x="178" y="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5080320" y="567468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9"/>
                </a:moveTo>
                <a:cubicBezTo>
                  <a:pt x="0" y="29"/>
                  <a:pt x="3" y="19"/>
                  <a:pt x="10" y="12"/>
                </a:cubicBezTo>
                <a:cubicBezTo>
                  <a:pt x="17" y="4"/>
                  <a:pt x="27" y="0"/>
                  <a:pt x="38" y="0"/>
                </a:cubicBezTo>
                <a:cubicBezTo>
                  <a:pt x="48" y="0"/>
                  <a:pt x="56" y="4"/>
                  <a:pt x="65" y="10"/>
                </a:cubicBezTo>
                <a:cubicBezTo>
                  <a:pt x="73" y="17"/>
                  <a:pt x="77" y="27"/>
                  <a:pt x="77" y="39"/>
                </a:cubicBezTo>
                <a:cubicBezTo>
                  <a:pt x="77" y="49"/>
                  <a:pt x="73" y="58"/>
                  <a:pt x="66" y="66"/>
                </a:cubicBezTo>
                <a:cubicBezTo>
                  <a:pt x="58" y="73"/>
                  <a:pt x="49" y="77"/>
                  <a:pt x="38" y="77"/>
                </a:cubicBezTo>
                <a:cubicBezTo>
                  <a:pt x="27" y="77"/>
                  <a:pt x="18" y="74"/>
                  <a:pt x="11" y="66"/>
                </a:cubicBezTo>
                <a:cubicBezTo>
                  <a:pt x="4" y="59"/>
                  <a:pt x="0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5135400" y="5550480"/>
            <a:ext cx="94320" cy="156960"/>
          </a:xfrm>
          <a:custGeom>
            <a:avLst/>
            <a:gdLst/>
            <a:ahLst/>
            <a:rect l="0" t="0" r="r" b="b"/>
            <a:pathLst>
              <a:path w="262" h="436">
                <a:moveTo>
                  <a:pt x="0" y="223"/>
                </a:moveTo>
                <a:cubicBezTo>
                  <a:pt x="0" y="155"/>
                  <a:pt x="17" y="100"/>
                  <a:pt x="51" y="60"/>
                </a:cubicBezTo>
                <a:cubicBezTo>
                  <a:pt x="85" y="20"/>
                  <a:pt x="123" y="0"/>
                  <a:pt x="165" y="0"/>
                </a:cubicBezTo>
                <a:cubicBezTo>
                  <a:pt x="194" y="0"/>
                  <a:pt x="214" y="8"/>
                  <a:pt x="228" y="23"/>
                </a:cubicBezTo>
                <a:cubicBezTo>
                  <a:pt x="241" y="38"/>
                  <a:pt x="247" y="55"/>
                  <a:pt x="247" y="73"/>
                </a:cubicBezTo>
                <a:cubicBezTo>
                  <a:pt x="247" y="84"/>
                  <a:pt x="244" y="92"/>
                  <a:pt x="238" y="99"/>
                </a:cubicBezTo>
                <a:cubicBezTo>
                  <a:pt x="232" y="105"/>
                  <a:pt x="224" y="108"/>
                  <a:pt x="213" y="108"/>
                </a:cubicBezTo>
                <a:cubicBezTo>
                  <a:pt x="203" y="108"/>
                  <a:pt x="195" y="105"/>
                  <a:pt x="189" y="99"/>
                </a:cubicBezTo>
                <a:cubicBezTo>
                  <a:pt x="182" y="93"/>
                  <a:pt x="179" y="85"/>
                  <a:pt x="179" y="75"/>
                </a:cubicBezTo>
                <a:cubicBezTo>
                  <a:pt x="179" y="56"/>
                  <a:pt x="189" y="45"/>
                  <a:pt x="209" y="41"/>
                </a:cubicBezTo>
                <a:cubicBezTo>
                  <a:pt x="200" y="32"/>
                  <a:pt x="186" y="27"/>
                  <a:pt x="170" y="25"/>
                </a:cubicBezTo>
                <a:cubicBezTo>
                  <a:pt x="140" y="25"/>
                  <a:pt x="115" y="38"/>
                  <a:pt x="96" y="63"/>
                </a:cubicBezTo>
                <a:cubicBezTo>
                  <a:pt x="76" y="91"/>
                  <a:pt x="66" y="134"/>
                  <a:pt x="66" y="191"/>
                </a:cubicBezTo>
                <a:lnTo>
                  <a:pt x="67" y="194"/>
                </a:lnTo>
                <a:cubicBezTo>
                  <a:pt x="69" y="191"/>
                  <a:pt x="70" y="188"/>
                  <a:pt x="72" y="185"/>
                </a:cubicBezTo>
                <a:cubicBezTo>
                  <a:pt x="89" y="160"/>
                  <a:pt x="111" y="147"/>
                  <a:pt x="139" y="147"/>
                </a:cubicBezTo>
                <a:lnTo>
                  <a:pt x="142" y="147"/>
                </a:lnTo>
                <a:cubicBezTo>
                  <a:pt x="161" y="147"/>
                  <a:pt x="178" y="151"/>
                  <a:pt x="193" y="159"/>
                </a:cubicBezTo>
                <a:cubicBezTo>
                  <a:pt x="203" y="165"/>
                  <a:pt x="213" y="174"/>
                  <a:pt x="224" y="185"/>
                </a:cubicBezTo>
                <a:cubicBezTo>
                  <a:pt x="234" y="196"/>
                  <a:pt x="243" y="208"/>
                  <a:pt x="249" y="221"/>
                </a:cubicBezTo>
                <a:cubicBezTo>
                  <a:pt x="258" y="241"/>
                  <a:pt x="262" y="264"/>
                  <a:pt x="262" y="288"/>
                </a:cubicBezTo>
                <a:lnTo>
                  <a:pt x="262" y="300"/>
                </a:lnTo>
                <a:cubicBezTo>
                  <a:pt x="262" y="309"/>
                  <a:pt x="261" y="319"/>
                  <a:pt x="259" y="327"/>
                </a:cubicBezTo>
                <a:cubicBezTo>
                  <a:pt x="254" y="352"/>
                  <a:pt x="241" y="376"/>
                  <a:pt x="218" y="400"/>
                </a:cubicBezTo>
                <a:cubicBezTo>
                  <a:pt x="195" y="423"/>
                  <a:pt x="167" y="436"/>
                  <a:pt x="133" y="436"/>
                </a:cubicBezTo>
                <a:cubicBezTo>
                  <a:pt x="121" y="436"/>
                  <a:pt x="110" y="434"/>
                  <a:pt x="99" y="431"/>
                </a:cubicBezTo>
                <a:cubicBezTo>
                  <a:pt x="88" y="428"/>
                  <a:pt x="76" y="420"/>
                  <a:pt x="63" y="411"/>
                </a:cubicBezTo>
                <a:cubicBezTo>
                  <a:pt x="51" y="402"/>
                  <a:pt x="40" y="389"/>
                  <a:pt x="31" y="374"/>
                </a:cubicBezTo>
                <a:cubicBezTo>
                  <a:pt x="22" y="358"/>
                  <a:pt x="15" y="338"/>
                  <a:pt x="8" y="312"/>
                </a:cubicBezTo>
                <a:cubicBezTo>
                  <a:pt x="2" y="287"/>
                  <a:pt x="-1" y="257"/>
                  <a:pt x="0" y="223"/>
                </a:cubicBezTo>
                <a:moveTo>
                  <a:pt x="135" y="170"/>
                </a:moveTo>
                <a:cubicBezTo>
                  <a:pt x="123" y="170"/>
                  <a:pt x="112" y="174"/>
                  <a:pt x="103" y="181"/>
                </a:cubicBezTo>
                <a:cubicBezTo>
                  <a:pt x="93" y="188"/>
                  <a:pt x="86" y="198"/>
                  <a:pt x="81" y="209"/>
                </a:cubicBezTo>
                <a:cubicBezTo>
                  <a:pt x="76" y="221"/>
                  <a:pt x="72" y="233"/>
                  <a:pt x="70" y="245"/>
                </a:cubicBezTo>
                <a:cubicBezTo>
                  <a:pt x="68" y="258"/>
                  <a:pt x="67" y="271"/>
                  <a:pt x="67" y="285"/>
                </a:cubicBezTo>
                <a:cubicBezTo>
                  <a:pt x="67" y="320"/>
                  <a:pt x="69" y="345"/>
                  <a:pt x="74" y="360"/>
                </a:cubicBezTo>
                <a:cubicBezTo>
                  <a:pt x="79" y="375"/>
                  <a:pt x="87" y="387"/>
                  <a:pt x="98" y="396"/>
                </a:cubicBezTo>
                <a:cubicBezTo>
                  <a:pt x="108" y="404"/>
                  <a:pt x="119" y="408"/>
                  <a:pt x="132" y="408"/>
                </a:cubicBezTo>
                <a:cubicBezTo>
                  <a:pt x="153" y="408"/>
                  <a:pt x="170" y="400"/>
                  <a:pt x="181" y="384"/>
                </a:cubicBezTo>
                <a:cubicBezTo>
                  <a:pt x="186" y="376"/>
                  <a:pt x="190" y="367"/>
                  <a:pt x="192" y="355"/>
                </a:cubicBezTo>
                <a:cubicBezTo>
                  <a:pt x="194" y="344"/>
                  <a:pt x="196" y="322"/>
                  <a:pt x="196" y="289"/>
                </a:cubicBezTo>
                <a:cubicBezTo>
                  <a:pt x="196" y="255"/>
                  <a:pt x="194" y="233"/>
                  <a:pt x="192" y="221"/>
                </a:cubicBezTo>
                <a:cubicBezTo>
                  <a:pt x="190" y="210"/>
                  <a:pt x="186" y="201"/>
                  <a:pt x="181" y="193"/>
                </a:cubicBezTo>
                <a:cubicBezTo>
                  <a:pt x="170" y="178"/>
                  <a:pt x="154" y="170"/>
                  <a:pt x="135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5249160" y="5550480"/>
            <a:ext cx="94680" cy="156960"/>
          </a:xfrm>
          <a:custGeom>
            <a:avLst/>
            <a:gdLst/>
            <a:ahLst/>
            <a:rect l="0" t="0" r="r" b="b"/>
            <a:pathLst>
              <a:path w="263" h="436">
                <a:moveTo>
                  <a:pt x="17" y="158"/>
                </a:moveTo>
                <a:cubicBezTo>
                  <a:pt x="17" y="158"/>
                  <a:pt x="17" y="141"/>
                  <a:pt x="17" y="109"/>
                </a:cubicBezTo>
                <a:cubicBezTo>
                  <a:pt x="17" y="76"/>
                  <a:pt x="29" y="50"/>
                  <a:pt x="51" y="30"/>
                </a:cubicBezTo>
                <a:cubicBezTo>
                  <a:pt x="74" y="11"/>
                  <a:pt x="100" y="1"/>
                  <a:pt x="130" y="0"/>
                </a:cubicBezTo>
                <a:cubicBezTo>
                  <a:pt x="160" y="0"/>
                  <a:pt x="187" y="9"/>
                  <a:pt x="210" y="27"/>
                </a:cubicBezTo>
                <a:cubicBezTo>
                  <a:pt x="234" y="44"/>
                  <a:pt x="245" y="67"/>
                  <a:pt x="245" y="96"/>
                </a:cubicBezTo>
                <a:cubicBezTo>
                  <a:pt x="245" y="108"/>
                  <a:pt x="243" y="120"/>
                  <a:pt x="238" y="131"/>
                </a:cubicBezTo>
                <a:cubicBezTo>
                  <a:pt x="234" y="142"/>
                  <a:pt x="228" y="151"/>
                  <a:pt x="222" y="158"/>
                </a:cubicBezTo>
                <a:cubicBezTo>
                  <a:pt x="216" y="164"/>
                  <a:pt x="209" y="170"/>
                  <a:pt x="202" y="175"/>
                </a:cubicBezTo>
                <a:cubicBezTo>
                  <a:pt x="196" y="180"/>
                  <a:pt x="190" y="184"/>
                  <a:pt x="186" y="187"/>
                </a:cubicBezTo>
                <a:cubicBezTo>
                  <a:pt x="182" y="189"/>
                  <a:pt x="179" y="191"/>
                  <a:pt x="179" y="192"/>
                </a:cubicBezTo>
                <a:lnTo>
                  <a:pt x="188" y="197"/>
                </a:lnTo>
                <a:cubicBezTo>
                  <a:pt x="194" y="202"/>
                  <a:pt x="200" y="206"/>
                  <a:pt x="205" y="210"/>
                </a:cubicBezTo>
                <a:cubicBezTo>
                  <a:pt x="211" y="214"/>
                  <a:pt x="215" y="217"/>
                  <a:pt x="216" y="217"/>
                </a:cubicBezTo>
                <a:cubicBezTo>
                  <a:pt x="247" y="242"/>
                  <a:pt x="263" y="273"/>
                  <a:pt x="263" y="311"/>
                </a:cubicBezTo>
                <a:cubicBezTo>
                  <a:pt x="263" y="344"/>
                  <a:pt x="251" y="373"/>
                  <a:pt x="226" y="398"/>
                </a:cubicBezTo>
                <a:cubicBezTo>
                  <a:pt x="202" y="422"/>
                  <a:pt x="170" y="436"/>
                  <a:pt x="130" y="436"/>
                </a:cubicBezTo>
                <a:cubicBezTo>
                  <a:pt x="93" y="436"/>
                  <a:pt x="61" y="425"/>
                  <a:pt x="37" y="403"/>
                </a:cubicBezTo>
                <a:cubicBezTo>
                  <a:pt x="12" y="381"/>
                  <a:pt x="0" y="355"/>
                  <a:pt x="0" y="323"/>
                </a:cubicBezTo>
                <a:cubicBezTo>
                  <a:pt x="0" y="278"/>
                  <a:pt x="27" y="240"/>
                  <a:pt x="82" y="209"/>
                </a:cubicBezTo>
                <a:lnTo>
                  <a:pt x="70" y="201"/>
                </a:lnTo>
                <a:cubicBezTo>
                  <a:pt x="62" y="196"/>
                  <a:pt x="56" y="191"/>
                  <a:pt x="53" y="189"/>
                </a:cubicBezTo>
                <a:cubicBezTo>
                  <a:pt x="29" y="168"/>
                  <a:pt x="17" y="141"/>
                  <a:pt x="17" y="109"/>
                </a:cubicBezTo>
                <a:lnTo>
                  <a:pt x="17" y="158"/>
                </a:lnTo>
                <a:moveTo>
                  <a:pt x="154" y="177"/>
                </a:moveTo>
                <a:lnTo>
                  <a:pt x="158" y="175"/>
                </a:lnTo>
                <a:cubicBezTo>
                  <a:pt x="160" y="173"/>
                  <a:pt x="162" y="172"/>
                  <a:pt x="163" y="171"/>
                </a:cubicBezTo>
                <a:cubicBezTo>
                  <a:pt x="165" y="170"/>
                  <a:pt x="168" y="169"/>
                  <a:pt x="171" y="166"/>
                </a:cubicBezTo>
                <a:cubicBezTo>
                  <a:pt x="174" y="164"/>
                  <a:pt x="176" y="162"/>
                  <a:pt x="178" y="160"/>
                </a:cubicBezTo>
                <a:cubicBezTo>
                  <a:pt x="180" y="158"/>
                  <a:pt x="183" y="155"/>
                  <a:pt x="185" y="152"/>
                </a:cubicBezTo>
                <a:cubicBezTo>
                  <a:pt x="188" y="150"/>
                  <a:pt x="190" y="147"/>
                  <a:pt x="192" y="144"/>
                </a:cubicBezTo>
                <a:cubicBezTo>
                  <a:pt x="194" y="142"/>
                  <a:pt x="196" y="138"/>
                  <a:pt x="198" y="134"/>
                </a:cubicBezTo>
                <a:cubicBezTo>
                  <a:pt x="201" y="130"/>
                  <a:pt x="202" y="126"/>
                  <a:pt x="204" y="123"/>
                </a:cubicBezTo>
                <a:cubicBezTo>
                  <a:pt x="206" y="120"/>
                  <a:pt x="207" y="116"/>
                  <a:pt x="207" y="111"/>
                </a:cubicBezTo>
                <a:cubicBezTo>
                  <a:pt x="208" y="105"/>
                  <a:pt x="208" y="101"/>
                  <a:pt x="209" y="97"/>
                </a:cubicBezTo>
                <a:cubicBezTo>
                  <a:pt x="209" y="79"/>
                  <a:pt x="202" y="63"/>
                  <a:pt x="190" y="51"/>
                </a:cubicBezTo>
                <a:cubicBezTo>
                  <a:pt x="178" y="38"/>
                  <a:pt x="163" y="30"/>
                  <a:pt x="147" y="27"/>
                </a:cubicBezTo>
                <a:cubicBezTo>
                  <a:pt x="144" y="26"/>
                  <a:pt x="137" y="26"/>
                  <a:pt x="126" y="26"/>
                </a:cubicBezTo>
                <a:cubicBezTo>
                  <a:pt x="109" y="26"/>
                  <a:pt x="93" y="32"/>
                  <a:pt x="77" y="42"/>
                </a:cubicBezTo>
                <a:cubicBezTo>
                  <a:pt x="62" y="53"/>
                  <a:pt x="54" y="67"/>
                  <a:pt x="54" y="84"/>
                </a:cubicBezTo>
                <a:cubicBezTo>
                  <a:pt x="54" y="93"/>
                  <a:pt x="57" y="102"/>
                  <a:pt x="62" y="110"/>
                </a:cubicBezTo>
                <a:cubicBezTo>
                  <a:pt x="68" y="118"/>
                  <a:pt x="73" y="124"/>
                  <a:pt x="79" y="128"/>
                </a:cubicBezTo>
                <a:cubicBezTo>
                  <a:pt x="84" y="133"/>
                  <a:pt x="95" y="139"/>
                  <a:pt x="110" y="149"/>
                </a:cubicBezTo>
                <a:cubicBezTo>
                  <a:pt x="113" y="151"/>
                  <a:pt x="116" y="152"/>
                  <a:pt x="117" y="153"/>
                </a:cubicBezTo>
                <a:lnTo>
                  <a:pt x="154" y="177"/>
                </a:lnTo>
                <a:moveTo>
                  <a:pt x="131" y="408"/>
                </a:moveTo>
                <a:cubicBezTo>
                  <a:pt x="156" y="408"/>
                  <a:pt x="178" y="401"/>
                  <a:pt x="195" y="386"/>
                </a:cubicBezTo>
                <a:cubicBezTo>
                  <a:pt x="213" y="372"/>
                  <a:pt x="222" y="355"/>
                  <a:pt x="222" y="335"/>
                </a:cubicBezTo>
                <a:cubicBezTo>
                  <a:pt x="222" y="327"/>
                  <a:pt x="221" y="321"/>
                  <a:pt x="219" y="314"/>
                </a:cubicBezTo>
                <a:cubicBezTo>
                  <a:pt x="217" y="308"/>
                  <a:pt x="214" y="303"/>
                  <a:pt x="211" y="299"/>
                </a:cubicBezTo>
                <a:cubicBezTo>
                  <a:pt x="208" y="294"/>
                  <a:pt x="204" y="290"/>
                  <a:pt x="197" y="285"/>
                </a:cubicBezTo>
                <a:cubicBezTo>
                  <a:pt x="191" y="280"/>
                  <a:pt x="186" y="276"/>
                  <a:pt x="183" y="273"/>
                </a:cubicBezTo>
                <a:cubicBezTo>
                  <a:pt x="179" y="271"/>
                  <a:pt x="173" y="267"/>
                  <a:pt x="163" y="261"/>
                </a:cubicBezTo>
                <a:cubicBezTo>
                  <a:pt x="154" y="256"/>
                  <a:pt x="149" y="252"/>
                  <a:pt x="146" y="250"/>
                </a:cubicBezTo>
                <a:cubicBezTo>
                  <a:pt x="140" y="247"/>
                  <a:pt x="134" y="243"/>
                  <a:pt x="127" y="238"/>
                </a:cubicBezTo>
                <a:cubicBezTo>
                  <a:pt x="121" y="234"/>
                  <a:pt x="115" y="231"/>
                  <a:pt x="111" y="228"/>
                </a:cubicBezTo>
                <a:lnTo>
                  <a:pt x="106" y="225"/>
                </a:lnTo>
                <a:cubicBezTo>
                  <a:pt x="103" y="225"/>
                  <a:pt x="97" y="228"/>
                  <a:pt x="87" y="235"/>
                </a:cubicBezTo>
                <a:cubicBezTo>
                  <a:pt x="78" y="242"/>
                  <a:pt x="68" y="254"/>
                  <a:pt x="57" y="270"/>
                </a:cubicBezTo>
                <a:cubicBezTo>
                  <a:pt x="47" y="286"/>
                  <a:pt x="41" y="303"/>
                  <a:pt x="41" y="322"/>
                </a:cubicBezTo>
                <a:cubicBezTo>
                  <a:pt x="41" y="347"/>
                  <a:pt x="50" y="367"/>
                  <a:pt x="68" y="383"/>
                </a:cubicBezTo>
                <a:cubicBezTo>
                  <a:pt x="86" y="399"/>
                  <a:pt x="107" y="407"/>
                  <a:pt x="131" y="40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5362920" y="5550480"/>
            <a:ext cx="94680" cy="156960"/>
          </a:xfrm>
          <a:custGeom>
            <a:avLst/>
            <a:gdLst/>
            <a:ahLst/>
            <a:rect l="0" t="0" r="r" b="b"/>
            <a:pathLst>
              <a:path w="263" h="436">
                <a:moveTo>
                  <a:pt x="17" y="158"/>
                </a:moveTo>
                <a:cubicBezTo>
                  <a:pt x="17" y="158"/>
                  <a:pt x="17" y="141"/>
                  <a:pt x="17" y="109"/>
                </a:cubicBezTo>
                <a:cubicBezTo>
                  <a:pt x="17" y="76"/>
                  <a:pt x="29" y="50"/>
                  <a:pt x="52" y="30"/>
                </a:cubicBezTo>
                <a:cubicBezTo>
                  <a:pt x="74" y="11"/>
                  <a:pt x="100" y="1"/>
                  <a:pt x="131" y="0"/>
                </a:cubicBezTo>
                <a:cubicBezTo>
                  <a:pt x="161" y="0"/>
                  <a:pt x="187" y="9"/>
                  <a:pt x="211" y="27"/>
                </a:cubicBezTo>
                <a:cubicBezTo>
                  <a:pt x="234" y="44"/>
                  <a:pt x="245" y="67"/>
                  <a:pt x="245" y="96"/>
                </a:cubicBezTo>
                <a:cubicBezTo>
                  <a:pt x="245" y="108"/>
                  <a:pt x="243" y="120"/>
                  <a:pt x="238" y="131"/>
                </a:cubicBezTo>
                <a:cubicBezTo>
                  <a:pt x="234" y="142"/>
                  <a:pt x="228" y="151"/>
                  <a:pt x="222" y="158"/>
                </a:cubicBezTo>
                <a:cubicBezTo>
                  <a:pt x="216" y="164"/>
                  <a:pt x="209" y="170"/>
                  <a:pt x="202" y="175"/>
                </a:cubicBezTo>
                <a:cubicBezTo>
                  <a:pt x="196" y="180"/>
                  <a:pt x="190" y="184"/>
                  <a:pt x="186" y="187"/>
                </a:cubicBezTo>
                <a:cubicBezTo>
                  <a:pt x="182" y="189"/>
                  <a:pt x="179" y="191"/>
                  <a:pt x="179" y="192"/>
                </a:cubicBezTo>
                <a:lnTo>
                  <a:pt x="188" y="197"/>
                </a:lnTo>
                <a:cubicBezTo>
                  <a:pt x="194" y="202"/>
                  <a:pt x="200" y="206"/>
                  <a:pt x="205" y="210"/>
                </a:cubicBezTo>
                <a:cubicBezTo>
                  <a:pt x="211" y="214"/>
                  <a:pt x="215" y="217"/>
                  <a:pt x="216" y="217"/>
                </a:cubicBezTo>
                <a:cubicBezTo>
                  <a:pt x="247" y="242"/>
                  <a:pt x="263" y="273"/>
                  <a:pt x="263" y="311"/>
                </a:cubicBezTo>
                <a:cubicBezTo>
                  <a:pt x="263" y="344"/>
                  <a:pt x="251" y="373"/>
                  <a:pt x="226" y="398"/>
                </a:cubicBezTo>
                <a:cubicBezTo>
                  <a:pt x="202" y="422"/>
                  <a:pt x="170" y="436"/>
                  <a:pt x="132" y="436"/>
                </a:cubicBezTo>
                <a:cubicBezTo>
                  <a:pt x="93" y="436"/>
                  <a:pt x="61" y="425"/>
                  <a:pt x="37" y="403"/>
                </a:cubicBezTo>
                <a:cubicBezTo>
                  <a:pt x="13" y="381"/>
                  <a:pt x="0" y="355"/>
                  <a:pt x="0" y="323"/>
                </a:cubicBezTo>
                <a:cubicBezTo>
                  <a:pt x="0" y="278"/>
                  <a:pt x="27" y="240"/>
                  <a:pt x="82" y="209"/>
                </a:cubicBezTo>
                <a:lnTo>
                  <a:pt x="70" y="201"/>
                </a:lnTo>
                <a:cubicBezTo>
                  <a:pt x="62" y="196"/>
                  <a:pt x="56" y="191"/>
                  <a:pt x="53" y="189"/>
                </a:cubicBezTo>
                <a:cubicBezTo>
                  <a:pt x="29" y="168"/>
                  <a:pt x="17" y="141"/>
                  <a:pt x="17" y="109"/>
                </a:cubicBezTo>
                <a:lnTo>
                  <a:pt x="17" y="158"/>
                </a:lnTo>
                <a:moveTo>
                  <a:pt x="155" y="177"/>
                </a:moveTo>
                <a:lnTo>
                  <a:pt x="159" y="175"/>
                </a:lnTo>
                <a:cubicBezTo>
                  <a:pt x="161" y="173"/>
                  <a:pt x="163" y="172"/>
                  <a:pt x="164" y="171"/>
                </a:cubicBezTo>
                <a:cubicBezTo>
                  <a:pt x="166" y="170"/>
                  <a:pt x="168" y="169"/>
                  <a:pt x="171" y="166"/>
                </a:cubicBezTo>
                <a:cubicBezTo>
                  <a:pt x="174" y="164"/>
                  <a:pt x="176" y="162"/>
                  <a:pt x="178" y="160"/>
                </a:cubicBezTo>
                <a:cubicBezTo>
                  <a:pt x="180" y="158"/>
                  <a:pt x="183" y="155"/>
                  <a:pt x="185" y="152"/>
                </a:cubicBezTo>
                <a:cubicBezTo>
                  <a:pt x="188" y="150"/>
                  <a:pt x="190" y="147"/>
                  <a:pt x="192" y="144"/>
                </a:cubicBezTo>
                <a:cubicBezTo>
                  <a:pt x="194" y="142"/>
                  <a:pt x="196" y="138"/>
                  <a:pt x="199" y="134"/>
                </a:cubicBezTo>
                <a:cubicBezTo>
                  <a:pt x="201" y="130"/>
                  <a:pt x="203" y="126"/>
                  <a:pt x="204" y="123"/>
                </a:cubicBezTo>
                <a:cubicBezTo>
                  <a:pt x="206" y="120"/>
                  <a:pt x="207" y="116"/>
                  <a:pt x="207" y="111"/>
                </a:cubicBezTo>
                <a:cubicBezTo>
                  <a:pt x="208" y="105"/>
                  <a:pt x="208" y="101"/>
                  <a:pt x="209" y="97"/>
                </a:cubicBezTo>
                <a:cubicBezTo>
                  <a:pt x="209" y="79"/>
                  <a:pt x="203" y="63"/>
                  <a:pt x="190" y="51"/>
                </a:cubicBezTo>
                <a:cubicBezTo>
                  <a:pt x="178" y="38"/>
                  <a:pt x="164" y="30"/>
                  <a:pt x="148" y="27"/>
                </a:cubicBezTo>
                <a:cubicBezTo>
                  <a:pt x="145" y="26"/>
                  <a:pt x="138" y="26"/>
                  <a:pt x="127" y="26"/>
                </a:cubicBezTo>
                <a:cubicBezTo>
                  <a:pt x="109" y="26"/>
                  <a:pt x="93" y="32"/>
                  <a:pt x="77" y="42"/>
                </a:cubicBezTo>
                <a:cubicBezTo>
                  <a:pt x="62" y="53"/>
                  <a:pt x="54" y="67"/>
                  <a:pt x="54" y="84"/>
                </a:cubicBezTo>
                <a:cubicBezTo>
                  <a:pt x="54" y="93"/>
                  <a:pt x="57" y="102"/>
                  <a:pt x="62" y="110"/>
                </a:cubicBezTo>
                <a:cubicBezTo>
                  <a:pt x="68" y="118"/>
                  <a:pt x="73" y="124"/>
                  <a:pt x="79" y="128"/>
                </a:cubicBezTo>
                <a:cubicBezTo>
                  <a:pt x="84" y="133"/>
                  <a:pt x="95" y="139"/>
                  <a:pt x="110" y="149"/>
                </a:cubicBezTo>
                <a:cubicBezTo>
                  <a:pt x="114" y="151"/>
                  <a:pt x="117" y="152"/>
                  <a:pt x="118" y="153"/>
                </a:cubicBezTo>
                <a:lnTo>
                  <a:pt x="155" y="177"/>
                </a:lnTo>
                <a:moveTo>
                  <a:pt x="132" y="408"/>
                </a:moveTo>
                <a:cubicBezTo>
                  <a:pt x="157" y="408"/>
                  <a:pt x="178" y="401"/>
                  <a:pt x="195" y="386"/>
                </a:cubicBezTo>
                <a:cubicBezTo>
                  <a:pt x="213" y="372"/>
                  <a:pt x="222" y="355"/>
                  <a:pt x="222" y="335"/>
                </a:cubicBezTo>
                <a:cubicBezTo>
                  <a:pt x="222" y="327"/>
                  <a:pt x="221" y="321"/>
                  <a:pt x="219" y="314"/>
                </a:cubicBezTo>
                <a:cubicBezTo>
                  <a:pt x="217" y="308"/>
                  <a:pt x="214" y="303"/>
                  <a:pt x="211" y="299"/>
                </a:cubicBezTo>
                <a:cubicBezTo>
                  <a:pt x="208" y="294"/>
                  <a:pt x="204" y="290"/>
                  <a:pt x="197" y="285"/>
                </a:cubicBezTo>
                <a:cubicBezTo>
                  <a:pt x="191" y="280"/>
                  <a:pt x="186" y="276"/>
                  <a:pt x="183" y="273"/>
                </a:cubicBezTo>
                <a:cubicBezTo>
                  <a:pt x="179" y="271"/>
                  <a:pt x="173" y="267"/>
                  <a:pt x="164" y="261"/>
                </a:cubicBezTo>
                <a:cubicBezTo>
                  <a:pt x="156" y="256"/>
                  <a:pt x="150" y="252"/>
                  <a:pt x="147" y="250"/>
                </a:cubicBezTo>
                <a:cubicBezTo>
                  <a:pt x="141" y="247"/>
                  <a:pt x="135" y="243"/>
                  <a:pt x="128" y="238"/>
                </a:cubicBezTo>
                <a:cubicBezTo>
                  <a:pt x="122" y="234"/>
                  <a:pt x="116" y="231"/>
                  <a:pt x="112" y="228"/>
                </a:cubicBezTo>
                <a:lnTo>
                  <a:pt x="106" y="225"/>
                </a:lnTo>
                <a:cubicBezTo>
                  <a:pt x="103" y="225"/>
                  <a:pt x="97" y="228"/>
                  <a:pt x="88" y="235"/>
                </a:cubicBezTo>
                <a:cubicBezTo>
                  <a:pt x="78" y="242"/>
                  <a:pt x="68" y="254"/>
                  <a:pt x="57" y="270"/>
                </a:cubicBezTo>
                <a:cubicBezTo>
                  <a:pt x="47" y="286"/>
                  <a:pt x="41" y="303"/>
                  <a:pt x="41" y="322"/>
                </a:cubicBezTo>
                <a:cubicBezTo>
                  <a:pt x="41" y="347"/>
                  <a:pt x="50" y="367"/>
                  <a:pt x="68" y="383"/>
                </a:cubicBezTo>
                <a:cubicBezTo>
                  <a:pt x="86" y="399"/>
                  <a:pt x="107" y="407"/>
                  <a:pt x="132" y="40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6" name=""/>
          <p:cNvSpPr txBox="1"/>
          <p:nvPr/>
        </p:nvSpPr>
        <p:spPr>
          <a:xfrm>
            <a:off x="916920" y="5533200"/>
            <a:ext cx="2029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Взвешенная сумма: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"/>
          <p:cNvSpPr txBox="1"/>
          <p:nvPr/>
        </p:nvSpPr>
        <p:spPr>
          <a:xfrm>
            <a:off x="916920" y="5866560"/>
            <a:ext cx="2074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IG = 1 - 0.688 = 0.312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"/>
          <p:cNvSpPr txBox="1"/>
          <p:nvPr/>
        </p:nvSpPr>
        <p:spPr>
          <a:xfrm>
            <a:off x="747720" y="1467720"/>
            <a:ext cx="30823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Алгоритм построения дерева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 txBox="1"/>
          <p:nvPr/>
        </p:nvSpPr>
        <p:spPr>
          <a:xfrm>
            <a:off x="747720" y="1966680"/>
            <a:ext cx="58971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Жадный алгоритм построения (ID3, C4.5, CART)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"/>
          <p:cNvSpPr txBox="1"/>
          <p:nvPr/>
        </p:nvSpPr>
        <p:spPr>
          <a:xfrm>
            <a:off x="747720" y="2581560"/>
            <a:ext cx="36432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Рекурсивное разбиение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"/>
          <p:cNvSpPr txBox="1"/>
          <p:nvPr/>
        </p:nvSpPr>
        <p:spPr>
          <a:xfrm>
            <a:off x="747720" y="3268080"/>
            <a:ext cx="12045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Псевдокод: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"/>
          <p:cNvSpPr txBox="1"/>
          <p:nvPr/>
        </p:nvSpPr>
        <p:spPr>
          <a:xfrm>
            <a:off x="916920" y="3713760"/>
            <a:ext cx="3647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Начать с корневого узла (все данные).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"/>
          <p:cNvSpPr txBox="1"/>
          <p:nvPr/>
        </p:nvSpPr>
        <p:spPr>
          <a:xfrm>
            <a:off x="916920" y="4047120"/>
            <a:ext cx="10037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Для каждого признака найти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лучший порог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максимизирующий IG (это обычно делается полным перебором).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916920" y="4380480"/>
            <a:ext cx="4465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Разделить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узел по лучшему признаку и порогу.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"/>
          <p:cNvSpPr txBox="1"/>
          <p:nvPr/>
        </p:nvSpPr>
        <p:spPr>
          <a:xfrm>
            <a:off x="916920" y="4713840"/>
            <a:ext cx="5717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Рекурсивно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повторить шаги 2-3 для каждого дочернего узла.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747720" y="5151960"/>
            <a:ext cx="8377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Тезисы: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Алгоритм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жадный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т.к. выбирает локально оптимальное разбиение на каждом шаге.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 txBox="1"/>
          <p:nvPr/>
        </p:nvSpPr>
        <p:spPr>
          <a:xfrm>
            <a:off x="1166904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747720" y="1375920"/>
            <a:ext cx="37407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Критерии остановки рекурсии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952200" y="27241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89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89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1152360" y="2638080"/>
            <a:ext cx="190800" cy="191160"/>
          </a:xfrm>
          <a:custGeom>
            <a:avLst/>
            <a:gdLst/>
            <a:ahLst/>
            <a:rect l="0" t="0" r="r" b="b"/>
            <a:pathLst>
              <a:path w="530" h="531">
                <a:moveTo>
                  <a:pt x="530" y="472"/>
                </a:moveTo>
                <a:cubicBezTo>
                  <a:pt x="530" y="504"/>
                  <a:pt x="504" y="531"/>
                  <a:pt x="471" y="531"/>
                </a:cubicBezTo>
                <a:lnTo>
                  <a:pt x="59" y="531"/>
                </a:lnTo>
                <a:cubicBezTo>
                  <a:pt x="26" y="531"/>
                  <a:pt x="0" y="504"/>
                  <a:pt x="0" y="472"/>
                </a:cubicBezTo>
                <a:lnTo>
                  <a:pt x="0" y="59"/>
                </a:lnTo>
                <a:cubicBezTo>
                  <a:pt x="0" y="27"/>
                  <a:pt x="26" y="0"/>
                  <a:pt x="59" y="0"/>
                </a:cubicBezTo>
                <a:lnTo>
                  <a:pt x="471" y="0"/>
                </a:lnTo>
                <a:cubicBezTo>
                  <a:pt x="504" y="0"/>
                  <a:pt x="530" y="27"/>
                  <a:pt x="530" y="59"/>
                </a:cubicBezTo>
                <a:lnTo>
                  <a:pt x="530" y="472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1182600" y="2669760"/>
            <a:ext cx="131040" cy="128880"/>
          </a:xfrm>
          <a:custGeom>
            <a:avLst/>
            <a:gdLst/>
            <a:ahLst/>
            <a:rect l="0" t="0" r="r" b="b"/>
            <a:pathLst>
              <a:path w="364" h="358">
                <a:moveTo>
                  <a:pt x="347" y="6"/>
                </a:moveTo>
                <a:cubicBezTo>
                  <a:pt x="330" y="-5"/>
                  <a:pt x="308" y="0"/>
                  <a:pt x="297" y="17"/>
                </a:cubicBezTo>
                <a:lnTo>
                  <a:pt x="136" y="264"/>
                </a:lnTo>
                <a:lnTo>
                  <a:pt x="62" y="195"/>
                </a:lnTo>
                <a:cubicBezTo>
                  <a:pt x="47" y="181"/>
                  <a:pt x="23" y="182"/>
                  <a:pt x="10" y="197"/>
                </a:cubicBezTo>
                <a:cubicBezTo>
                  <a:pt x="-4" y="212"/>
                  <a:pt x="-3" y="235"/>
                  <a:pt x="12" y="250"/>
                </a:cubicBezTo>
                <a:lnTo>
                  <a:pt x="118" y="348"/>
                </a:lnTo>
                <a:cubicBezTo>
                  <a:pt x="125" y="355"/>
                  <a:pt x="134" y="358"/>
                  <a:pt x="143" y="358"/>
                </a:cubicBezTo>
                <a:cubicBezTo>
                  <a:pt x="152" y="358"/>
                  <a:pt x="166" y="354"/>
                  <a:pt x="174" y="341"/>
                </a:cubicBezTo>
                <a:cubicBezTo>
                  <a:pt x="179" y="334"/>
                  <a:pt x="358" y="57"/>
                  <a:pt x="358" y="57"/>
                </a:cubicBezTo>
                <a:cubicBezTo>
                  <a:pt x="369" y="40"/>
                  <a:pt x="364" y="17"/>
                  <a:pt x="347" y="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"/>
          <p:cNvSpPr txBox="1"/>
          <p:nvPr/>
        </p:nvSpPr>
        <p:spPr>
          <a:xfrm>
            <a:off x="747720" y="1991160"/>
            <a:ext cx="42969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Когда прекращать деление?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952200" y="30574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1152360" y="2971440"/>
            <a:ext cx="190800" cy="191160"/>
          </a:xfrm>
          <a:custGeom>
            <a:avLst/>
            <a:gdLst/>
            <a:ahLst/>
            <a:rect l="0" t="0" r="r" b="b"/>
            <a:pathLst>
              <a:path w="530" h="531">
                <a:moveTo>
                  <a:pt x="530" y="471"/>
                </a:moveTo>
                <a:cubicBezTo>
                  <a:pt x="530" y="504"/>
                  <a:pt x="504" y="531"/>
                  <a:pt x="471" y="531"/>
                </a:cubicBezTo>
                <a:lnTo>
                  <a:pt x="59" y="531"/>
                </a:lnTo>
                <a:cubicBezTo>
                  <a:pt x="26" y="531"/>
                  <a:pt x="0" y="504"/>
                  <a:pt x="0" y="471"/>
                </a:cubicBezTo>
                <a:lnTo>
                  <a:pt x="0" y="59"/>
                </a:lnTo>
                <a:cubicBezTo>
                  <a:pt x="0" y="27"/>
                  <a:pt x="26" y="0"/>
                  <a:pt x="59" y="0"/>
                </a:cubicBezTo>
                <a:lnTo>
                  <a:pt x="471" y="0"/>
                </a:lnTo>
                <a:cubicBezTo>
                  <a:pt x="504" y="0"/>
                  <a:pt x="530" y="27"/>
                  <a:pt x="530" y="59"/>
                </a:cubicBezTo>
                <a:lnTo>
                  <a:pt x="530" y="4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1182600" y="3003120"/>
            <a:ext cx="131040" cy="128880"/>
          </a:xfrm>
          <a:custGeom>
            <a:avLst/>
            <a:gdLst/>
            <a:ahLst/>
            <a:rect l="0" t="0" r="r" b="b"/>
            <a:pathLst>
              <a:path w="364" h="358">
                <a:moveTo>
                  <a:pt x="347" y="6"/>
                </a:moveTo>
                <a:cubicBezTo>
                  <a:pt x="330" y="-5"/>
                  <a:pt x="308" y="0"/>
                  <a:pt x="297" y="17"/>
                </a:cubicBezTo>
                <a:lnTo>
                  <a:pt x="136" y="264"/>
                </a:lnTo>
                <a:lnTo>
                  <a:pt x="62" y="196"/>
                </a:lnTo>
                <a:cubicBezTo>
                  <a:pt x="47" y="182"/>
                  <a:pt x="23" y="183"/>
                  <a:pt x="10" y="198"/>
                </a:cubicBezTo>
                <a:cubicBezTo>
                  <a:pt x="-4" y="213"/>
                  <a:pt x="-3" y="236"/>
                  <a:pt x="12" y="250"/>
                </a:cubicBezTo>
                <a:lnTo>
                  <a:pt x="118" y="348"/>
                </a:lnTo>
                <a:cubicBezTo>
                  <a:pt x="125" y="355"/>
                  <a:pt x="134" y="358"/>
                  <a:pt x="143" y="358"/>
                </a:cubicBezTo>
                <a:cubicBezTo>
                  <a:pt x="152" y="358"/>
                  <a:pt x="166" y="354"/>
                  <a:pt x="174" y="341"/>
                </a:cubicBezTo>
                <a:cubicBezTo>
                  <a:pt x="179" y="334"/>
                  <a:pt x="358" y="58"/>
                  <a:pt x="358" y="58"/>
                </a:cubicBezTo>
                <a:cubicBezTo>
                  <a:pt x="369" y="41"/>
                  <a:pt x="364" y="17"/>
                  <a:pt x="347" y="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1347840" y="2637360"/>
            <a:ext cx="5718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Все объекты в узле принадлежат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одному классу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(чистота = 0).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5848200" y="2981160"/>
            <a:ext cx="1009800" cy="238320"/>
          </a:xfrm>
          <a:custGeom>
            <a:avLst/>
            <a:gdLst/>
            <a:ahLst/>
            <a:rect l="0" t="0" r="r" b="b"/>
            <a:pathLst>
              <a:path w="2805" h="662">
                <a:moveTo>
                  <a:pt x="0" y="50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647" y="0"/>
                </a:lnTo>
                <a:cubicBezTo>
                  <a:pt x="2657" y="0"/>
                  <a:pt x="2667" y="1"/>
                  <a:pt x="2678" y="3"/>
                </a:cubicBezTo>
                <a:cubicBezTo>
                  <a:pt x="2688" y="5"/>
                  <a:pt x="2698" y="8"/>
                  <a:pt x="2707" y="12"/>
                </a:cubicBezTo>
                <a:cubicBezTo>
                  <a:pt x="2717" y="16"/>
                  <a:pt x="2726" y="21"/>
                  <a:pt x="2735" y="27"/>
                </a:cubicBezTo>
                <a:cubicBezTo>
                  <a:pt x="2744" y="33"/>
                  <a:pt x="2752" y="39"/>
                  <a:pt x="2759" y="46"/>
                </a:cubicBezTo>
                <a:cubicBezTo>
                  <a:pt x="2766" y="54"/>
                  <a:pt x="2773" y="62"/>
                  <a:pt x="2779" y="71"/>
                </a:cubicBezTo>
                <a:cubicBezTo>
                  <a:pt x="2785" y="79"/>
                  <a:pt x="2789" y="88"/>
                  <a:pt x="2793" y="98"/>
                </a:cubicBezTo>
                <a:cubicBezTo>
                  <a:pt x="2797" y="108"/>
                  <a:pt x="2800" y="118"/>
                  <a:pt x="2802" y="128"/>
                </a:cubicBezTo>
                <a:cubicBezTo>
                  <a:pt x="2804" y="138"/>
                  <a:pt x="2805" y="148"/>
                  <a:pt x="2805" y="159"/>
                </a:cubicBezTo>
                <a:lnTo>
                  <a:pt x="2805" y="503"/>
                </a:lnTo>
                <a:cubicBezTo>
                  <a:pt x="2805" y="513"/>
                  <a:pt x="2804" y="523"/>
                  <a:pt x="2802" y="534"/>
                </a:cubicBezTo>
                <a:cubicBezTo>
                  <a:pt x="2800" y="544"/>
                  <a:pt x="2797" y="554"/>
                  <a:pt x="2793" y="563"/>
                </a:cubicBezTo>
                <a:cubicBezTo>
                  <a:pt x="2789" y="573"/>
                  <a:pt x="2785" y="582"/>
                  <a:pt x="2779" y="591"/>
                </a:cubicBezTo>
                <a:cubicBezTo>
                  <a:pt x="2773" y="600"/>
                  <a:pt x="2766" y="608"/>
                  <a:pt x="2759" y="615"/>
                </a:cubicBezTo>
                <a:cubicBezTo>
                  <a:pt x="2752" y="622"/>
                  <a:pt x="2744" y="629"/>
                  <a:pt x="2735" y="635"/>
                </a:cubicBezTo>
                <a:cubicBezTo>
                  <a:pt x="2726" y="640"/>
                  <a:pt x="2717" y="646"/>
                  <a:pt x="2707" y="650"/>
                </a:cubicBezTo>
                <a:cubicBezTo>
                  <a:pt x="2698" y="654"/>
                  <a:pt x="2688" y="657"/>
                  <a:pt x="2678" y="659"/>
                </a:cubicBezTo>
                <a:cubicBezTo>
                  <a:pt x="2667" y="661"/>
                  <a:pt x="2657" y="662"/>
                  <a:pt x="2647" y="662"/>
                </a:cubicBezTo>
                <a:lnTo>
                  <a:pt x="159" y="662"/>
                </a:lnTo>
                <a:cubicBezTo>
                  <a:pt x="148" y="662"/>
                  <a:pt x="138" y="661"/>
                  <a:pt x="128" y="659"/>
                </a:cubicBezTo>
                <a:cubicBezTo>
                  <a:pt x="117" y="657"/>
                  <a:pt x="108" y="654"/>
                  <a:pt x="98" y="650"/>
                </a:cubicBezTo>
                <a:cubicBezTo>
                  <a:pt x="88" y="646"/>
                  <a:pt x="79" y="640"/>
                  <a:pt x="70" y="635"/>
                </a:cubicBezTo>
                <a:cubicBezTo>
                  <a:pt x="62" y="629"/>
                  <a:pt x="54" y="622"/>
                  <a:pt x="46" y="615"/>
                </a:cubicBezTo>
                <a:cubicBezTo>
                  <a:pt x="39" y="608"/>
                  <a:pt x="32" y="600"/>
                  <a:pt x="27" y="591"/>
                </a:cubicBezTo>
                <a:cubicBezTo>
                  <a:pt x="21" y="582"/>
                  <a:pt x="16" y="573"/>
                  <a:pt x="12" y="563"/>
                </a:cubicBezTo>
                <a:cubicBezTo>
                  <a:pt x="8" y="554"/>
                  <a:pt x="5" y="544"/>
                  <a:pt x="3" y="534"/>
                </a:cubicBezTo>
                <a:cubicBezTo>
                  <a:pt x="1" y="523"/>
                  <a:pt x="0" y="513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9" name=""/>
          <p:cNvSpPr txBox="1"/>
          <p:nvPr/>
        </p:nvSpPr>
        <p:spPr>
          <a:xfrm>
            <a:off x="1347840" y="2970720"/>
            <a:ext cx="4522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Глубина дерева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достигла заданного максимума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"/>
          <p:cNvSpPr txBox="1"/>
          <p:nvPr/>
        </p:nvSpPr>
        <p:spPr>
          <a:xfrm>
            <a:off x="5915880" y="3012120"/>
            <a:ext cx="872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max_depth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952200" y="33908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1152360" y="33051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471"/>
                </a:moveTo>
                <a:cubicBezTo>
                  <a:pt x="530" y="503"/>
                  <a:pt x="504" y="530"/>
                  <a:pt x="471" y="530"/>
                </a:cubicBezTo>
                <a:lnTo>
                  <a:pt x="59" y="530"/>
                </a:lnTo>
                <a:cubicBezTo>
                  <a:pt x="26" y="530"/>
                  <a:pt x="0" y="503"/>
                  <a:pt x="0" y="471"/>
                </a:cubicBezTo>
                <a:lnTo>
                  <a:pt x="0" y="58"/>
                </a:lnTo>
                <a:cubicBezTo>
                  <a:pt x="0" y="26"/>
                  <a:pt x="26" y="0"/>
                  <a:pt x="59" y="0"/>
                </a:cubicBezTo>
                <a:lnTo>
                  <a:pt x="471" y="0"/>
                </a:lnTo>
                <a:cubicBezTo>
                  <a:pt x="504" y="0"/>
                  <a:pt x="530" y="26"/>
                  <a:pt x="530" y="58"/>
                </a:cubicBezTo>
                <a:lnTo>
                  <a:pt x="530" y="4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1182600" y="3336480"/>
            <a:ext cx="131040" cy="128880"/>
          </a:xfrm>
          <a:custGeom>
            <a:avLst/>
            <a:gdLst/>
            <a:ahLst/>
            <a:rect l="0" t="0" r="r" b="b"/>
            <a:pathLst>
              <a:path w="364" h="358">
                <a:moveTo>
                  <a:pt x="347" y="6"/>
                </a:moveTo>
                <a:cubicBezTo>
                  <a:pt x="330" y="-5"/>
                  <a:pt x="308" y="0"/>
                  <a:pt x="297" y="17"/>
                </a:cubicBezTo>
                <a:lnTo>
                  <a:pt x="136" y="265"/>
                </a:lnTo>
                <a:lnTo>
                  <a:pt x="62" y="196"/>
                </a:lnTo>
                <a:cubicBezTo>
                  <a:pt x="47" y="182"/>
                  <a:pt x="23" y="183"/>
                  <a:pt x="10" y="198"/>
                </a:cubicBezTo>
                <a:cubicBezTo>
                  <a:pt x="-4" y="213"/>
                  <a:pt x="-3" y="236"/>
                  <a:pt x="12" y="250"/>
                </a:cubicBezTo>
                <a:lnTo>
                  <a:pt x="118" y="348"/>
                </a:lnTo>
                <a:cubicBezTo>
                  <a:pt x="125" y="355"/>
                  <a:pt x="134" y="358"/>
                  <a:pt x="143" y="358"/>
                </a:cubicBezTo>
                <a:cubicBezTo>
                  <a:pt x="152" y="358"/>
                  <a:pt x="166" y="354"/>
                  <a:pt x="174" y="341"/>
                </a:cubicBezTo>
                <a:cubicBezTo>
                  <a:pt x="179" y="334"/>
                  <a:pt x="358" y="57"/>
                  <a:pt x="358" y="57"/>
                </a:cubicBezTo>
                <a:cubicBezTo>
                  <a:pt x="369" y="40"/>
                  <a:pt x="364" y="17"/>
                  <a:pt x="347" y="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6855480" y="29707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6010200" y="3314520"/>
            <a:ext cx="1781280" cy="248040"/>
          </a:xfrm>
          <a:custGeom>
            <a:avLst/>
            <a:gdLst/>
            <a:ahLst/>
            <a:rect l="0" t="0" r="r" b="b"/>
            <a:pathLst>
              <a:path w="4948" h="689">
                <a:moveTo>
                  <a:pt x="0" y="530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89"/>
                  <a:pt x="21" y="80"/>
                  <a:pt x="26" y="72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4790" y="0"/>
                </a:lnTo>
                <a:cubicBezTo>
                  <a:pt x="4800" y="0"/>
                  <a:pt x="4810" y="1"/>
                  <a:pt x="4821" y="3"/>
                </a:cubicBezTo>
                <a:cubicBezTo>
                  <a:pt x="4831" y="5"/>
                  <a:pt x="4841" y="8"/>
                  <a:pt x="4850" y="12"/>
                </a:cubicBezTo>
                <a:cubicBezTo>
                  <a:pt x="4860" y="16"/>
                  <a:pt x="4869" y="21"/>
                  <a:pt x="4878" y="27"/>
                </a:cubicBezTo>
                <a:cubicBezTo>
                  <a:pt x="4887" y="33"/>
                  <a:pt x="4895" y="39"/>
                  <a:pt x="4902" y="46"/>
                </a:cubicBezTo>
                <a:cubicBezTo>
                  <a:pt x="4909" y="54"/>
                  <a:pt x="4916" y="62"/>
                  <a:pt x="4922" y="72"/>
                </a:cubicBezTo>
                <a:cubicBezTo>
                  <a:pt x="4927" y="80"/>
                  <a:pt x="4932" y="89"/>
                  <a:pt x="4936" y="99"/>
                </a:cubicBezTo>
                <a:cubicBezTo>
                  <a:pt x="4940" y="109"/>
                  <a:pt x="4943" y="119"/>
                  <a:pt x="4945" y="129"/>
                </a:cubicBezTo>
                <a:cubicBezTo>
                  <a:pt x="4947" y="139"/>
                  <a:pt x="4948" y="149"/>
                  <a:pt x="4948" y="160"/>
                </a:cubicBezTo>
                <a:lnTo>
                  <a:pt x="4948" y="530"/>
                </a:lnTo>
                <a:cubicBezTo>
                  <a:pt x="4948" y="541"/>
                  <a:pt x="4947" y="551"/>
                  <a:pt x="4945" y="561"/>
                </a:cubicBezTo>
                <a:cubicBezTo>
                  <a:pt x="4943" y="571"/>
                  <a:pt x="4940" y="581"/>
                  <a:pt x="4936" y="591"/>
                </a:cubicBezTo>
                <a:cubicBezTo>
                  <a:pt x="4932" y="601"/>
                  <a:pt x="4927" y="610"/>
                  <a:pt x="4922" y="618"/>
                </a:cubicBezTo>
                <a:cubicBezTo>
                  <a:pt x="4916" y="627"/>
                  <a:pt x="4909" y="635"/>
                  <a:pt x="4902" y="642"/>
                </a:cubicBezTo>
                <a:cubicBezTo>
                  <a:pt x="4895" y="650"/>
                  <a:pt x="4887" y="656"/>
                  <a:pt x="4878" y="662"/>
                </a:cubicBezTo>
                <a:cubicBezTo>
                  <a:pt x="4869" y="668"/>
                  <a:pt x="4860" y="673"/>
                  <a:pt x="4850" y="677"/>
                </a:cubicBezTo>
                <a:cubicBezTo>
                  <a:pt x="4841" y="681"/>
                  <a:pt x="4831" y="684"/>
                  <a:pt x="4821" y="686"/>
                </a:cubicBezTo>
                <a:cubicBezTo>
                  <a:pt x="4810" y="688"/>
                  <a:pt x="4800" y="689"/>
                  <a:pt x="4790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6"/>
                  <a:pt x="54" y="650"/>
                  <a:pt x="46" y="642"/>
                </a:cubicBezTo>
                <a:cubicBezTo>
                  <a:pt x="39" y="635"/>
                  <a:pt x="32" y="627"/>
                  <a:pt x="26" y="618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6" name=""/>
          <p:cNvSpPr txBox="1"/>
          <p:nvPr/>
        </p:nvSpPr>
        <p:spPr>
          <a:xfrm>
            <a:off x="1347840" y="3304080"/>
            <a:ext cx="4679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Число объектов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 узле меньше заданного порога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6076440" y="3345480"/>
            <a:ext cx="1648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min_samples_split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952200" y="37335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1152360" y="36478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471"/>
                </a:moveTo>
                <a:cubicBezTo>
                  <a:pt x="530" y="504"/>
                  <a:pt x="504" y="530"/>
                  <a:pt x="471" y="530"/>
                </a:cubicBezTo>
                <a:lnTo>
                  <a:pt x="59" y="530"/>
                </a:lnTo>
                <a:cubicBezTo>
                  <a:pt x="26" y="530"/>
                  <a:pt x="0" y="504"/>
                  <a:pt x="0" y="471"/>
                </a:cubicBezTo>
                <a:lnTo>
                  <a:pt x="0" y="59"/>
                </a:lnTo>
                <a:cubicBezTo>
                  <a:pt x="0" y="26"/>
                  <a:pt x="26" y="0"/>
                  <a:pt x="59" y="0"/>
                </a:cubicBezTo>
                <a:lnTo>
                  <a:pt x="471" y="0"/>
                </a:lnTo>
                <a:cubicBezTo>
                  <a:pt x="504" y="0"/>
                  <a:pt x="530" y="26"/>
                  <a:pt x="530" y="59"/>
                </a:cubicBezTo>
                <a:lnTo>
                  <a:pt x="530" y="4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1182600" y="3679560"/>
            <a:ext cx="131040" cy="128520"/>
          </a:xfrm>
          <a:custGeom>
            <a:avLst/>
            <a:gdLst/>
            <a:ahLst/>
            <a:rect l="0" t="0" r="r" b="b"/>
            <a:pathLst>
              <a:path w="364" h="357">
                <a:moveTo>
                  <a:pt x="347" y="6"/>
                </a:moveTo>
                <a:cubicBezTo>
                  <a:pt x="330" y="-5"/>
                  <a:pt x="308" y="-1"/>
                  <a:pt x="297" y="16"/>
                </a:cubicBezTo>
                <a:lnTo>
                  <a:pt x="136" y="263"/>
                </a:lnTo>
                <a:lnTo>
                  <a:pt x="62" y="195"/>
                </a:lnTo>
                <a:cubicBezTo>
                  <a:pt x="47" y="181"/>
                  <a:pt x="23" y="182"/>
                  <a:pt x="10" y="197"/>
                </a:cubicBezTo>
                <a:cubicBezTo>
                  <a:pt x="-4" y="212"/>
                  <a:pt x="-3" y="235"/>
                  <a:pt x="12" y="249"/>
                </a:cubicBezTo>
                <a:lnTo>
                  <a:pt x="118" y="348"/>
                </a:lnTo>
                <a:cubicBezTo>
                  <a:pt x="125" y="354"/>
                  <a:pt x="134" y="357"/>
                  <a:pt x="143" y="357"/>
                </a:cubicBezTo>
                <a:cubicBezTo>
                  <a:pt x="152" y="357"/>
                  <a:pt x="166" y="353"/>
                  <a:pt x="174" y="341"/>
                </a:cubicBezTo>
                <a:cubicBezTo>
                  <a:pt x="179" y="333"/>
                  <a:pt x="358" y="56"/>
                  <a:pt x="358" y="56"/>
                </a:cubicBezTo>
                <a:cubicBezTo>
                  <a:pt x="369" y="39"/>
                  <a:pt x="364" y="17"/>
                  <a:pt x="347" y="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7792920" y="33040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6219720" y="3657240"/>
            <a:ext cx="2171880" cy="238680"/>
          </a:xfrm>
          <a:custGeom>
            <a:avLst/>
            <a:gdLst/>
            <a:ahLst/>
            <a:rect l="0" t="0" r="r" b="b"/>
            <a:pathLst>
              <a:path w="6033" h="663">
                <a:moveTo>
                  <a:pt x="0" y="504"/>
                </a:moveTo>
                <a:lnTo>
                  <a:pt x="0" y="160"/>
                </a:lnTo>
                <a:cubicBezTo>
                  <a:pt x="0" y="150"/>
                  <a:pt x="1" y="140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7" y="9"/>
                  <a:pt x="117" y="6"/>
                  <a:pt x="128" y="4"/>
                </a:cubicBezTo>
                <a:cubicBezTo>
                  <a:pt x="138" y="2"/>
                  <a:pt x="148" y="0"/>
                  <a:pt x="159" y="0"/>
                </a:cubicBezTo>
                <a:lnTo>
                  <a:pt x="5875" y="0"/>
                </a:lnTo>
                <a:cubicBezTo>
                  <a:pt x="5885" y="0"/>
                  <a:pt x="5895" y="2"/>
                  <a:pt x="5906" y="4"/>
                </a:cubicBezTo>
                <a:cubicBezTo>
                  <a:pt x="5916" y="6"/>
                  <a:pt x="5926" y="9"/>
                  <a:pt x="5935" y="13"/>
                </a:cubicBezTo>
                <a:cubicBezTo>
                  <a:pt x="5945" y="17"/>
                  <a:pt x="5954" y="21"/>
                  <a:pt x="5963" y="27"/>
                </a:cubicBezTo>
                <a:cubicBezTo>
                  <a:pt x="5971" y="33"/>
                  <a:pt x="5979" y="40"/>
                  <a:pt x="5987" y="47"/>
                </a:cubicBezTo>
                <a:cubicBezTo>
                  <a:pt x="5994" y="54"/>
                  <a:pt x="6001" y="62"/>
                  <a:pt x="6007" y="71"/>
                </a:cubicBezTo>
                <a:cubicBezTo>
                  <a:pt x="6012" y="80"/>
                  <a:pt x="6017" y="90"/>
                  <a:pt x="6021" y="99"/>
                </a:cubicBezTo>
                <a:cubicBezTo>
                  <a:pt x="6025" y="109"/>
                  <a:pt x="6028" y="119"/>
                  <a:pt x="6030" y="129"/>
                </a:cubicBezTo>
                <a:cubicBezTo>
                  <a:pt x="6032" y="140"/>
                  <a:pt x="6033" y="150"/>
                  <a:pt x="6033" y="160"/>
                </a:cubicBezTo>
                <a:lnTo>
                  <a:pt x="6033" y="504"/>
                </a:lnTo>
                <a:cubicBezTo>
                  <a:pt x="6033" y="515"/>
                  <a:pt x="6032" y="525"/>
                  <a:pt x="6030" y="535"/>
                </a:cubicBezTo>
                <a:cubicBezTo>
                  <a:pt x="6028" y="545"/>
                  <a:pt x="6025" y="555"/>
                  <a:pt x="6021" y="565"/>
                </a:cubicBezTo>
                <a:cubicBezTo>
                  <a:pt x="6017" y="575"/>
                  <a:pt x="6012" y="584"/>
                  <a:pt x="6007" y="592"/>
                </a:cubicBezTo>
                <a:cubicBezTo>
                  <a:pt x="6001" y="601"/>
                  <a:pt x="5994" y="609"/>
                  <a:pt x="5987" y="616"/>
                </a:cubicBezTo>
                <a:cubicBezTo>
                  <a:pt x="5979" y="624"/>
                  <a:pt x="5971" y="630"/>
                  <a:pt x="5963" y="636"/>
                </a:cubicBezTo>
                <a:cubicBezTo>
                  <a:pt x="5954" y="642"/>
                  <a:pt x="5945" y="647"/>
                  <a:pt x="5935" y="651"/>
                </a:cubicBezTo>
                <a:cubicBezTo>
                  <a:pt x="5926" y="655"/>
                  <a:pt x="5916" y="658"/>
                  <a:pt x="5906" y="660"/>
                </a:cubicBezTo>
                <a:cubicBezTo>
                  <a:pt x="5895" y="662"/>
                  <a:pt x="5885" y="663"/>
                  <a:pt x="5875" y="663"/>
                </a:cubicBezTo>
                <a:lnTo>
                  <a:pt x="159" y="663"/>
                </a:lnTo>
                <a:cubicBezTo>
                  <a:pt x="148" y="663"/>
                  <a:pt x="138" y="662"/>
                  <a:pt x="128" y="660"/>
                </a:cubicBezTo>
                <a:cubicBezTo>
                  <a:pt x="117" y="658"/>
                  <a:pt x="107" y="655"/>
                  <a:pt x="98" y="651"/>
                </a:cubicBezTo>
                <a:cubicBezTo>
                  <a:pt x="88" y="647"/>
                  <a:pt x="79" y="642"/>
                  <a:pt x="70" y="636"/>
                </a:cubicBezTo>
                <a:cubicBezTo>
                  <a:pt x="62" y="630"/>
                  <a:pt x="54" y="624"/>
                  <a:pt x="46" y="616"/>
                </a:cubicBezTo>
                <a:cubicBezTo>
                  <a:pt x="39" y="609"/>
                  <a:pt x="32" y="601"/>
                  <a:pt x="27" y="592"/>
                </a:cubicBezTo>
                <a:cubicBezTo>
                  <a:pt x="21" y="584"/>
                  <a:pt x="16" y="575"/>
                  <a:pt x="12" y="565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5"/>
                  <a:pt x="0" y="515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3" name=""/>
          <p:cNvSpPr txBox="1"/>
          <p:nvPr/>
        </p:nvSpPr>
        <p:spPr>
          <a:xfrm>
            <a:off x="1347840" y="3647160"/>
            <a:ext cx="4888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Прирост информации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 разбиения меньше порога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6281280" y="3688200"/>
            <a:ext cx="20354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min_impurity_decrease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952200" y="4066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60"/>
                  <a:pt x="80" y="160"/>
                </a:cubicBezTo>
                <a:cubicBezTo>
                  <a:pt x="69" y="160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1152360" y="39812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471"/>
                </a:moveTo>
                <a:cubicBezTo>
                  <a:pt x="530" y="504"/>
                  <a:pt x="504" y="530"/>
                  <a:pt x="471" y="530"/>
                </a:cubicBezTo>
                <a:lnTo>
                  <a:pt x="59" y="530"/>
                </a:lnTo>
                <a:cubicBezTo>
                  <a:pt x="26" y="530"/>
                  <a:pt x="0" y="504"/>
                  <a:pt x="0" y="471"/>
                </a:cubicBezTo>
                <a:lnTo>
                  <a:pt x="0" y="59"/>
                </a:lnTo>
                <a:cubicBezTo>
                  <a:pt x="0" y="26"/>
                  <a:pt x="26" y="0"/>
                  <a:pt x="59" y="0"/>
                </a:cubicBezTo>
                <a:lnTo>
                  <a:pt x="471" y="0"/>
                </a:lnTo>
                <a:cubicBezTo>
                  <a:pt x="504" y="0"/>
                  <a:pt x="530" y="26"/>
                  <a:pt x="530" y="59"/>
                </a:cubicBezTo>
                <a:lnTo>
                  <a:pt x="530" y="4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1182600" y="4012920"/>
            <a:ext cx="131040" cy="128520"/>
          </a:xfrm>
          <a:custGeom>
            <a:avLst/>
            <a:gdLst/>
            <a:ahLst/>
            <a:rect l="0" t="0" r="r" b="b"/>
            <a:pathLst>
              <a:path w="364" h="357">
                <a:moveTo>
                  <a:pt x="347" y="6"/>
                </a:moveTo>
                <a:cubicBezTo>
                  <a:pt x="330" y="-5"/>
                  <a:pt x="308" y="-1"/>
                  <a:pt x="297" y="16"/>
                </a:cubicBezTo>
                <a:lnTo>
                  <a:pt x="136" y="264"/>
                </a:lnTo>
                <a:lnTo>
                  <a:pt x="62" y="196"/>
                </a:lnTo>
                <a:cubicBezTo>
                  <a:pt x="47" y="182"/>
                  <a:pt x="23" y="183"/>
                  <a:pt x="10" y="198"/>
                </a:cubicBezTo>
                <a:cubicBezTo>
                  <a:pt x="-4" y="213"/>
                  <a:pt x="-3" y="236"/>
                  <a:pt x="12" y="250"/>
                </a:cubicBezTo>
                <a:lnTo>
                  <a:pt x="118" y="348"/>
                </a:lnTo>
                <a:cubicBezTo>
                  <a:pt x="125" y="354"/>
                  <a:pt x="134" y="357"/>
                  <a:pt x="143" y="357"/>
                </a:cubicBezTo>
                <a:cubicBezTo>
                  <a:pt x="152" y="357"/>
                  <a:pt x="166" y="353"/>
                  <a:pt x="174" y="341"/>
                </a:cubicBezTo>
                <a:cubicBezTo>
                  <a:pt x="179" y="333"/>
                  <a:pt x="358" y="56"/>
                  <a:pt x="358" y="56"/>
                </a:cubicBezTo>
                <a:cubicBezTo>
                  <a:pt x="369" y="39"/>
                  <a:pt x="364" y="17"/>
                  <a:pt x="347" y="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8386920" y="36471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1347840" y="3980520"/>
            <a:ext cx="3695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 осталось признаков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разбиения.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952200" y="5000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1" name=""/>
          <p:cNvSpPr txBox="1"/>
          <p:nvPr/>
        </p:nvSpPr>
        <p:spPr>
          <a:xfrm>
            <a:off x="747720" y="4467960"/>
            <a:ext cx="4516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Что ответить, когда вопросов больше нет?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952200" y="5333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3" name=""/>
          <p:cNvSpPr txBox="1"/>
          <p:nvPr/>
        </p:nvSpPr>
        <p:spPr>
          <a:xfrm>
            <a:off x="1128600" y="4914000"/>
            <a:ext cx="6723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классификации: Мода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(самый частый класс) среди объектов в листе.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1128600" y="5247360"/>
            <a:ext cx="6806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регрессии: Среднее значение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целевой переменной объектов в листе.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01" name="" descr=""/>
          <p:cNvPicPr/>
          <p:nvPr/>
        </p:nvPicPr>
        <p:blipFill>
          <a:blip r:embed="rId1"/>
          <a:stretch/>
        </p:blipFill>
        <p:spPr>
          <a:xfrm>
            <a:off x="6091200" y="19080"/>
            <a:ext cx="6105240" cy="6810120"/>
          </a:xfrm>
          <a:prstGeom prst="rect">
            <a:avLst/>
          </a:prstGeom>
          <a:ln w="0">
            <a:noFill/>
          </a:ln>
        </p:spPr>
      </p:pic>
      <p:sp>
        <p:nvSpPr>
          <p:cNvPr id="502" name=""/>
          <p:cNvSpPr txBox="1"/>
          <p:nvPr/>
        </p:nvSpPr>
        <p:spPr>
          <a:xfrm>
            <a:off x="747720" y="766440"/>
            <a:ext cx="44737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Проблема переобучения и борьба с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"/>
          <p:cNvSpPr txBox="1"/>
          <p:nvPr/>
        </p:nvSpPr>
        <p:spPr>
          <a:xfrm>
            <a:off x="747720" y="1071360"/>
            <a:ext cx="4867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ним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952200" y="2419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5" name=""/>
          <p:cNvSpPr txBox="1"/>
          <p:nvPr/>
        </p:nvSpPr>
        <p:spPr>
          <a:xfrm>
            <a:off x="747720" y="1686240"/>
            <a:ext cx="45666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Дерево научилось "наизусть"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1128600" y="2332800"/>
            <a:ext cx="4187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Без ограничений дерево будет строиться, пока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1128600" y="2618280"/>
            <a:ext cx="3416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 запомнит каждую точку -&gt;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сильное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952200" y="3323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1128600" y="2904120"/>
            <a:ext cx="1389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переобучение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 txBox="1"/>
          <p:nvPr/>
        </p:nvSpPr>
        <p:spPr>
          <a:xfrm>
            <a:off x="1128600" y="3237480"/>
            <a:ext cx="1736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Способы борьбы: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"/>
          <p:cNvSpPr txBox="1"/>
          <p:nvPr/>
        </p:nvSpPr>
        <p:spPr>
          <a:xfrm>
            <a:off x="1361520" y="3523320"/>
            <a:ext cx="3267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i.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Стоп-критерии: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Ранняя остановка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2647800" y="3819240"/>
            <a:ext cx="1009800" cy="238680"/>
          </a:xfrm>
          <a:custGeom>
            <a:avLst/>
            <a:gdLst/>
            <a:ahLst/>
            <a:rect l="0" t="0" r="r" b="b"/>
            <a:pathLst>
              <a:path w="2805" h="663">
                <a:moveTo>
                  <a:pt x="0" y="50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647" y="0"/>
                </a:lnTo>
                <a:cubicBezTo>
                  <a:pt x="2657" y="0"/>
                  <a:pt x="2667" y="1"/>
                  <a:pt x="2678" y="3"/>
                </a:cubicBezTo>
                <a:cubicBezTo>
                  <a:pt x="2688" y="5"/>
                  <a:pt x="2698" y="8"/>
                  <a:pt x="2708" y="12"/>
                </a:cubicBezTo>
                <a:cubicBezTo>
                  <a:pt x="2717" y="16"/>
                  <a:pt x="2726" y="21"/>
                  <a:pt x="2735" y="27"/>
                </a:cubicBezTo>
                <a:cubicBezTo>
                  <a:pt x="2744" y="33"/>
                  <a:pt x="2752" y="39"/>
                  <a:pt x="2759" y="47"/>
                </a:cubicBezTo>
                <a:cubicBezTo>
                  <a:pt x="2766" y="54"/>
                  <a:pt x="2773" y="62"/>
                  <a:pt x="2779" y="71"/>
                </a:cubicBezTo>
                <a:cubicBezTo>
                  <a:pt x="2785" y="80"/>
                  <a:pt x="2789" y="89"/>
                  <a:pt x="2793" y="98"/>
                </a:cubicBezTo>
                <a:cubicBezTo>
                  <a:pt x="2797" y="108"/>
                  <a:pt x="2800" y="118"/>
                  <a:pt x="2802" y="128"/>
                </a:cubicBezTo>
                <a:cubicBezTo>
                  <a:pt x="2804" y="138"/>
                  <a:pt x="2805" y="149"/>
                  <a:pt x="2805" y="159"/>
                </a:cubicBezTo>
                <a:lnTo>
                  <a:pt x="2805" y="504"/>
                </a:lnTo>
                <a:cubicBezTo>
                  <a:pt x="2805" y="514"/>
                  <a:pt x="2804" y="525"/>
                  <a:pt x="2802" y="535"/>
                </a:cubicBezTo>
                <a:cubicBezTo>
                  <a:pt x="2800" y="545"/>
                  <a:pt x="2797" y="555"/>
                  <a:pt x="2793" y="565"/>
                </a:cubicBezTo>
                <a:cubicBezTo>
                  <a:pt x="2789" y="574"/>
                  <a:pt x="2785" y="584"/>
                  <a:pt x="2779" y="592"/>
                </a:cubicBezTo>
                <a:cubicBezTo>
                  <a:pt x="2773" y="601"/>
                  <a:pt x="2766" y="609"/>
                  <a:pt x="2759" y="616"/>
                </a:cubicBezTo>
                <a:cubicBezTo>
                  <a:pt x="2752" y="624"/>
                  <a:pt x="2744" y="630"/>
                  <a:pt x="2735" y="636"/>
                </a:cubicBezTo>
                <a:cubicBezTo>
                  <a:pt x="2726" y="642"/>
                  <a:pt x="2717" y="647"/>
                  <a:pt x="2707" y="651"/>
                </a:cubicBezTo>
                <a:cubicBezTo>
                  <a:pt x="2698" y="655"/>
                  <a:pt x="2688" y="658"/>
                  <a:pt x="2678" y="660"/>
                </a:cubicBezTo>
                <a:cubicBezTo>
                  <a:pt x="2667" y="662"/>
                  <a:pt x="2657" y="663"/>
                  <a:pt x="2647" y="663"/>
                </a:cubicBezTo>
                <a:lnTo>
                  <a:pt x="159" y="663"/>
                </a:lnTo>
                <a:cubicBezTo>
                  <a:pt x="148" y="663"/>
                  <a:pt x="138" y="662"/>
                  <a:pt x="128" y="660"/>
                </a:cubicBezTo>
                <a:cubicBezTo>
                  <a:pt x="117" y="658"/>
                  <a:pt x="108" y="655"/>
                  <a:pt x="98" y="651"/>
                </a:cubicBezTo>
                <a:cubicBezTo>
                  <a:pt x="88" y="647"/>
                  <a:pt x="79" y="642"/>
                  <a:pt x="70" y="636"/>
                </a:cubicBezTo>
                <a:cubicBezTo>
                  <a:pt x="62" y="630"/>
                  <a:pt x="54" y="624"/>
                  <a:pt x="46" y="616"/>
                </a:cubicBezTo>
                <a:cubicBezTo>
                  <a:pt x="39" y="609"/>
                  <a:pt x="32" y="601"/>
                  <a:pt x="27" y="592"/>
                </a:cubicBezTo>
                <a:cubicBezTo>
                  <a:pt x="21" y="584"/>
                  <a:pt x="16" y="574"/>
                  <a:pt x="12" y="565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5"/>
                  <a:pt x="0" y="514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1509840" y="3809160"/>
            <a:ext cx="1140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построения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2715120" y="3850200"/>
            <a:ext cx="872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max_depth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1514160" y="4105080"/>
            <a:ext cx="1676880" cy="248040"/>
          </a:xfrm>
          <a:custGeom>
            <a:avLst/>
            <a:gdLst/>
            <a:ahLst/>
            <a:rect l="0" t="0" r="r" b="b"/>
            <a:pathLst>
              <a:path w="4658" h="689">
                <a:moveTo>
                  <a:pt x="0" y="529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4499" y="0"/>
                </a:lnTo>
                <a:cubicBezTo>
                  <a:pt x="4510" y="0"/>
                  <a:pt x="4520" y="1"/>
                  <a:pt x="4530" y="3"/>
                </a:cubicBezTo>
                <a:cubicBezTo>
                  <a:pt x="4540" y="5"/>
                  <a:pt x="4550" y="8"/>
                  <a:pt x="4560" y="12"/>
                </a:cubicBezTo>
                <a:cubicBezTo>
                  <a:pt x="4570" y="16"/>
                  <a:pt x="4579" y="21"/>
                  <a:pt x="4587" y="27"/>
                </a:cubicBezTo>
                <a:cubicBezTo>
                  <a:pt x="4596" y="33"/>
                  <a:pt x="4604" y="39"/>
                  <a:pt x="4612" y="47"/>
                </a:cubicBezTo>
                <a:cubicBezTo>
                  <a:pt x="4619" y="54"/>
                  <a:pt x="4625" y="62"/>
                  <a:pt x="4631" y="71"/>
                </a:cubicBezTo>
                <a:cubicBezTo>
                  <a:pt x="4637" y="79"/>
                  <a:pt x="4642" y="88"/>
                  <a:pt x="4646" y="98"/>
                </a:cubicBezTo>
                <a:cubicBezTo>
                  <a:pt x="4650" y="108"/>
                  <a:pt x="4653" y="118"/>
                  <a:pt x="4655" y="128"/>
                </a:cubicBezTo>
                <a:cubicBezTo>
                  <a:pt x="4657" y="138"/>
                  <a:pt x="4658" y="148"/>
                  <a:pt x="4658" y="159"/>
                </a:cubicBezTo>
                <a:lnTo>
                  <a:pt x="4658" y="529"/>
                </a:lnTo>
                <a:cubicBezTo>
                  <a:pt x="4658" y="540"/>
                  <a:pt x="4657" y="550"/>
                  <a:pt x="4655" y="560"/>
                </a:cubicBezTo>
                <a:cubicBezTo>
                  <a:pt x="4653" y="570"/>
                  <a:pt x="4650" y="580"/>
                  <a:pt x="4646" y="590"/>
                </a:cubicBezTo>
                <a:cubicBezTo>
                  <a:pt x="4642" y="600"/>
                  <a:pt x="4637" y="609"/>
                  <a:pt x="4631" y="617"/>
                </a:cubicBezTo>
                <a:cubicBezTo>
                  <a:pt x="4625" y="627"/>
                  <a:pt x="4619" y="635"/>
                  <a:pt x="4612" y="642"/>
                </a:cubicBezTo>
                <a:cubicBezTo>
                  <a:pt x="4604" y="650"/>
                  <a:pt x="4596" y="656"/>
                  <a:pt x="4587" y="662"/>
                </a:cubicBezTo>
                <a:cubicBezTo>
                  <a:pt x="4579" y="668"/>
                  <a:pt x="4570" y="673"/>
                  <a:pt x="4560" y="677"/>
                </a:cubicBezTo>
                <a:cubicBezTo>
                  <a:pt x="4550" y="681"/>
                  <a:pt x="4540" y="684"/>
                  <a:pt x="4530" y="686"/>
                </a:cubicBezTo>
                <a:cubicBezTo>
                  <a:pt x="4520" y="688"/>
                  <a:pt x="4510" y="689"/>
                  <a:pt x="4499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40" y="635"/>
                  <a:pt x="33" y="627"/>
                  <a:pt x="27" y="617"/>
                </a:cubicBezTo>
                <a:cubicBezTo>
                  <a:pt x="21" y="609"/>
                  <a:pt x="16" y="600"/>
                  <a:pt x="12" y="590"/>
                </a:cubicBezTo>
                <a:cubicBezTo>
                  <a:pt x="8" y="580"/>
                  <a:pt x="5" y="570"/>
                  <a:pt x="3" y="560"/>
                </a:cubicBezTo>
                <a:cubicBezTo>
                  <a:pt x="1" y="550"/>
                  <a:pt x="0" y="540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3654360" y="38091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1574280" y="4136040"/>
            <a:ext cx="1550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min_samples_leaf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3193920" y="40946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"/>
          <p:cNvSpPr txBox="1"/>
          <p:nvPr/>
        </p:nvSpPr>
        <p:spPr>
          <a:xfrm>
            <a:off x="1319040" y="4437720"/>
            <a:ext cx="3764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ii.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Прунинг (Pruning):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Построить большое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1509840" y="4723560"/>
            <a:ext cx="3858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дерево, а потом "обрезать" (удалять) узлы,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952200" y="54291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2" name=""/>
          <p:cNvSpPr txBox="1"/>
          <p:nvPr/>
        </p:nvSpPr>
        <p:spPr>
          <a:xfrm>
            <a:off x="1509840" y="5009040"/>
            <a:ext cx="3025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дающие малый прирост качества.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1128600" y="5342400"/>
            <a:ext cx="3074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Важно: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Практически всегда нужно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 txBox="1"/>
          <p:nvPr/>
        </p:nvSpPr>
        <p:spPr>
          <a:xfrm>
            <a:off x="1128600" y="5628240"/>
            <a:ext cx="2690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настраивать гиперпараметры,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1128600" y="5914080"/>
            <a:ext cx="2713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ограничивающие рост дерева.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747720" y="915120"/>
            <a:ext cx="41263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Работа с категориальными признаками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"/>
          <p:cNvSpPr txBox="1"/>
          <p:nvPr/>
        </p:nvSpPr>
        <p:spPr>
          <a:xfrm>
            <a:off x="747720" y="1414080"/>
            <a:ext cx="51030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Особенность категориальных признаков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952200" y="2761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747720" y="2029320"/>
            <a:ext cx="34052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Нечисловые значения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952200" y="3095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7" name=""/>
          <p:cNvSpPr txBox="1"/>
          <p:nvPr/>
        </p:nvSpPr>
        <p:spPr>
          <a:xfrm>
            <a:off x="1128600" y="2675520"/>
            <a:ext cx="7279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Признак принимает значения из конечного множества {красный, синий, зеленый}.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5933880" y="3009600"/>
            <a:ext cx="905400" cy="248040"/>
          </a:xfrm>
          <a:custGeom>
            <a:avLst/>
            <a:gdLst/>
            <a:ahLst/>
            <a:rect l="0" t="0" r="r" b="b"/>
            <a:pathLst>
              <a:path w="2515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355" y="0"/>
                </a:lnTo>
                <a:cubicBezTo>
                  <a:pt x="2366" y="0"/>
                  <a:pt x="2377" y="1"/>
                  <a:pt x="2387" y="3"/>
                </a:cubicBezTo>
                <a:cubicBezTo>
                  <a:pt x="2397" y="5"/>
                  <a:pt x="2407" y="8"/>
                  <a:pt x="2417" y="12"/>
                </a:cubicBezTo>
                <a:cubicBezTo>
                  <a:pt x="2426" y="16"/>
                  <a:pt x="2435" y="21"/>
                  <a:pt x="2444" y="27"/>
                </a:cubicBezTo>
                <a:cubicBezTo>
                  <a:pt x="2453" y="33"/>
                  <a:pt x="2461" y="39"/>
                  <a:pt x="2468" y="47"/>
                </a:cubicBezTo>
                <a:cubicBezTo>
                  <a:pt x="2475" y="54"/>
                  <a:pt x="2482" y="62"/>
                  <a:pt x="2488" y="71"/>
                </a:cubicBezTo>
                <a:cubicBezTo>
                  <a:pt x="2494" y="80"/>
                  <a:pt x="2499" y="89"/>
                  <a:pt x="2502" y="98"/>
                </a:cubicBezTo>
                <a:cubicBezTo>
                  <a:pt x="2506" y="108"/>
                  <a:pt x="2509" y="118"/>
                  <a:pt x="2512" y="128"/>
                </a:cubicBezTo>
                <a:cubicBezTo>
                  <a:pt x="2514" y="138"/>
                  <a:pt x="2515" y="149"/>
                  <a:pt x="2515" y="159"/>
                </a:cubicBezTo>
                <a:lnTo>
                  <a:pt x="2515" y="530"/>
                </a:lnTo>
                <a:cubicBezTo>
                  <a:pt x="2515" y="541"/>
                  <a:pt x="2514" y="551"/>
                  <a:pt x="2512" y="561"/>
                </a:cubicBezTo>
                <a:cubicBezTo>
                  <a:pt x="2509" y="572"/>
                  <a:pt x="2506" y="582"/>
                  <a:pt x="2502" y="591"/>
                </a:cubicBezTo>
                <a:cubicBezTo>
                  <a:pt x="2499" y="601"/>
                  <a:pt x="2494" y="610"/>
                  <a:pt x="2488" y="619"/>
                </a:cubicBezTo>
                <a:cubicBezTo>
                  <a:pt x="2482" y="627"/>
                  <a:pt x="2475" y="635"/>
                  <a:pt x="2468" y="643"/>
                </a:cubicBezTo>
                <a:cubicBezTo>
                  <a:pt x="2461" y="650"/>
                  <a:pt x="2453" y="657"/>
                  <a:pt x="2444" y="662"/>
                </a:cubicBezTo>
                <a:cubicBezTo>
                  <a:pt x="2435" y="668"/>
                  <a:pt x="2426" y="673"/>
                  <a:pt x="2417" y="677"/>
                </a:cubicBezTo>
                <a:cubicBezTo>
                  <a:pt x="2407" y="681"/>
                  <a:pt x="2397" y="684"/>
                  <a:pt x="2387" y="686"/>
                </a:cubicBezTo>
                <a:cubicBezTo>
                  <a:pt x="2377" y="688"/>
                  <a:pt x="2366" y="689"/>
                  <a:pt x="2355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2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5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9" name=""/>
          <p:cNvSpPr txBox="1"/>
          <p:nvPr/>
        </p:nvSpPr>
        <p:spPr>
          <a:xfrm>
            <a:off x="1128600" y="3008880"/>
            <a:ext cx="4816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Проблема: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числовых признаков мы ищем порог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5999400" y="3040560"/>
            <a:ext cx="775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age &gt; 30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6841800" y="3008880"/>
            <a:ext cx="4508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). Для категориальных — нужно разбить категории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1128600" y="3294720"/>
            <a:ext cx="930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 группы.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952200" y="43146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747720" y="3782160"/>
            <a:ext cx="22838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Как найти разбиение?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5" name=""/>
          <p:cNvSpPr/>
          <p:nvPr/>
        </p:nvSpPr>
        <p:spPr>
          <a:xfrm>
            <a:off x="1333440" y="46004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79"/>
                </a:moveTo>
                <a:cubicBezTo>
                  <a:pt x="159" y="90"/>
                  <a:pt x="157" y="101"/>
                  <a:pt x="153" y="111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1128600" y="4228200"/>
            <a:ext cx="9163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Метод 1 (для небольших множеств):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Перебрать все возможные разбиения категорий на две группы.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952200" y="4933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1509840" y="4514040"/>
            <a:ext cx="9899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Пример: Для признака "Цвет" проверить: {красный} vs {синий, зеленый}, {синий} vs {красный, зеленый} и т.д.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1128600" y="4847400"/>
            <a:ext cx="10321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Метод 2 (упорядочивание):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бинарной классификации можно отсортировать категории по доле positive класса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1333440" y="550512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1128600" y="5132880"/>
            <a:ext cx="3839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 представить признак как упорядоченный.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1509840" y="5418720"/>
            <a:ext cx="9211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Пример: Категории: "mouse" (p=0.1), "cat" (p=0.3), "dog" (p=0.9). Разбиения будут только по соседним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1509840" y="5704560"/>
            <a:ext cx="2625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категориям в этом порядке.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0" name=""/>
          <p:cNvSpPr txBox="1"/>
          <p:nvPr/>
        </p:nvSpPr>
        <p:spPr>
          <a:xfrm>
            <a:off x="747720" y="2061720"/>
            <a:ext cx="41126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One-Hot Encoding для деревьев?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952200" y="34099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2" name=""/>
          <p:cNvSpPr txBox="1"/>
          <p:nvPr/>
        </p:nvSpPr>
        <p:spPr>
          <a:xfrm>
            <a:off x="747720" y="2676960"/>
            <a:ext cx="37130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Почему это плохая идея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952200" y="37432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4" name=""/>
          <p:cNvSpPr txBox="1"/>
          <p:nvPr/>
        </p:nvSpPr>
        <p:spPr>
          <a:xfrm>
            <a:off x="1128600" y="3323160"/>
            <a:ext cx="4822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One-Hot Encoding создает много бинарных признаков.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5" name=""/>
          <p:cNvSpPr txBox="1"/>
          <p:nvPr/>
        </p:nvSpPr>
        <p:spPr>
          <a:xfrm>
            <a:off x="1128600" y="3656520"/>
            <a:ext cx="10019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Дерево будет неэффективно использовать их: для проверки одного категориального признака с 10 категориями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952200" y="4362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7" name=""/>
          <p:cNvSpPr txBox="1"/>
          <p:nvPr/>
        </p:nvSpPr>
        <p:spPr>
          <a:xfrm>
            <a:off x="1128600" y="3942360"/>
            <a:ext cx="3166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потребуется до 10 split'ов вместо 1.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8" name=""/>
          <p:cNvSpPr txBox="1"/>
          <p:nvPr/>
        </p:nvSpPr>
        <p:spPr>
          <a:xfrm>
            <a:off x="1128600" y="4275720"/>
            <a:ext cx="9879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Вывод: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Деревья умеют эффективно работать с "сырыми" категориальными признаками. One-Hot Encoding им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9" name=""/>
          <p:cNvSpPr txBox="1"/>
          <p:nvPr/>
        </p:nvSpPr>
        <p:spPr>
          <a:xfrm>
            <a:off x="1128600" y="4561560"/>
            <a:ext cx="1572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обычно не нужен.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0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2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6" name=""/>
          <p:cNvSpPr txBox="1"/>
          <p:nvPr/>
        </p:nvSpPr>
        <p:spPr>
          <a:xfrm>
            <a:off x="747720" y="1600920"/>
            <a:ext cx="31784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Плюсы, минусы и заключение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747720" y="2090520"/>
            <a:ext cx="35668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Плюсы решающих деревьев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952200" y="34383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1152360" y="33526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4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50"/>
                  <a:pt x="510" y="366"/>
                </a:cubicBezTo>
                <a:cubicBezTo>
                  <a:pt x="503" y="382"/>
                  <a:pt x="495" y="397"/>
                  <a:pt x="486" y="411"/>
                </a:cubicBezTo>
                <a:cubicBezTo>
                  <a:pt x="476" y="426"/>
                  <a:pt x="465" y="439"/>
                  <a:pt x="453" y="452"/>
                </a:cubicBezTo>
                <a:cubicBezTo>
                  <a:pt x="440" y="464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4"/>
                  <a:pt x="77" y="452"/>
                </a:cubicBezTo>
                <a:cubicBezTo>
                  <a:pt x="65" y="439"/>
                  <a:pt x="54" y="426"/>
                  <a:pt x="45" y="411"/>
                </a:cubicBezTo>
                <a:cubicBezTo>
                  <a:pt x="35" y="397"/>
                  <a:pt x="27" y="382"/>
                  <a:pt x="20" y="366"/>
                </a:cubicBezTo>
                <a:cubicBezTo>
                  <a:pt x="13" y="350"/>
                  <a:pt x="8" y="333"/>
                  <a:pt x="5" y="316"/>
                </a:cubicBezTo>
                <a:cubicBezTo>
                  <a:pt x="2" y="299"/>
                  <a:pt x="0" y="282"/>
                  <a:pt x="0" y="264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7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4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0" name=""/>
          <p:cNvSpPr txBox="1"/>
          <p:nvPr/>
        </p:nvSpPr>
        <p:spPr>
          <a:xfrm>
            <a:off x="747720" y="2715120"/>
            <a:ext cx="28094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Сильные стороны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952200" y="3771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1152360" y="3686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2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5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0"/>
                  <a:pt x="20" y="164"/>
                </a:cubicBezTo>
                <a:cubicBezTo>
                  <a:pt x="27" y="148"/>
                  <a:pt x="35" y="133"/>
                  <a:pt x="45" y="118"/>
                </a:cubicBezTo>
                <a:cubicBezTo>
                  <a:pt x="54" y="104"/>
                  <a:pt x="65" y="91"/>
                  <a:pt x="77" y="78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4"/>
                </a:cubicBezTo>
                <a:cubicBezTo>
                  <a:pt x="427" y="54"/>
                  <a:pt x="440" y="65"/>
                  <a:pt x="453" y="78"/>
                </a:cubicBezTo>
                <a:cubicBezTo>
                  <a:pt x="465" y="91"/>
                  <a:pt x="476" y="104"/>
                  <a:pt x="486" y="118"/>
                </a:cubicBezTo>
                <a:cubicBezTo>
                  <a:pt x="495" y="133"/>
                  <a:pt x="503" y="148"/>
                  <a:pt x="510" y="164"/>
                </a:cubicBezTo>
                <a:cubicBezTo>
                  <a:pt x="517" y="180"/>
                  <a:pt x="522" y="197"/>
                  <a:pt x="525" y="214"/>
                </a:cubicBezTo>
                <a:cubicBezTo>
                  <a:pt x="528" y="231"/>
                  <a:pt x="530" y="248"/>
                  <a:pt x="530" y="26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3" name=""/>
          <p:cNvSpPr txBox="1"/>
          <p:nvPr/>
        </p:nvSpPr>
        <p:spPr>
          <a:xfrm>
            <a:off x="1347840" y="3351960"/>
            <a:ext cx="4086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Простота интерпретации.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(White-box model)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952200" y="4105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1152360" y="401940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2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5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4"/>
                </a:cubicBezTo>
                <a:cubicBezTo>
                  <a:pt x="528" y="231"/>
                  <a:pt x="530" y="248"/>
                  <a:pt x="530" y="26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6" name=""/>
          <p:cNvSpPr txBox="1"/>
          <p:nvPr/>
        </p:nvSpPr>
        <p:spPr>
          <a:xfrm>
            <a:off x="1347840" y="3685320"/>
            <a:ext cx="4219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Требуют минимальной подготовки 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952200" y="4438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1152360" y="43527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51"/>
                  <a:pt x="510" y="367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3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3"/>
                  <a:pt x="5" y="316"/>
                </a:cubicBezTo>
                <a:cubicBezTo>
                  <a:pt x="2" y="299"/>
                  <a:pt x="0" y="282"/>
                  <a:pt x="0" y="265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9" name=""/>
          <p:cNvSpPr txBox="1"/>
          <p:nvPr/>
        </p:nvSpPr>
        <p:spPr>
          <a:xfrm>
            <a:off x="1347840" y="4018680"/>
            <a:ext cx="6075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Умеют работать с категориальными и числовыми признаками.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952200" y="4771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1152360" y="46861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50"/>
                  <a:pt x="510" y="366"/>
                </a:cubicBezTo>
                <a:cubicBezTo>
                  <a:pt x="503" y="382"/>
                  <a:pt x="495" y="397"/>
                  <a:pt x="486" y="412"/>
                </a:cubicBezTo>
                <a:cubicBezTo>
                  <a:pt x="476" y="426"/>
                  <a:pt x="465" y="439"/>
                  <a:pt x="453" y="452"/>
                </a:cubicBezTo>
                <a:cubicBezTo>
                  <a:pt x="440" y="464"/>
                  <a:pt x="427" y="476"/>
                  <a:pt x="413" y="486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6"/>
                </a:cubicBezTo>
                <a:cubicBezTo>
                  <a:pt x="103" y="476"/>
                  <a:pt x="90" y="464"/>
                  <a:pt x="77" y="452"/>
                </a:cubicBezTo>
                <a:cubicBezTo>
                  <a:pt x="65" y="439"/>
                  <a:pt x="54" y="426"/>
                  <a:pt x="45" y="412"/>
                </a:cubicBezTo>
                <a:cubicBezTo>
                  <a:pt x="35" y="397"/>
                  <a:pt x="27" y="382"/>
                  <a:pt x="20" y="366"/>
                </a:cubicBezTo>
                <a:cubicBezTo>
                  <a:pt x="13" y="350"/>
                  <a:pt x="8" y="333"/>
                  <a:pt x="5" y="316"/>
                </a:cubicBezTo>
                <a:cubicBezTo>
                  <a:pt x="2" y="299"/>
                  <a:pt x="0" y="282"/>
                  <a:pt x="0" y="265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2" name=""/>
          <p:cNvSpPr txBox="1"/>
          <p:nvPr/>
        </p:nvSpPr>
        <p:spPr>
          <a:xfrm>
            <a:off x="1347840" y="4352040"/>
            <a:ext cx="5532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Могут моделировать сложные нелинейные зависимости.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952200" y="5105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4" name=""/>
          <p:cNvSpPr/>
          <p:nvPr/>
        </p:nvSpPr>
        <p:spPr>
          <a:xfrm>
            <a:off x="1152360" y="5019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6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9"/>
                  <a:pt x="283" y="530"/>
                  <a:pt x="266" y="530"/>
                </a:cubicBezTo>
                <a:cubicBezTo>
                  <a:pt x="248" y="530"/>
                  <a:pt x="230" y="529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3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6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0"/>
                  <a:pt x="20" y="164"/>
                </a:cubicBezTo>
                <a:cubicBezTo>
                  <a:pt x="27" y="148"/>
                  <a:pt x="35" y="133"/>
                  <a:pt x="45" y="119"/>
                </a:cubicBezTo>
                <a:cubicBezTo>
                  <a:pt x="54" y="104"/>
                  <a:pt x="65" y="91"/>
                  <a:pt x="77" y="79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4"/>
                  <a:pt x="196" y="9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9"/>
                  <a:pt x="351" y="14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9"/>
                </a:cubicBezTo>
                <a:cubicBezTo>
                  <a:pt x="465" y="91"/>
                  <a:pt x="476" y="104"/>
                  <a:pt x="486" y="119"/>
                </a:cubicBezTo>
                <a:cubicBezTo>
                  <a:pt x="495" y="133"/>
                  <a:pt x="503" y="148"/>
                  <a:pt x="510" y="164"/>
                </a:cubicBezTo>
                <a:cubicBezTo>
                  <a:pt x="517" y="180"/>
                  <a:pt x="522" y="197"/>
                  <a:pt x="525" y="214"/>
                </a:cubicBezTo>
                <a:cubicBezTo>
                  <a:pt x="528" y="231"/>
                  <a:pt x="530" y="248"/>
                  <a:pt x="530" y="266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5" name=""/>
          <p:cNvSpPr txBox="1"/>
          <p:nvPr/>
        </p:nvSpPr>
        <p:spPr>
          <a:xfrm>
            <a:off x="1347840" y="4685400"/>
            <a:ext cx="6449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Дерево можно нарисовать и объяснить неспециалисту.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6" name=""/>
          <p:cNvSpPr txBox="1"/>
          <p:nvPr/>
        </p:nvSpPr>
        <p:spPr>
          <a:xfrm>
            <a:off x="1347840" y="5018760"/>
            <a:ext cx="6541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Быстрое предсказание: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Проход по дереву — это несколько сравнений.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03" name="" descr=""/>
          <p:cNvPicPr/>
          <p:nvPr/>
        </p:nvPicPr>
        <p:blipFill>
          <a:blip r:embed="rId1"/>
          <a:stretch/>
        </p:blipFill>
        <p:spPr>
          <a:xfrm>
            <a:off x="6286320" y="895320"/>
            <a:ext cx="5714640" cy="5067000"/>
          </a:xfrm>
          <a:prstGeom prst="rect">
            <a:avLst/>
          </a:prstGeom>
          <a:ln w="0">
            <a:noFill/>
          </a:ln>
        </p:spPr>
      </p:pic>
      <p:sp>
        <p:nvSpPr>
          <p:cNvPr id="604" name=""/>
          <p:cNvSpPr txBox="1"/>
          <p:nvPr/>
        </p:nvSpPr>
        <p:spPr>
          <a:xfrm>
            <a:off x="747720" y="871200"/>
            <a:ext cx="36658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Минусы решающих деревьев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5" name=""/>
          <p:cNvSpPr/>
          <p:nvPr/>
        </p:nvSpPr>
        <p:spPr>
          <a:xfrm>
            <a:off x="952200" y="2219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6" name=""/>
          <p:cNvSpPr/>
          <p:nvPr/>
        </p:nvSpPr>
        <p:spPr>
          <a:xfrm>
            <a:off x="1152360" y="21333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6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1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5"/>
                  <a:pt x="383" y="504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9"/>
                  <a:pt x="283" y="530"/>
                  <a:pt x="266" y="530"/>
                </a:cubicBezTo>
                <a:cubicBezTo>
                  <a:pt x="248" y="530"/>
                  <a:pt x="230" y="529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4"/>
                  <a:pt x="132" y="495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1"/>
                  <a:pt x="54" y="427"/>
                  <a:pt x="45" y="413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6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1"/>
                  <a:pt x="20" y="164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8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4"/>
                  <a:pt x="196" y="9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9"/>
                  <a:pt x="351" y="14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8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4"/>
                </a:cubicBezTo>
                <a:cubicBezTo>
                  <a:pt x="517" y="181"/>
                  <a:pt x="522" y="197"/>
                  <a:pt x="525" y="214"/>
                </a:cubicBezTo>
                <a:cubicBezTo>
                  <a:pt x="528" y="231"/>
                  <a:pt x="530" y="248"/>
                  <a:pt x="530" y="26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7" name=""/>
          <p:cNvSpPr txBox="1"/>
          <p:nvPr/>
        </p:nvSpPr>
        <p:spPr>
          <a:xfrm>
            <a:off x="747720" y="1486440"/>
            <a:ext cx="26082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Слабые стороны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8" name=""/>
          <p:cNvSpPr txBox="1"/>
          <p:nvPr/>
        </p:nvSpPr>
        <p:spPr>
          <a:xfrm>
            <a:off x="1347840" y="2132640"/>
            <a:ext cx="3377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Склонны к переобучению.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Требуют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9" name=""/>
          <p:cNvSpPr/>
          <p:nvPr/>
        </p:nvSpPr>
        <p:spPr>
          <a:xfrm>
            <a:off x="952200" y="2838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0" name=""/>
          <p:cNvSpPr/>
          <p:nvPr/>
        </p:nvSpPr>
        <p:spPr>
          <a:xfrm>
            <a:off x="1152360" y="27525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6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3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6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0"/>
                  <a:pt x="20" y="164"/>
                </a:cubicBezTo>
                <a:cubicBezTo>
                  <a:pt x="27" y="148"/>
                  <a:pt x="35" y="133"/>
                  <a:pt x="45" y="119"/>
                </a:cubicBezTo>
                <a:cubicBezTo>
                  <a:pt x="54" y="104"/>
                  <a:pt x="65" y="91"/>
                  <a:pt x="77" y="78"/>
                </a:cubicBezTo>
                <a:cubicBezTo>
                  <a:pt x="90" y="66"/>
                  <a:pt x="103" y="55"/>
                  <a:pt x="118" y="46"/>
                </a:cubicBezTo>
                <a:cubicBezTo>
                  <a:pt x="132" y="36"/>
                  <a:pt x="147" y="28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8"/>
                  <a:pt x="398" y="36"/>
                  <a:pt x="413" y="46"/>
                </a:cubicBezTo>
                <a:cubicBezTo>
                  <a:pt x="427" y="55"/>
                  <a:pt x="440" y="66"/>
                  <a:pt x="453" y="78"/>
                </a:cubicBezTo>
                <a:cubicBezTo>
                  <a:pt x="465" y="91"/>
                  <a:pt x="476" y="104"/>
                  <a:pt x="486" y="119"/>
                </a:cubicBezTo>
                <a:cubicBezTo>
                  <a:pt x="495" y="133"/>
                  <a:pt x="503" y="148"/>
                  <a:pt x="510" y="164"/>
                </a:cubicBezTo>
                <a:cubicBezTo>
                  <a:pt x="517" y="180"/>
                  <a:pt x="522" y="197"/>
                  <a:pt x="525" y="214"/>
                </a:cubicBezTo>
                <a:cubicBezTo>
                  <a:pt x="528" y="231"/>
                  <a:pt x="530" y="248"/>
                  <a:pt x="530" y="26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1" name=""/>
          <p:cNvSpPr txBox="1"/>
          <p:nvPr/>
        </p:nvSpPr>
        <p:spPr>
          <a:xfrm>
            <a:off x="1128600" y="2418480"/>
            <a:ext cx="3594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аккуратной настройки гиперпараметров.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2" name=""/>
          <p:cNvSpPr txBox="1"/>
          <p:nvPr/>
        </p:nvSpPr>
        <p:spPr>
          <a:xfrm>
            <a:off x="1347840" y="2751840"/>
            <a:ext cx="3731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Нестабильность: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Маленькое изменение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3" name=""/>
          <p:cNvSpPr txBox="1"/>
          <p:nvPr/>
        </p:nvSpPr>
        <p:spPr>
          <a:xfrm>
            <a:off x="1128600" y="3037680"/>
            <a:ext cx="4149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данных может радикально изменить структуру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4" name=""/>
          <p:cNvSpPr/>
          <p:nvPr/>
        </p:nvSpPr>
        <p:spPr>
          <a:xfrm>
            <a:off x="952200" y="37432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1152360" y="3657240"/>
            <a:ext cx="190800" cy="191160"/>
          </a:xfrm>
          <a:custGeom>
            <a:avLst/>
            <a:gdLst/>
            <a:ahLst/>
            <a:rect l="0" t="0" r="r" b="b"/>
            <a:pathLst>
              <a:path w="530" h="531">
                <a:moveTo>
                  <a:pt x="530" y="266"/>
                </a:moveTo>
                <a:cubicBezTo>
                  <a:pt x="530" y="283"/>
                  <a:pt x="528" y="301"/>
                  <a:pt x="525" y="318"/>
                </a:cubicBezTo>
                <a:cubicBezTo>
                  <a:pt x="522" y="335"/>
                  <a:pt x="517" y="351"/>
                  <a:pt x="510" y="367"/>
                </a:cubicBezTo>
                <a:cubicBezTo>
                  <a:pt x="503" y="383"/>
                  <a:pt x="495" y="399"/>
                  <a:pt x="486" y="413"/>
                </a:cubicBezTo>
                <a:cubicBezTo>
                  <a:pt x="476" y="428"/>
                  <a:pt x="465" y="441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6"/>
                  <a:pt x="383" y="504"/>
                  <a:pt x="367" y="511"/>
                </a:cubicBezTo>
                <a:cubicBezTo>
                  <a:pt x="351" y="517"/>
                  <a:pt x="334" y="522"/>
                  <a:pt x="317" y="526"/>
                </a:cubicBezTo>
                <a:cubicBezTo>
                  <a:pt x="300" y="529"/>
                  <a:pt x="283" y="531"/>
                  <a:pt x="266" y="531"/>
                </a:cubicBezTo>
                <a:cubicBezTo>
                  <a:pt x="248" y="531"/>
                  <a:pt x="230" y="529"/>
                  <a:pt x="213" y="526"/>
                </a:cubicBezTo>
                <a:cubicBezTo>
                  <a:pt x="196" y="522"/>
                  <a:pt x="179" y="517"/>
                  <a:pt x="163" y="511"/>
                </a:cubicBezTo>
                <a:cubicBezTo>
                  <a:pt x="147" y="504"/>
                  <a:pt x="132" y="496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1"/>
                  <a:pt x="54" y="428"/>
                  <a:pt x="45" y="413"/>
                </a:cubicBezTo>
                <a:cubicBezTo>
                  <a:pt x="35" y="399"/>
                  <a:pt x="27" y="383"/>
                  <a:pt x="20" y="367"/>
                </a:cubicBezTo>
                <a:cubicBezTo>
                  <a:pt x="13" y="351"/>
                  <a:pt x="8" y="335"/>
                  <a:pt x="5" y="318"/>
                </a:cubicBezTo>
                <a:cubicBezTo>
                  <a:pt x="2" y="301"/>
                  <a:pt x="0" y="283"/>
                  <a:pt x="0" y="266"/>
                </a:cubicBezTo>
                <a:cubicBezTo>
                  <a:pt x="0" y="249"/>
                  <a:pt x="2" y="232"/>
                  <a:pt x="5" y="214"/>
                </a:cubicBezTo>
                <a:cubicBezTo>
                  <a:pt x="8" y="197"/>
                  <a:pt x="13" y="181"/>
                  <a:pt x="20" y="165"/>
                </a:cubicBezTo>
                <a:cubicBezTo>
                  <a:pt x="27" y="148"/>
                  <a:pt x="35" y="133"/>
                  <a:pt x="45" y="118"/>
                </a:cubicBezTo>
                <a:cubicBezTo>
                  <a:pt x="54" y="104"/>
                  <a:pt x="65" y="90"/>
                  <a:pt x="77" y="78"/>
                </a:cubicBezTo>
                <a:cubicBezTo>
                  <a:pt x="90" y="66"/>
                  <a:pt x="103" y="55"/>
                  <a:pt x="118" y="45"/>
                </a:cubicBezTo>
                <a:cubicBezTo>
                  <a:pt x="132" y="35"/>
                  <a:pt x="147" y="27"/>
                  <a:pt x="163" y="21"/>
                </a:cubicBezTo>
                <a:cubicBezTo>
                  <a:pt x="179" y="14"/>
                  <a:pt x="196" y="9"/>
                  <a:pt x="213" y="6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6"/>
                </a:cubicBezTo>
                <a:cubicBezTo>
                  <a:pt x="334" y="9"/>
                  <a:pt x="351" y="14"/>
                  <a:pt x="367" y="21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5"/>
                  <a:pt x="440" y="66"/>
                  <a:pt x="453" y="78"/>
                </a:cubicBezTo>
                <a:cubicBezTo>
                  <a:pt x="465" y="90"/>
                  <a:pt x="476" y="104"/>
                  <a:pt x="486" y="118"/>
                </a:cubicBezTo>
                <a:cubicBezTo>
                  <a:pt x="495" y="133"/>
                  <a:pt x="503" y="148"/>
                  <a:pt x="510" y="165"/>
                </a:cubicBezTo>
                <a:cubicBezTo>
                  <a:pt x="517" y="181"/>
                  <a:pt x="522" y="197"/>
                  <a:pt x="525" y="214"/>
                </a:cubicBezTo>
                <a:cubicBezTo>
                  <a:pt x="528" y="232"/>
                  <a:pt x="530" y="249"/>
                  <a:pt x="530" y="26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6" name=""/>
          <p:cNvSpPr txBox="1"/>
          <p:nvPr/>
        </p:nvSpPr>
        <p:spPr>
          <a:xfrm>
            <a:off x="1128600" y="3323160"/>
            <a:ext cx="689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дерева.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7" name=""/>
          <p:cNvSpPr txBox="1"/>
          <p:nvPr/>
        </p:nvSpPr>
        <p:spPr>
          <a:xfrm>
            <a:off x="1347840" y="3656520"/>
            <a:ext cx="3282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Жадный алгоритм: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 гарантирует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8" name=""/>
          <p:cNvSpPr/>
          <p:nvPr/>
        </p:nvSpPr>
        <p:spPr>
          <a:xfrm>
            <a:off x="952200" y="4362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9" name=""/>
          <p:cNvSpPr/>
          <p:nvPr/>
        </p:nvSpPr>
        <p:spPr>
          <a:xfrm>
            <a:off x="1152360" y="42764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6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5"/>
                  <a:pt x="517" y="351"/>
                  <a:pt x="510" y="367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1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6"/>
                  <a:pt x="383" y="504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9"/>
                  <a:pt x="283" y="530"/>
                  <a:pt x="266" y="530"/>
                </a:cubicBezTo>
                <a:cubicBezTo>
                  <a:pt x="248" y="530"/>
                  <a:pt x="230" y="529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4"/>
                  <a:pt x="132" y="496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1"/>
                  <a:pt x="54" y="427"/>
                  <a:pt x="45" y="413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5"/>
                  <a:pt x="5" y="317"/>
                </a:cubicBezTo>
                <a:cubicBezTo>
                  <a:pt x="2" y="300"/>
                  <a:pt x="0" y="283"/>
                  <a:pt x="0" y="266"/>
                </a:cubicBezTo>
                <a:cubicBezTo>
                  <a:pt x="0" y="249"/>
                  <a:pt x="2" y="231"/>
                  <a:pt x="5" y="214"/>
                </a:cubicBezTo>
                <a:cubicBezTo>
                  <a:pt x="8" y="197"/>
                  <a:pt x="13" y="181"/>
                  <a:pt x="20" y="165"/>
                </a:cubicBezTo>
                <a:cubicBezTo>
                  <a:pt x="27" y="149"/>
                  <a:pt x="35" y="133"/>
                  <a:pt x="45" y="119"/>
                </a:cubicBezTo>
                <a:cubicBezTo>
                  <a:pt x="54" y="104"/>
                  <a:pt x="65" y="91"/>
                  <a:pt x="77" y="79"/>
                </a:cubicBezTo>
                <a:cubicBezTo>
                  <a:pt x="90" y="67"/>
                  <a:pt x="103" y="56"/>
                  <a:pt x="118" y="46"/>
                </a:cubicBezTo>
                <a:cubicBezTo>
                  <a:pt x="132" y="36"/>
                  <a:pt x="147" y="28"/>
                  <a:pt x="163" y="20"/>
                </a:cubicBezTo>
                <a:cubicBezTo>
                  <a:pt x="179" y="14"/>
                  <a:pt x="196" y="9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9"/>
                  <a:pt x="351" y="14"/>
                  <a:pt x="367" y="20"/>
                </a:cubicBezTo>
                <a:cubicBezTo>
                  <a:pt x="383" y="28"/>
                  <a:pt x="398" y="36"/>
                  <a:pt x="413" y="46"/>
                </a:cubicBezTo>
                <a:cubicBezTo>
                  <a:pt x="427" y="56"/>
                  <a:pt x="440" y="67"/>
                  <a:pt x="453" y="79"/>
                </a:cubicBezTo>
                <a:cubicBezTo>
                  <a:pt x="465" y="91"/>
                  <a:pt x="476" y="104"/>
                  <a:pt x="486" y="119"/>
                </a:cubicBezTo>
                <a:cubicBezTo>
                  <a:pt x="495" y="133"/>
                  <a:pt x="503" y="149"/>
                  <a:pt x="510" y="165"/>
                </a:cubicBezTo>
                <a:cubicBezTo>
                  <a:pt x="517" y="181"/>
                  <a:pt x="522" y="197"/>
                  <a:pt x="525" y="214"/>
                </a:cubicBezTo>
                <a:cubicBezTo>
                  <a:pt x="528" y="231"/>
                  <a:pt x="530" y="249"/>
                  <a:pt x="530" y="26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0" name=""/>
          <p:cNvSpPr txBox="1"/>
          <p:nvPr/>
        </p:nvSpPr>
        <p:spPr>
          <a:xfrm>
            <a:off x="1128600" y="3942360"/>
            <a:ext cx="408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нахождение глобально оптимального дерева.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1" name=""/>
          <p:cNvSpPr txBox="1"/>
          <p:nvPr/>
        </p:nvSpPr>
        <p:spPr>
          <a:xfrm>
            <a:off x="1347840" y="4275720"/>
            <a:ext cx="2782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Плохая работа с линейными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2" name=""/>
          <p:cNvSpPr txBox="1"/>
          <p:nvPr/>
        </p:nvSpPr>
        <p:spPr>
          <a:xfrm>
            <a:off x="1128600" y="4561560"/>
            <a:ext cx="3969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зависимостями: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Деревья не умеют строить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3" name=""/>
          <p:cNvSpPr/>
          <p:nvPr/>
        </p:nvSpPr>
        <p:spPr>
          <a:xfrm>
            <a:off x="952200" y="5267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1152360" y="5181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2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5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0"/>
                  <a:pt x="20" y="164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7"/>
                </a:cubicBezTo>
                <a:cubicBezTo>
                  <a:pt x="495" y="132"/>
                  <a:pt x="503" y="147"/>
                  <a:pt x="510" y="164"/>
                </a:cubicBezTo>
                <a:cubicBezTo>
                  <a:pt x="517" y="180"/>
                  <a:pt x="522" y="197"/>
                  <a:pt x="525" y="214"/>
                </a:cubicBezTo>
                <a:cubicBezTo>
                  <a:pt x="528" y="231"/>
                  <a:pt x="530" y="248"/>
                  <a:pt x="530" y="2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5" name=""/>
          <p:cNvSpPr txBox="1"/>
          <p:nvPr/>
        </p:nvSpPr>
        <p:spPr>
          <a:xfrm>
            <a:off x="1128600" y="4847400"/>
            <a:ext cx="653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тренды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6" name=""/>
          <p:cNvSpPr txBox="1"/>
          <p:nvPr/>
        </p:nvSpPr>
        <p:spPr>
          <a:xfrm>
            <a:off x="1347840" y="5180760"/>
            <a:ext cx="3725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Проблемы с экстраполяцией: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 могут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7" name=""/>
          <p:cNvSpPr txBox="1"/>
          <p:nvPr/>
        </p:nvSpPr>
        <p:spPr>
          <a:xfrm>
            <a:off x="1128600" y="5466240"/>
            <a:ext cx="4232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предсказывать значения вне диапазона training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8" name=""/>
          <p:cNvSpPr txBox="1"/>
          <p:nvPr/>
        </p:nvSpPr>
        <p:spPr>
          <a:xfrm>
            <a:off x="1128600" y="5752080"/>
            <a:ext cx="424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data.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9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35" name="" descr=""/>
          <p:cNvPicPr/>
          <p:nvPr/>
        </p:nvPicPr>
        <p:blipFill>
          <a:blip r:embed="rId1"/>
          <a:stretch/>
        </p:blipFill>
        <p:spPr>
          <a:xfrm>
            <a:off x="7238880" y="1819440"/>
            <a:ext cx="3809520" cy="3219120"/>
          </a:xfrm>
          <a:prstGeom prst="rect">
            <a:avLst/>
          </a:prstGeom>
          <a:ln w="0">
            <a:noFill/>
          </a:ln>
        </p:spPr>
      </p:pic>
      <p:sp>
        <p:nvSpPr>
          <p:cNvPr id="636" name=""/>
          <p:cNvSpPr txBox="1"/>
          <p:nvPr/>
        </p:nvSpPr>
        <p:spPr>
          <a:xfrm>
            <a:off x="747720" y="1118880"/>
            <a:ext cx="36201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Важность признаков (Feature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7" name=""/>
          <p:cNvSpPr txBox="1"/>
          <p:nvPr/>
        </p:nvSpPr>
        <p:spPr>
          <a:xfrm>
            <a:off x="747720" y="1433160"/>
            <a:ext cx="14209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Importance)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8" name=""/>
          <p:cNvSpPr txBox="1"/>
          <p:nvPr/>
        </p:nvSpPr>
        <p:spPr>
          <a:xfrm>
            <a:off x="747720" y="2048400"/>
            <a:ext cx="43412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Как дерево оценивает вклад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9" name=""/>
          <p:cNvSpPr/>
          <p:nvPr/>
        </p:nvSpPr>
        <p:spPr>
          <a:xfrm>
            <a:off x="952200" y="3162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0" name=""/>
          <p:cNvSpPr txBox="1"/>
          <p:nvPr/>
        </p:nvSpPr>
        <p:spPr>
          <a:xfrm>
            <a:off x="747720" y="2429280"/>
            <a:ext cx="17748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признаков?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1" name=""/>
          <p:cNvSpPr txBox="1"/>
          <p:nvPr/>
        </p:nvSpPr>
        <p:spPr>
          <a:xfrm>
            <a:off x="1128600" y="3075480"/>
            <a:ext cx="3620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Рассчитывается автоматически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после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2" name=""/>
          <p:cNvSpPr/>
          <p:nvPr/>
        </p:nvSpPr>
        <p:spPr>
          <a:xfrm>
            <a:off x="952200" y="3781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3" name=""/>
          <p:cNvSpPr txBox="1"/>
          <p:nvPr/>
        </p:nvSpPr>
        <p:spPr>
          <a:xfrm>
            <a:off x="1128600" y="3361320"/>
            <a:ext cx="1572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обучения дерева.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4" name=""/>
          <p:cNvSpPr txBox="1"/>
          <p:nvPr/>
        </p:nvSpPr>
        <p:spPr>
          <a:xfrm>
            <a:off x="1128600" y="3694680"/>
            <a:ext cx="3256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Идея: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Признак важен, если он часто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5" name=""/>
          <p:cNvSpPr txBox="1"/>
          <p:nvPr/>
        </p:nvSpPr>
        <p:spPr>
          <a:xfrm>
            <a:off x="1128600" y="3980520"/>
            <a:ext cx="3562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используется для разбиения и/или дает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6" name=""/>
          <p:cNvSpPr/>
          <p:nvPr/>
        </p:nvSpPr>
        <p:spPr>
          <a:xfrm>
            <a:off x="952200" y="4686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7" name=""/>
          <p:cNvSpPr txBox="1"/>
          <p:nvPr/>
        </p:nvSpPr>
        <p:spPr>
          <a:xfrm>
            <a:off x="1128600" y="4266360"/>
            <a:ext cx="2798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большой прирост информации.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8" name=""/>
          <p:cNvSpPr txBox="1"/>
          <p:nvPr/>
        </p:nvSpPr>
        <p:spPr>
          <a:xfrm>
            <a:off x="1128600" y="4599720"/>
            <a:ext cx="3665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Формула: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(для каждого признака) сумма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9" name=""/>
          <p:cNvSpPr txBox="1"/>
          <p:nvPr/>
        </p:nvSpPr>
        <p:spPr>
          <a:xfrm>
            <a:off x="1128600" y="4885200"/>
            <a:ext cx="4007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взвешенных приростов информации по всем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0" name=""/>
          <p:cNvSpPr/>
          <p:nvPr/>
        </p:nvSpPr>
        <p:spPr>
          <a:xfrm>
            <a:off x="952200" y="55911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1" name=""/>
          <p:cNvSpPr txBox="1"/>
          <p:nvPr/>
        </p:nvSpPr>
        <p:spPr>
          <a:xfrm>
            <a:off x="1128600" y="5171040"/>
            <a:ext cx="2623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узлам, где он использовался.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2" name=""/>
          <p:cNvSpPr txBox="1"/>
          <p:nvPr/>
        </p:nvSpPr>
        <p:spPr>
          <a:xfrm>
            <a:off x="1128600" y="5504400"/>
            <a:ext cx="4054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Сумма важностей всех признаков равна 1.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9" name=""/>
          <p:cNvSpPr/>
          <p:nvPr/>
        </p:nvSpPr>
        <p:spPr>
          <a:xfrm>
            <a:off x="752400" y="3228840"/>
            <a:ext cx="1800360" cy="410040"/>
          </a:xfrm>
          <a:custGeom>
            <a:avLst/>
            <a:gdLst/>
            <a:ahLst/>
            <a:rect l="0" t="0" r="r" b="b"/>
            <a:pathLst>
              <a:path w="5001" h="1139">
                <a:moveTo>
                  <a:pt x="0" y="0"/>
                </a:moveTo>
                <a:lnTo>
                  <a:pt x="5001" y="0"/>
                </a:lnTo>
                <a:lnTo>
                  <a:pt x="500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0" name=""/>
          <p:cNvSpPr/>
          <p:nvPr/>
        </p:nvSpPr>
        <p:spPr>
          <a:xfrm>
            <a:off x="2552400" y="3228840"/>
            <a:ext cx="1791000" cy="410040"/>
          </a:xfrm>
          <a:custGeom>
            <a:avLst/>
            <a:gdLst/>
            <a:ahLst/>
            <a:rect l="0" t="0" r="r" b="b"/>
            <a:pathLst>
              <a:path w="4975" h="1139">
                <a:moveTo>
                  <a:pt x="0" y="0"/>
                </a:moveTo>
                <a:lnTo>
                  <a:pt x="4975" y="0"/>
                </a:lnTo>
                <a:lnTo>
                  <a:pt x="497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1" name=""/>
          <p:cNvSpPr/>
          <p:nvPr/>
        </p:nvSpPr>
        <p:spPr>
          <a:xfrm>
            <a:off x="4343040" y="3228840"/>
            <a:ext cx="1981800" cy="410040"/>
          </a:xfrm>
          <a:custGeom>
            <a:avLst/>
            <a:gdLst/>
            <a:ahLst/>
            <a:rect l="0" t="0" r="r" b="b"/>
            <a:pathLst>
              <a:path w="5505" h="1139">
                <a:moveTo>
                  <a:pt x="0" y="0"/>
                </a:moveTo>
                <a:lnTo>
                  <a:pt x="5505" y="0"/>
                </a:lnTo>
                <a:lnTo>
                  <a:pt x="550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2" name=""/>
          <p:cNvSpPr/>
          <p:nvPr/>
        </p:nvSpPr>
        <p:spPr>
          <a:xfrm>
            <a:off x="752400" y="3638520"/>
            <a:ext cx="1800360" cy="409680"/>
          </a:xfrm>
          <a:custGeom>
            <a:avLst/>
            <a:gdLst/>
            <a:ahLst/>
            <a:rect l="0" t="0" r="r" b="b"/>
            <a:pathLst>
              <a:path w="5001" h="1138">
                <a:moveTo>
                  <a:pt x="0" y="0"/>
                </a:moveTo>
                <a:lnTo>
                  <a:pt x="5001" y="0"/>
                </a:lnTo>
                <a:lnTo>
                  <a:pt x="5001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3" name=""/>
          <p:cNvSpPr/>
          <p:nvPr/>
        </p:nvSpPr>
        <p:spPr>
          <a:xfrm>
            <a:off x="2552400" y="3638520"/>
            <a:ext cx="1791000" cy="409680"/>
          </a:xfrm>
          <a:custGeom>
            <a:avLst/>
            <a:gdLst/>
            <a:ahLst/>
            <a:rect l="0" t="0" r="r" b="b"/>
            <a:pathLst>
              <a:path w="4975" h="1138">
                <a:moveTo>
                  <a:pt x="0" y="0"/>
                </a:moveTo>
                <a:lnTo>
                  <a:pt x="4975" y="0"/>
                </a:lnTo>
                <a:lnTo>
                  <a:pt x="4975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4" name=""/>
          <p:cNvSpPr/>
          <p:nvPr/>
        </p:nvSpPr>
        <p:spPr>
          <a:xfrm>
            <a:off x="4343040" y="3638520"/>
            <a:ext cx="1981800" cy="409680"/>
          </a:xfrm>
          <a:custGeom>
            <a:avLst/>
            <a:gdLst/>
            <a:ahLst/>
            <a:rect l="0" t="0" r="r" b="b"/>
            <a:pathLst>
              <a:path w="5505" h="1138">
                <a:moveTo>
                  <a:pt x="0" y="0"/>
                </a:moveTo>
                <a:lnTo>
                  <a:pt x="5505" y="0"/>
                </a:lnTo>
                <a:lnTo>
                  <a:pt x="5505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5" name=""/>
          <p:cNvSpPr/>
          <p:nvPr/>
        </p:nvSpPr>
        <p:spPr>
          <a:xfrm>
            <a:off x="752400" y="4047840"/>
            <a:ext cx="1800360" cy="410040"/>
          </a:xfrm>
          <a:custGeom>
            <a:avLst/>
            <a:gdLst/>
            <a:ahLst/>
            <a:rect l="0" t="0" r="r" b="b"/>
            <a:pathLst>
              <a:path w="5001" h="1139">
                <a:moveTo>
                  <a:pt x="0" y="0"/>
                </a:moveTo>
                <a:lnTo>
                  <a:pt x="5001" y="0"/>
                </a:lnTo>
                <a:lnTo>
                  <a:pt x="500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6" name=""/>
          <p:cNvSpPr/>
          <p:nvPr/>
        </p:nvSpPr>
        <p:spPr>
          <a:xfrm>
            <a:off x="2552400" y="4047840"/>
            <a:ext cx="1791000" cy="410040"/>
          </a:xfrm>
          <a:custGeom>
            <a:avLst/>
            <a:gdLst/>
            <a:ahLst/>
            <a:rect l="0" t="0" r="r" b="b"/>
            <a:pathLst>
              <a:path w="4975" h="1139">
                <a:moveTo>
                  <a:pt x="0" y="0"/>
                </a:moveTo>
                <a:lnTo>
                  <a:pt x="4975" y="0"/>
                </a:lnTo>
                <a:lnTo>
                  <a:pt x="497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7" name=""/>
          <p:cNvSpPr/>
          <p:nvPr/>
        </p:nvSpPr>
        <p:spPr>
          <a:xfrm>
            <a:off x="4343040" y="4047840"/>
            <a:ext cx="1981800" cy="410040"/>
          </a:xfrm>
          <a:custGeom>
            <a:avLst/>
            <a:gdLst/>
            <a:ahLst/>
            <a:rect l="0" t="0" r="r" b="b"/>
            <a:pathLst>
              <a:path w="5505" h="1139">
                <a:moveTo>
                  <a:pt x="0" y="0"/>
                </a:moveTo>
                <a:lnTo>
                  <a:pt x="5505" y="0"/>
                </a:lnTo>
                <a:lnTo>
                  <a:pt x="550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8" name=""/>
          <p:cNvSpPr/>
          <p:nvPr/>
        </p:nvSpPr>
        <p:spPr>
          <a:xfrm>
            <a:off x="752400" y="4457520"/>
            <a:ext cx="1800360" cy="410040"/>
          </a:xfrm>
          <a:custGeom>
            <a:avLst/>
            <a:gdLst/>
            <a:ahLst/>
            <a:rect l="0" t="0" r="r" b="b"/>
            <a:pathLst>
              <a:path w="5001" h="1139">
                <a:moveTo>
                  <a:pt x="0" y="0"/>
                </a:moveTo>
                <a:lnTo>
                  <a:pt x="5001" y="0"/>
                </a:lnTo>
                <a:lnTo>
                  <a:pt x="5001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9" name=""/>
          <p:cNvSpPr/>
          <p:nvPr/>
        </p:nvSpPr>
        <p:spPr>
          <a:xfrm>
            <a:off x="2552400" y="4457520"/>
            <a:ext cx="1791000" cy="410040"/>
          </a:xfrm>
          <a:custGeom>
            <a:avLst/>
            <a:gdLst/>
            <a:ahLst/>
            <a:rect l="0" t="0" r="r" b="b"/>
            <a:pathLst>
              <a:path w="4975" h="1139">
                <a:moveTo>
                  <a:pt x="0" y="0"/>
                </a:moveTo>
                <a:lnTo>
                  <a:pt x="4975" y="0"/>
                </a:lnTo>
                <a:lnTo>
                  <a:pt x="497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0" name=""/>
          <p:cNvSpPr/>
          <p:nvPr/>
        </p:nvSpPr>
        <p:spPr>
          <a:xfrm>
            <a:off x="4343040" y="4457520"/>
            <a:ext cx="1981800" cy="410040"/>
          </a:xfrm>
          <a:custGeom>
            <a:avLst/>
            <a:gdLst/>
            <a:ahLst/>
            <a:rect l="0" t="0" r="r" b="b"/>
            <a:pathLst>
              <a:path w="5505" h="1139">
                <a:moveTo>
                  <a:pt x="0" y="0"/>
                </a:moveTo>
                <a:lnTo>
                  <a:pt x="5505" y="0"/>
                </a:lnTo>
                <a:lnTo>
                  <a:pt x="550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1" name=""/>
          <p:cNvSpPr/>
          <p:nvPr/>
        </p:nvSpPr>
        <p:spPr>
          <a:xfrm>
            <a:off x="752400" y="3219120"/>
            <a:ext cx="9720" cy="419760"/>
          </a:xfrm>
          <a:custGeom>
            <a:avLst/>
            <a:gdLst/>
            <a:ahLst/>
            <a:rect l="0" t="0" r="r" b="b"/>
            <a:pathLst>
              <a:path w="27" h="1166">
                <a:moveTo>
                  <a:pt x="0" y="0"/>
                </a:moveTo>
                <a:lnTo>
                  <a:pt x="27" y="0"/>
                </a:lnTo>
                <a:lnTo>
                  <a:pt x="27" y="1166"/>
                </a:lnTo>
                <a:lnTo>
                  <a:pt x="0" y="116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2" name=""/>
          <p:cNvSpPr/>
          <p:nvPr/>
        </p:nvSpPr>
        <p:spPr>
          <a:xfrm>
            <a:off x="752400" y="3219120"/>
            <a:ext cx="1800360" cy="10080"/>
          </a:xfrm>
          <a:custGeom>
            <a:avLst/>
            <a:gdLst/>
            <a:ahLst/>
            <a:rect l="0" t="0" r="r" b="b"/>
            <a:pathLst>
              <a:path w="5001" h="28">
                <a:moveTo>
                  <a:pt x="0" y="0"/>
                </a:moveTo>
                <a:lnTo>
                  <a:pt x="5001" y="0"/>
                </a:lnTo>
                <a:lnTo>
                  <a:pt x="500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3" name=""/>
          <p:cNvSpPr/>
          <p:nvPr/>
        </p:nvSpPr>
        <p:spPr>
          <a:xfrm>
            <a:off x="2543040" y="3219120"/>
            <a:ext cx="9720" cy="419760"/>
          </a:xfrm>
          <a:custGeom>
            <a:avLst/>
            <a:gdLst/>
            <a:ahLst/>
            <a:rect l="0" t="0" r="r" b="b"/>
            <a:pathLst>
              <a:path w="27" h="1166">
                <a:moveTo>
                  <a:pt x="0" y="0"/>
                </a:moveTo>
                <a:lnTo>
                  <a:pt x="27" y="0"/>
                </a:lnTo>
                <a:lnTo>
                  <a:pt x="27" y="1166"/>
                </a:lnTo>
                <a:lnTo>
                  <a:pt x="0" y="116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4" name=""/>
          <p:cNvSpPr/>
          <p:nvPr/>
        </p:nvSpPr>
        <p:spPr>
          <a:xfrm>
            <a:off x="2552400" y="3219120"/>
            <a:ext cx="1791000" cy="10080"/>
          </a:xfrm>
          <a:custGeom>
            <a:avLst/>
            <a:gdLst/>
            <a:ahLst/>
            <a:rect l="0" t="0" r="r" b="b"/>
            <a:pathLst>
              <a:path w="4975" h="28">
                <a:moveTo>
                  <a:pt x="0" y="0"/>
                </a:moveTo>
                <a:lnTo>
                  <a:pt x="4975" y="0"/>
                </a:lnTo>
                <a:lnTo>
                  <a:pt x="497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5" name=""/>
          <p:cNvSpPr/>
          <p:nvPr/>
        </p:nvSpPr>
        <p:spPr>
          <a:xfrm>
            <a:off x="4333680" y="3219120"/>
            <a:ext cx="9720" cy="419760"/>
          </a:xfrm>
          <a:custGeom>
            <a:avLst/>
            <a:gdLst/>
            <a:ahLst/>
            <a:rect l="0" t="0" r="r" b="b"/>
            <a:pathLst>
              <a:path w="27" h="1166">
                <a:moveTo>
                  <a:pt x="0" y="0"/>
                </a:moveTo>
                <a:lnTo>
                  <a:pt x="27" y="0"/>
                </a:lnTo>
                <a:lnTo>
                  <a:pt x="27" y="1166"/>
                </a:lnTo>
                <a:lnTo>
                  <a:pt x="0" y="116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6" name=""/>
          <p:cNvSpPr/>
          <p:nvPr/>
        </p:nvSpPr>
        <p:spPr>
          <a:xfrm>
            <a:off x="4343040" y="3219120"/>
            <a:ext cx="1981800" cy="10080"/>
          </a:xfrm>
          <a:custGeom>
            <a:avLst/>
            <a:gdLst/>
            <a:ahLst/>
            <a:rect l="0" t="0" r="r" b="b"/>
            <a:pathLst>
              <a:path w="5505" h="28">
                <a:moveTo>
                  <a:pt x="0" y="0"/>
                </a:moveTo>
                <a:lnTo>
                  <a:pt x="5505" y="0"/>
                </a:lnTo>
                <a:lnTo>
                  <a:pt x="55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7" name=""/>
          <p:cNvSpPr/>
          <p:nvPr/>
        </p:nvSpPr>
        <p:spPr>
          <a:xfrm>
            <a:off x="6314760" y="3219120"/>
            <a:ext cx="10080" cy="419760"/>
          </a:xfrm>
          <a:custGeom>
            <a:avLst/>
            <a:gdLst/>
            <a:ahLst/>
            <a:rect l="0" t="0" r="r" b="b"/>
            <a:pathLst>
              <a:path w="28" h="1166">
                <a:moveTo>
                  <a:pt x="0" y="0"/>
                </a:moveTo>
                <a:lnTo>
                  <a:pt x="28" y="0"/>
                </a:lnTo>
                <a:lnTo>
                  <a:pt x="28" y="1166"/>
                </a:lnTo>
                <a:lnTo>
                  <a:pt x="0" y="116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8" name=""/>
          <p:cNvSpPr/>
          <p:nvPr/>
        </p:nvSpPr>
        <p:spPr>
          <a:xfrm>
            <a:off x="752400" y="3628800"/>
            <a:ext cx="1800360" cy="10080"/>
          </a:xfrm>
          <a:custGeom>
            <a:avLst/>
            <a:gdLst/>
            <a:ahLst/>
            <a:rect l="0" t="0" r="r" b="b"/>
            <a:pathLst>
              <a:path w="5001" h="28">
                <a:moveTo>
                  <a:pt x="0" y="0"/>
                </a:moveTo>
                <a:lnTo>
                  <a:pt x="5001" y="0"/>
                </a:lnTo>
                <a:lnTo>
                  <a:pt x="500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9" name=""/>
          <p:cNvSpPr/>
          <p:nvPr/>
        </p:nvSpPr>
        <p:spPr>
          <a:xfrm>
            <a:off x="2552400" y="3628800"/>
            <a:ext cx="1791000" cy="10080"/>
          </a:xfrm>
          <a:custGeom>
            <a:avLst/>
            <a:gdLst/>
            <a:ahLst/>
            <a:rect l="0" t="0" r="r" b="b"/>
            <a:pathLst>
              <a:path w="4975" h="28">
                <a:moveTo>
                  <a:pt x="0" y="0"/>
                </a:moveTo>
                <a:lnTo>
                  <a:pt x="4975" y="0"/>
                </a:lnTo>
                <a:lnTo>
                  <a:pt x="497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0" name=""/>
          <p:cNvSpPr/>
          <p:nvPr/>
        </p:nvSpPr>
        <p:spPr>
          <a:xfrm>
            <a:off x="4343040" y="3628800"/>
            <a:ext cx="1981800" cy="10080"/>
          </a:xfrm>
          <a:custGeom>
            <a:avLst/>
            <a:gdLst/>
            <a:ahLst/>
            <a:rect l="0" t="0" r="r" b="b"/>
            <a:pathLst>
              <a:path w="5505" h="28">
                <a:moveTo>
                  <a:pt x="0" y="0"/>
                </a:moveTo>
                <a:lnTo>
                  <a:pt x="5505" y="0"/>
                </a:lnTo>
                <a:lnTo>
                  <a:pt x="55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1" name=""/>
          <p:cNvSpPr/>
          <p:nvPr/>
        </p:nvSpPr>
        <p:spPr>
          <a:xfrm>
            <a:off x="752400" y="363852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2" name=""/>
          <p:cNvSpPr/>
          <p:nvPr/>
        </p:nvSpPr>
        <p:spPr>
          <a:xfrm>
            <a:off x="2543040" y="363852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3" name=""/>
          <p:cNvSpPr/>
          <p:nvPr/>
        </p:nvSpPr>
        <p:spPr>
          <a:xfrm>
            <a:off x="4333680" y="363852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4" name=""/>
          <p:cNvSpPr/>
          <p:nvPr/>
        </p:nvSpPr>
        <p:spPr>
          <a:xfrm>
            <a:off x="6314760" y="363852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5" name=""/>
          <p:cNvSpPr/>
          <p:nvPr/>
        </p:nvSpPr>
        <p:spPr>
          <a:xfrm>
            <a:off x="752400" y="40478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6" name=""/>
          <p:cNvSpPr/>
          <p:nvPr/>
        </p:nvSpPr>
        <p:spPr>
          <a:xfrm>
            <a:off x="752400" y="4038480"/>
            <a:ext cx="1800360" cy="9720"/>
          </a:xfrm>
          <a:custGeom>
            <a:avLst/>
            <a:gdLst/>
            <a:ahLst/>
            <a:rect l="0" t="0" r="r" b="b"/>
            <a:pathLst>
              <a:path w="5001" h="27">
                <a:moveTo>
                  <a:pt x="0" y="0"/>
                </a:moveTo>
                <a:lnTo>
                  <a:pt x="5001" y="0"/>
                </a:lnTo>
                <a:lnTo>
                  <a:pt x="500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7" name=""/>
          <p:cNvSpPr/>
          <p:nvPr/>
        </p:nvSpPr>
        <p:spPr>
          <a:xfrm>
            <a:off x="2543040" y="40478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8" name=""/>
          <p:cNvSpPr/>
          <p:nvPr/>
        </p:nvSpPr>
        <p:spPr>
          <a:xfrm>
            <a:off x="2552400" y="4038480"/>
            <a:ext cx="1791000" cy="9720"/>
          </a:xfrm>
          <a:custGeom>
            <a:avLst/>
            <a:gdLst/>
            <a:ahLst/>
            <a:rect l="0" t="0" r="r" b="b"/>
            <a:pathLst>
              <a:path w="4975" h="27">
                <a:moveTo>
                  <a:pt x="0" y="0"/>
                </a:moveTo>
                <a:lnTo>
                  <a:pt x="4975" y="0"/>
                </a:lnTo>
                <a:lnTo>
                  <a:pt x="497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9" name=""/>
          <p:cNvSpPr/>
          <p:nvPr/>
        </p:nvSpPr>
        <p:spPr>
          <a:xfrm>
            <a:off x="4333680" y="40478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0" name=""/>
          <p:cNvSpPr/>
          <p:nvPr/>
        </p:nvSpPr>
        <p:spPr>
          <a:xfrm>
            <a:off x="4343040" y="4038480"/>
            <a:ext cx="1981800" cy="9720"/>
          </a:xfrm>
          <a:custGeom>
            <a:avLst/>
            <a:gdLst/>
            <a:ahLst/>
            <a:rect l="0" t="0" r="r" b="b"/>
            <a:pathLst>
              <a:path w="5505" h="27">
                <a:moveTo>
                  <a:pt x="0" y="0"/>
                </a:moveTo>
                <a:lnTo>
                  <a:pt x="5505" y="0"/>
                </a:lnTo>
                <a:lnTo>
                  <a:pt x="55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1" name=""/>
          <p:cNvSpPr/>
          <p:nvPr/>
        </p:nvSpPr>
        <p:spPr>
          <a:xfrm>
            <a:off x="6314760" y="404784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2" name=""/>
          <p:cNvSpPr/>
          <p:nvPr/>
        </p:nvSpPr>
        <p:spPr>
          <a:xfrm>
            <a:off x="752400" y="445752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3" name=""/>
          <p:cNvSpPr/>
          <p:nvPr/>
        </p:nvSpPr>
        <p:spPr>
          <a:xfrm>
            <a:off x="752400" y="4448160"/>
            <a:ext cx="1800360" cy="9720"/>
          </a:xfrm>
          <a:custGeom>
            <a:avLst/>
            <a:gdLst/>
            <a:ahLst/>
            <a:rect l="0" t="0" r="r" b="b"/>
            <a:pathLst>
              <a:path w="5001" h="27">
                <a:moveTo>
                  <a:pt x="0" y="0"/>
                </a:moveTo>
                <a:lnTo>
                  <a:pt x="5001" y="0"/>
                </a:lnTo>
                <a:lnTo>
                  <a:pt x="500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4" name=""/>
          <p:cNvSpPr/>
          <p:nvPr/>
        </p:nvSpPr>
        <p:spPr>
          <a:xfrm>
            <a:off x="2543040" y="445752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5" name=""/>
          <p:cNvSpPr/>
          <p:nvPr/>
        </p:nvSpPr>
        <p:spPr>
          <a:xfrm>
            <a:off x="2552400" y="4448160"/>
            <a:ext cx="1791000" cy="9720"/>
          </a:xfrm>
          <a:custGeom>
            <a:avLst/>
            <a:gdLst/>
            <a:ahLst/>
            <a:rect l="0" t="0" r="r" b="b"/>
            <a:pathLst>
              <a:path w="4975" h="27">
                <a:moveTo>
                  <a:pt x="0" y="0"/>
                </a:moveTo>
                <a:lnTo>
                  <a:pt x="4975" y="0"/>
                </a:lnTo>
                <a:lnTo>
                  <a:pt x="497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6" name=""/>
          <p:cNvSpPr/>
          <p:nvPr/>
        </p:nvSpPr>
        <p:spPr>
          <a:xfrm>
            <a:off x="4333680" y="445752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7" name=""/>
          <p:cNvSpPr/>
          <p:nvPr/>
        </p:nvSpPr>
        <p:spPr>
          <a:xfrm>
            <a:off x="4343040" y="4448160"/>
            <a:ext cx="1981800" cy="9720"/>
          </a:xfrm>
          <a:custGeom>
            <a:avLst/>
            <a:gdLst/>
            <a:ahLst/>
            <a:rect l="0" t="0" r="r" b="b"/>
            <a:pathLst>
              <a:path w="5505" h="27">
                <a:moveTo>
                  <a:pt x="0" y="0"/>
                </a:moveTo>
                <a:lnTo>
                  <a:pt x="5505" y="0"/>
                </a:lnTo>
                <a:lnTo>
                  <a:pt x="55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8" name=""/>
          <p:cNvSpPr/>
          <p:nvPr/>
        </p:nvSpPr>
        <p:spPr>
          <a:xfrm>
            <a:off x="6314760" y="445752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9" name=""/>
          <p:cNvSpPr/>
          <p:nvPr/>
        </p:nvSpPr>
        <p:spPr>
          <a:xfrm>
            <a:off x="752400" y="4857480"/>
            <a:ext cx="1800360" cy="10080"/>
          </a:xfrm>
          <a:custGeom>
            <a:avLst/>
            <a:gdLst/>
            <a:ahLst/>
            <a:rect l="0" t="0" r="r" b="b"/>
            <a:pathLst>
              <a:path w="5001" h="28">
                <a:moveTo>
                  <a:pt x="0" y="0"/>
                </a:moveTo>
                <a:lnTo>
                  <a:pt x="5001" y="0"/>
                </a:lnTo>
                <a:lnTo>
                  <a:pt x="500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0" name=""/>
          <p:cNvSpPr/>
          <p:nvPr/>
        </p:nvSpPr>
        <p:spPr>
          <a:xfrm>
            <a:off x="2552400" y="4857480"/>
            <a:ext cx="1791000" cy="10080"/>
          </a:xfrm>
          <a:custGeom>
            <a:avLst/>
            <a:gdLst/>
            <a:ahLst/>
            <a:rect l="0" t="0" r="r" b="b"/>
            <a:pathLst>
              <a:path w="4975" h="28">
                <a:moveTo>
                  <a:pt x="0" y="0"/>
                </a:moveTo>
                <a:lnTo>
                  <a:pt x="4975" y="0"/>
                </a:lnTo>
                <a:lnTo>
                  <a:pt x="497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1" name=""/>
          <p:cNvSpPr/>
          <p:nvPr/>
        </p:nvSpPr>
        <p:spPr>
          <a:xfrm>
            <a:off x="4343040" y="4857480"/>
            <a:ext cx="1981800" cy="10080"/>
          </a:xfrm>
          <a:custGeom>
            <a:avLst/>
            <a:gdLst/>
            <a:ahLst/>
            <a:rect l="0" t="0" r="r" b="b"/>
            <a:pathLst>
              <a:path w="5505" h="28">
                <a:moveTo>
                  <a:pt x="0" y="0"/>
                </a:moveTo>
                <a:lnTo>
                  <a:pt x="5505" y="0"/>
                </a:lnTo>
                <a:lnTo>
                  <a:pt x="550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2" name=""/>
          <p:cNvSpPr txBox="1"/>
          <p:nvPr/>
        </p:nvSpPr>
        <p:spPr>
          <a:xfrm>
            <a:off x="747720" y="2004840"/>
            <a:ext cx="58680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Деревья регрессии vs Деревья классификации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3" name=""/>
          <p:cNvSpPr txBox="1"/>
          <p:nvPr/>
        </p:nvSpPr>
        <p:spPr>
          <a:xfrm>
            <a:off x="747720" y="2619720"/>
            <a:ext cx="36950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Сравнительная таблица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4" name=""/>
          <p:cNvSpPr txBox="1"/>
          <p:nvPr/>
        </p:nvSpPr>
        <p:spPr>
          <a:xfrm>
            <a:off x="880920" y="3323160"/>
            <a:ext cx="653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Аспект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5" name=""/>
          <p:cNvSpPr txBox="1"/>
          <p:nvPr/>
        </p:nvSpPr>
        <p:spPr>
          <a:xfrm>
            <a:off x="2676960" y="3323160"/>
            <a:ext cx="1503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Классификация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6" name=""/>
          <p:cNvSpPr txBox="1"/>
          <p:nvPr/>
        </p:nvSpPr>
        <p:spPr>
          <a:xfrm>
            <a:off x="4468680" y="3323160"/>
            <a:ext cx="974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Регрессия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7" name=""/>
          <p:cNvSpPr txBox="1"/>
          <p:nvPr/>
        </p:nvSpPr>
        <p:spPr>
          <a:xfrm>
            <a:off x="880920" y="3732840"/>
            <a:ext cx="90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Критерий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8" name=""/>
          <p:cNvSpPr txBox="1"/>
          <p:nvPr/>
        </p:nvSpPr>
        <p:spPr>
          <a:xfrm>
            <a:off x="2676960" y="3732840"/>
            <a:ext cx="1533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Энтропия, Джини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9" name=""/>
          <p:cNvSpPr txBox="1"/>
          <p:nvPr/>
        </p:nvSpPr>
        <p:spPr>
          <a:xfrm>
            <a:off x="4468680" y="3732840"/>
            <a:ext cx="942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MSE, MAE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0" name=""/>
          <p:cNvSpPr txBox="1"/>
          <p:nvPr/>
        </p:nvSpPr>
        <p:spPr>
          <a:xfrm>
            <a:off x="880920" y="4142520"/>
            <a:ext cx="1541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Прогноз в листе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1" name=""/>
          <p:cNvSpPr txBox="1"/>
          <p:nvPr/>
        </p:nvSpPr>
        <p:spPr>
          <a:xfrm>
            <a:off x="2676960" y="4142520"/>
            <a:ext cx="1152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Мода (класс)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2" name=""/>
          <p:cNvSpPr txBox="1"/>
          <p:nvPr/>
        </p:nvSpPr>
        <p:spPr>
          <a:xfrm>
            <a:off x="4468680" y="4142520"/>
            <a:ext cx="1730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Среднее значение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3" name=""/>
          <p:cNvSpPr txBox="1"/>
          <p:nvPr/>
        </p:nvSpPr>
        <p:spPr>
          <a:xfrm>
            <a:off x="880920" y="4551840"/>
            <a:ext cx="1495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Целевая перем.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4" name=""/>
          <p:cNvSpPr txBox="1"/>
          <p:nvPr/>
        </p:nvSpPr>
        <p:spPr>
          <a:xfrm>
            <a:off x="2676960" y="4551840"/>
            <a:ext cx="1027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Дискретная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5" name=""/>
          <p:cNvSpPr txBox="1"/>
          <p:nvPr/>
        </p:nvSpPr>
        <p:spPr>
          <a:xfrm>
            <a:off x="4468680" y="4551840"/>
            <a:ext cx="1216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Непрерывная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6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8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7372440" y="1181160"/>
            <a:ext cx="4762080" cy="4495320"/>
          </a:xfrm>
          <a:prstGeom prst="rect">
            <a:avLst/>
          </a:prstGeom>
          <a:ln w="0">
            <a:noFill/>
          </a:ln>
        </p:spPr>
      </p:pic>
      <p:sp>
        <p:nvSpPr>
          <p:cNvPr id="16" name=""/>
          <p:cNvSpPr txBox="1"/>
          <p:nvPr/>
        </p:nvSpPr>
        <p:spPr>
          <a:xfrm>
            <a:off x="747720" y="1048680"/>
            <a:ext cx="33199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Введение в решающие деревья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47720" y="1537920"/>
            <a:ext cx="37040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Что такое решающее дерево?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952200" y="2885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47720" y="2162520"/>
            <a:ext cx="50925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Модель, которая задает вопросы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128600" y="2799360"/>
            <a:ext cx="5183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Аналогия: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Диагностика врача или опросник для принятия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52200" y="35049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128600" y="3085200"/>
            <a:ext cx="84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решений.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1333440" y="379080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79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19"/>
                  <a:pt x="144" y="128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1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128600" y="3418560"/>
            <a:ext cx="1033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Структура: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509840" y="3704400"/>
            <a:ext cx="4255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Внутренний узел (node):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Проверка условия на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2428560" y="4000320"/>
            <a:ext cx="1400760" cy="248040"/>
          </a:xfrm>
          <a:custGeom>
            <a:avLst/>
            <a:gdLst/>
            <a:ahLst/>
            <a:rect l="0" t="0" r="r" b="b"/>
            <a:pathLst>
              <a:path w="3891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732" y="0"/>
                </a:lnTo>
                <a:cubicBezTo>
                  <a:pt x="3742" y="0"/>
                  <a:pt x="3753" y="1"/>
                  <a:pt x="3763" y="3"/>
                </a:cubicBezTo>
                <a:cubicBezTo>
                  <a:pt x="3773" y="5"/>
                  <a:pt x="3783" y="8"/>
                  <a:pt x="3793" y="12"/>
                </a:cubicBezTo>
                <a:cubicBezTo>
                  <a:pt x="3802" y="16"/>
                  <a:pt x="3812" y="21"/>
                  <a:pt x="3820" y="27"/>
                </a:cubicBezTo>
                <a:cubicBezTo>
                  <a:pt x="3829" y="33"/>
                  <a:pt x="3837" y="39"/>
                  <a:pt x="3844" y="46"/>
                </a:cubicBezTo>
                <a:cubicBezTo>
                  <a:pt x="3852" y="54"/>
                  <a:pt x="3858" y="62"/>
                  <a:pt x="3864" y="71"/>
                </a:cubicBezTo>
                <a:cubicBezTo>
                  <a:pt x="3870" y="79"/>
                  <a:pt x="3875" y="88"/>
                  <a:pt x="3879" y="98"/>
                </a:cubicBezTo>
                <a:cubicBezTo>
                  <a:pt x="3883" y="108"/>
                  <a:pt x="3886" y="118"/>
                  <a:pt x="3888" y="128"/>
                </a:cubicBezTo>
                <a:cubicBezTo>
                  <a:pt x="3890" y="138"/>
                  <a:pt x="3891" y="148"/>
                  <a:pt x="3891" y="159"/>
                </a:cubicBezTo>
                <a:lnTo>
                  <a:pt x="3891" y="530"/>
                </a:lnTo>
                <a:cubicBezTo>
                  <a:pt x="3891" y="541"/>
                  <a:pt x="3890" y="551"/>
                  <a:pt x="3888" y="561"/>
                </a:cubicBezTo>
                <a:cubicBezTo>
                  <a:pt x="3886" y="571"/>
                  <a:pt x="3883" y="581"/>
                  <a:pt x="3879" y="591"/>
                </a:cubicBezTo>
                <a:cubicBezTo>
                  <a:pt x="3875" y="601"/>
                  <a:pt x="3870" y="610"/>
                  <a:pt x="3864" y="618"/>
                </a:cubicBezTo>
                <a:cubicBezTo>
                  <a:pt x="3858" y="627"/>
                  <a:pt x="3852" y="635"/>
                  <a:pt x="3844" y="642"/>
                </a:cubicBezTo>
                <a:cubicBezTo>
                  <a:pt x="3837" y="650"/>
                  <a:pt x="3829" y="656"/>
                  <a:pt x="3820" y="662"/>
                </a:cubicBezTo>
                <a:cubicBezTo>
                  <a:pt x="3812" y="668"/>
                  <a:pt x="3802" y="673"/>
                  <a:pt x="3793" y="677"/>
                </a:cubicBezTo>
                <a:cubicBezTo>
                  <a:pt x="3783" y="681"/>
                  <a:pt x="3773" y="684"/>
                  <a:pt x="3763" y="686"/>
                </a:cubicBezTo>
                <a:cubicBezTo>
                  <a:pt x="3753" y="688"/>
                  <a:pt x="3742" y="689"/>
                  <a:pt x="3732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40" y="635"/>
                  <a:pt x="33" y="627"/>
                  <a:pt x="27" y="618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509840" y="3989880"/>
            <a:ext cx="919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признаке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496240" y="4031280"/>
            <a:ext cx="1259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Возраст &gt; 30?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1333440" y="44193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3824280" y="39898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4676760" y="4333680"/>
            <a:ext cx="324000" cy="248040"/>
          </a:xfrm>
          <a:custGeom>
            <a:avLst/>
            <a:gdLst/>
            <a:ahLst/>
            <a:rect l="0" t="0" r="r" b="b"/>
            <a:pathLst>
              <a:path w="900" h="689">
                <a:moveTo>
                  <a:pt x="0" y="529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9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741" y="0"/>
                </a:lnTo>
                <a:cubicBezTo>
                  <a:pt x="752" y="0"/>
                  <a:pt x="762" y="1"/>
                  <a:pt x="772" y="3"/>
                </a:cubicBezTo>
                <a:cubicBezTo>
                  <a:pt x="783" y="5"/>
                  <a:pt x="792" y="8"/>
                  <a:pt x="802" y="12"/>
                </a:cubicBezTo>
                <a:cubicBezTo>
                  <a:pt x="812" y="16"/>
                  <a:pt x="821" y="21"/>
                  <a:pt x="830" y="27"/>
                </a:cubicBezTo>
                <a:cubicBezTo>
                  <a:pt x="838" y="33"/>
                  <a:pt x="846" y="39"/>
                  <a:pt x="854" y="47"/>
                </a:cubicBezTo>
                <a:cubicBezTo>
                  <a:pt x="861" y="54"/>
                  <a:pt x="868" y="62"/>
                  <a:pt x="873" y="71"/>
                </a:cubicBezTo>
                <a:cubicBezTo>
                  <a:pt x="879" y="79"/>
                  <a:pt x="884" y="88"/>
                  <a:pt x="888" y="98"/>
                </a:cubicBezTo>
                <a:cubicBezTo>
                  <a:pt x="892" y="108"/>
                  <a:pt x="895" y="118"/>
                  <a:pt x="897" y="128"/>
                </a:cubicBezTo>
                <a:cubicBezTo>
                  <a:pt x="899" y="138"/>
                  <a:pt x="900" y="148"/>
                  <a:pt x="900" y="159"/>
                </a:cubicBezTo>
                <a:lnTo>
                  <a:pt x="900" y="529"/>
                </a:lnTo>
                <a:cubicBezTo>
                  <a:pt x="900" y="540"/>
                  <a:pt x="899" y="550"/>
                  <a:pt x="897" y="560"/>
                </a:cubicBezTo>
                <a:cubicBezTo>
                  <a:pt x="895" y="570"/>
                  <a:pt x="892" y="580"/>
                  <a:pt x="888" y="590"/>
                </a:cubicBezTo>
                <a:cubicBezTo>
                  <a:pt x="884" y="600"/>
                  <a:pt x="879" y="609"/>
                  <a:pt x="873" y="617"/>
                </a:cubicBezTo>
                <a:cubicBezTo>
                  <a:pt x="868" y="626"/>
                  <a:pt x="861" y="634"/>
                  <a:pt x="854" y="641"/>
                </a:cubicBezTo>
                <a:cubicBezTo>
                  <a:pt x="846" y="649"/>
                  <a:pt x="838" y="655"/>
                  <a:pt x="830" y="661"/>
                </a:cubicBezTo>
                <a:cubicBezTo>
                  <a:pt x="821" y="667"/>
                  <a:pt x="812" y="673"/>
                  <a:pt x="802" y="677"/>
                </a:cubicBezTo>
                <a:cubicBezTo>
                  <a:pt x="792" y="681"/>
                  <a:pt x="783" y="684"/>
                  <a:pt x="772" y="686"/>
                </a:cubicBezTo>
                <a:cubicBezTo>
                  <a:pt x="762" y="688"/>
                  <a:pt x="752" y="689"/>
                  <a:pt x="741" y="689"/>
                </a:cubicBezTo>
                <a:lnTo>
                  <a:pt x="159" y="689"/>
                </a:lnTo>
                <a:cubicBezTo>
                  <a:pt x="149" y="689"/>
                  <a:pt x="139" y="688"/>
                  <a:pt x="128" y="686"/>
                </a:cubicBezTo>
                <a:cubicBezTo>
                  <a:pt x="118" y="684"/>
                  <a:pt x="108" y="681"/>
                  <a:pt x="99" y="677"/>
                </a:cubicBezTo>
                <a:cubicBezTo>
                  <a:pt x="89" y="673"/>
                  <a:pt x="80" y="667"/>
                  <a:pt x="71" y="661"/>
                </a:cubicBezTo>
                <a:cubicBezTo>
                  <a:pt x="62" y="655"/>
                  <a:pt x="54" y="649"/>
                  <a:pt x="47" y="641"/>
                </a:cubicBezTo>
                <a:cubicBezTo>
                  <a:pt x="39" y="634"/>
                  <a:pt x="32" y="626"/>
                  <a:pt x="26" y="617"/>
                </a:cubicBezTo>
                <a:cubicBezTo>
                  <a:pt x="21" y="609"/>
                  <a:pt x="16" y="600"/>
                  <a:pt x="12" y="590"/>
                </a:cubicBezTo>
                <a:cubicBezTo>
                  <a:pt x="8" y="580"/>
                  <a:pt x="5" y="570"/>
                  <a:pt x="3" y="560"/>
                </a:cubicBezTo>
                <a:cubicBezTo>
                  <a:pt x="1" y="550"/>
                  <a:pt x="0" y="540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509840" y="4332960"/>
            <a:ext cx="3216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Ребро (edge):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Результат проверки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4743000" y="4364640"/>
            <a:ext cx="1944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Да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5057640" y="4333680"/>
            <a:ext cx="419400" cy="248040"/>
          </a:xfrm>
          <a:custGeom>
            <a:avLst/>
            <a:gdLst/>
            <a:ahLst/>
            <a:rect l="0" t="0" r="r" b="b"/>
            <a:pathLst>
              <a:path w="1165" h="689">
                <a:moveTo>
                  <a:pt x="0" y="529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06" y="0"/>
                </a:lnTo>
                <a:cubicBezTo>
                  <a:pt x="1017" y="0"/>
                  <a:pt x="1027" y="1"/>
                  <a:pt x="1037" y="3"/>
                </a:cubicBezTo>
                <a:cubicBezTo>
                  <a:pt x="1047" y="5"/>
                  <a:pt x="1057" y="8"/>
                  <a:pt x="1067" y="12"/>
                </a:cubicBezTo>
                <a:cubicBezTo>
                  <a:pt x="1077" y="16"/>
                  <a:pt x="1086" y="21"/>
                  <a:pt x="1094" y="27"/>
                </a:cubicBezTo>
                <a:cubicBezTo>
                  <a:pt x="1103" y="33"/>
                  <a:pt x="1111" y="39"/>
                  <a:pt x="1119" y="47"/>
                </a:cubicBezTo>
                <a:cubicBezTo>
                  <a:pt x="1126" y="54"/>
                  <a:pt x="1132" y="62"/>
                  <a:pt x="1138" y="71"/>
                </a:cubicBezTo>
                <a:cubicBezTo>
                  <a:pt x="1144" y="79"/>
                  <a:pt x="1149" y="88"/>
                  <a:pt x="1153" y="98"/>
                </a:cubicBezTo>
                <a:cubicBezTo>
                  <a:pt x="1157" y="108"/>
                  <a:pt x="1160" y="118"/>
                  <a:pt x="1162" y="128"/>
                </a:cubicBezTo>
                <a:cubicBezTo>
                  <a:pt x="1164" y="138"/>
                  <a:pt x="1165" y="148"/>
                  <a:pt x="1165" y="159"/>
                </a:cubicBezTo>
                <a:lnTo>
                  <a:pt x="1165" y="529"/>
                </a:lnTo>
                <a:cubicBezTo>
                  <a:pt x="1165" y="540"/>
                  <a:pt x="1164" y="550"/>
                  <a:pt x="1162" y="560"/>
                </a:cubicBezTo>
                <a:cubicBezTo>
                  <a:pt x="1160" y="570"/>
                  <a:pt x="1157" y="580"/>
                  <a:pt x="1153" y="590"/>
                </a:cubicBezTo>
                <a:cubicBezTo>
                  <a:pt x="1149" y="600"/>
                  <a:pt x="1144" y="609"/>
                  <a:pt x="1138" y="617"/>
                </a:cubicBezTo>
                <a:cubicBezTo>
                  <a:pt x="1132" y="626"/>
                  <a:pt x="1126" y="634"/>
                  <a:pt x="1119" y="641"/>
                </a:cubicBezTo>
                <a:cubicBezTo>
                  <a:pt x="1111" y="649"/>
                  <a:pt x="1103" y="655"/>
                  <a:pt x="1094" y="661"/>
                </a:cubicBezTo>
                <a:cubicBezTo>
                  <a:pt x="1086" y="667"/>
                  <a:pt x="1077" y="673"/>
                  <a:pt x="1067" y="677"/>
                </a:cubicBezTo>
                <a:cubicBezTo>
                  <a:pt x="1057" y="681"/>
                  <a:pt x="1047" y="684"/>
                  <a:pt x="1037" y="686"/>
                </a:cubicBezTo>
                <a:cubicBezTo>
                  <a:pt x="1027" y="688"/>
                  <a:pt x="1017" y="689"/>
                  <a:pt x="1006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7" y="684"/>
                  <a:pt x="108" y="681"/>
                  <a:pt x="98" y="677"/>
                </a:cubicBezTo>
                <a:cubicBezTo>
                  <a:pt x="88" y="673"/>
                  <a:pt x="79" y="667"/>
                  <a:pt x="70" y="661"/>
                </a:cubicBezTo>
                <a:cubicBezTo>
                  <a:pt x="62" y="655"/>
                  <a:pt x="54" y="649"/>
                  <a:pt x="46" y="641"/>
                </a:cubicBezTo>
                <a:cubicBezTo>
                  <a:pt x="39" y="634"/>
                  <a:pt x="32" y="626"/>
                  <a:pt x="27" y="617"/>
                </a:cubicBezTo>
                <a:cubicBezTo>
                  <a:pt x="21" y="609"/>
                  <a:pt x="16" y="600"/>
                  <a:pt x="12" y="590"/>
                </a:cubicBezTo>
                <a:cubicBezTo>
                  <a:pt x="8" y="580"/>
                  <a:pt x="5" y="570"/>
                  <a:pt x="3" y="560"/>
                </a:cubicBezTo>
                <a:cubicBezTo>
                  <a:pt x="1" y="550"/>
                  <a:pt x="0" y="540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5002200" y="43329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/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119920" y="4364640"/>
            <a:ext cx="29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Нет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1333440" y="475272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6"/>
                </a:cubicBezTo>
                <a:cubicBezTo>
                  <a:pt x="129" y="143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3"/>
                  <a:pt x="24" y="136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5475960" y="43329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509840" y="4666320"/>
            <a:ext cx="4384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Лист (leaf):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Прогноз модели (класс или числовое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952200" y="5371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509840" y="4952160"/>
            <a:ext cx="938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значение).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128600" y="5285520"/>
            <a:ext cx="4824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Ключевая идея: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Рекурсивно разбивать пространство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128600" y="5571000"/>
            <a:ext cx="4336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данных на более мелкие и "чистые" подобласти.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2" name=""/>
          <p:cNvSpPr/>
          <p:nvPr/>
        </p:nvSpPr>
        <p:spPr>
          <a:xfrm>
            <a:off x="952200" y="3000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3" name=""/>
          <p:cNvSpPr/>
          <p:nvPr/>
        </p:nvSpPr>
        <p:spPr>
          <a:xfrm>
            <a:off x="1133280" y="2923920"/>
            <a:ext cx="1000440" cy="238680"/>
          </a:xfrm>
          <a:custGeom>
            <a:avLst/>
            <a:gdLst/>
            <a:ahLst/>
            <a:rect l="0" t="0" r="r" b="b"/>
            <a:pathLst>
              <a:path w="2779" h="663">
                <a:moveTo>
                  <a:pt x="0" y="504"/>
                </a:moveTo>
                <a:lnTo>
                  <a:pt x="0" y="160"/>
                </a:lnTo>
                <a:cubicBezTo>
                  <a:pt x="0" y="150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620" y="0"/>
                </a:lnTo>
                <a:cubicBezTo>
                  <a:pt x="2631" y="0"/>
                  <a:pt x="2641" y="1"/>
                  <a:pt x="2651" y="3"/>
                </a:cubicBezTo>
                <a:cubicBezTo>
                  <a:pt x="2662" y="5"/>
                  <a:pt x="2672" y="8"/>
                  <a:pt x="2681" y="12"/>
                </a:cubicBezTo>
                <a:cubicBezTo>
                  <a:pt x="2691" y="16"/>
                  <a:pt x="2700" y="21"/>
                  <a:pt x="2709" y="27"/>
                </a:cubicBezTo>
                <a:cubicBezTo>
                  <a:pt x="2717" y="33"/>
                  <a:pt x="2725" y="39"/>
                  <a:pt x="2733" y="47"/>
                </a:cubicBezTo>
                <a:cubicBezTo>
                  <a:pt x="2740" y="54"/>
                  <a:pt x="2747" y="62"/>
                  <a:pt x="2752" y="71"/>
                </a:cubicBezTo>
                <a:cubicBezTo>
                  <a:pt x="2758" y="79"/>
                  <a:pt x="2763" y="89"/>
                  <a:pt x="2767" y="98"/>
                </a:cubicBezTo>
                <a:cubicBezTo>
                  <a:pt x="2771" y="108"/>
                  <a:pt x="2774" y="118"/>
                  <a:pt x="2776" y="128"/>
                </a:cubicBezTo>
                <a:cubicBezTo>
                  <a:pt x="2778" y="138"/>
                  <a:pt x="2779" y="150"/>
                  <a:pt x="2779" y="160"/>
                </a:cubicBezTo>
                <a:lnTo>
                  <a:pt x="2779" y="504"/>
                </a:lnTo>
                <a:cubicBezTo>
                  <a:pt x="2779" y="514"/>
                  <a:pt x="2778" y="525"/>
                  <a:pt x="2776" y="535"/>
                </a:cubicBezTo>
                <a:cubicBezTo>
                  <a:pt x="2774" y="545"/>
                  <a:pt x="2771" y="555"/>
                  <a:pt x="2767" y="565"/>
                </a:cubicBezTo>
                <a:cubicBezTo>
                  <a:pt x="2763" y="574"/>
                  <a:pt x="2758" y="583"/>
                  <a:pt x="2752" y="592"/>
                </a:cubicBezTo>
                <a:cubicBezTo>
                  <a:pt x="2747" y="601"/>
                  <a:pt x="2740" y="609"/>
                  <a:pt x="2733" y="616"/>
                </a:cubicBezTo>
                <a:cubicBezTo>
                  <a:pt x="2725" y="624"/>
                  <a:pt x="2717" y="630"/>
                  <a:pt x="2709" y="636"/>
                </a:cubicBezTo>
                <a:cubicBezTo>
                  <a:pt x="2700" y="642"/>
                  <a:pt x="2691" y="647"/>
                  <a:pt x="2681" y="651"/>
                </a:cubicBezTo>
                <a:cubicBezTo>
                  <a:pt x="2672" y="655"/>
                  <a:pt x="2662" y="658"/>
                  <a:pt x="2651" y="660"/>
                </a:cubicBezTo>
                <a:cubicBezTo>
                  <a:pt x="2641" y="662"/>
                  <a:pt x="2631" y="663"/>
                  <a:pt x="2620" y="663"/>
                </a:cubicBezTo>
                <a:lnTo>
                  <a:pt x="159" y="663"/>
                </a:lnTo>
                <a:cubicBezTo>
                  <a:pt x="148" y="663"/>
                  <a:pt x="138" y="662"/>
                  <a:pt x="128" y="660"/>
                </a:cubicBezTo>
                <a:cubicBezTo>
                  <a:pt x="118" y="658"/>
                  <a:pt x="108" y="655"/>
                  <a:pt x="98" y="651"/>
                </a:cubicBezTo>
                <a:cubicBezTo>
                  <a:pt x="88" y="647"/>
                  <a:pt x="79" y="642"/>
                  <a:pt x="71" y="636"/>
                </a:cubicBezTo>
                <a:cubicBezTo>
                  <a:pt x="62" y="630"/>
                  <a:pt x="54" y="624"/>
                  <a:pt x="47" y="616"/>
                </a:cubicBezTo>
                <a:cubicBezTo>
                  <a:pt x="39" y="609"/>
                  <a:pt x="33" y="601"/>
                  <a:pt x="27" y="592"/>
                </a:cubicBezTo>
                <a:cubicBezTo>
                  <a:pt x="21" y="583"/>
                  <a:pt x="16" y="574"/>
                  <a:pt x="12" y="565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5"/>
                  <a:pt x="0" y="514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4" name=""/>
          <p:cNvSpPr txBox="1"/>
          <p:nvPr/>
        </p:nvSpPr>
        <p:spPr>
          <a:xfrm>
            <a:off x="747720" y="2357280"/>
            <a:ext cx="30639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Гиперпараметры дерева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5" name=""/>
          <p:cNvSpPr txBox="1"/>
          <p:nvPr/>
        </p:nvSpPr>
        <p:spPr>
          <a:xfrm>
            <a:off x="1193400" y="2954880"/>
            <a:ext cx="872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max_depth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6" name=""/>
          <p:cNvSpPr/>
          <p:nvPr/>
        </p:nvSpPr>
        <p:spPr>
          <a:xfrm>
            <a:off x="952200" y="33336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7" name=""/>
          <p:cNvSpPr/>
          <p:nvPr/>
        </p:nvSpPr>
        <p:spPr>
          <a:xfrm>
            <a:off x="1133280" y="3257280"/>
            <a:ext cx="1781640" cy="248040"/>
          </a:xfrm>
          <a:custGeom>
            <a:avLst/>
            <a:gdLst/>
            <a:ahLst/>
            <a:rect l="0" t="0" r="r" b="b"/>
            <a:pathLst>
              <a:path w="4949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790" y="0"/>
                </a:lnTo>
                <a:cubicBezTo>
                  <a:pt x="4800" y="0"/>
                  <a:pt x="4811" y="1"/>
                  <a:pt x="4821" y="3"/>
                </a:cubicBezTo>
                <a:cubicBezTo>
                  <a:pt x="4831" y="5"/>
                  <a:pt x="4841" y="8"/>
                  <a:pt x="4851" y="12"/>
                </a:cubicBezTo>
                <a:cubicBezTo>
                  <a:pt x="4860" y="16"/>
                  <a:pt x="4870" y="21"/>
                  <a:pt x="4878" y="27"/>
                </a:cubicBezTo>
                <a:cubicBezTo>
                  <a:pt x="4887" y="33"/>
                  <a:pt x="4895" y="39"/>
                  <a:pt x="4902" y="47"/>
                </a:cubicBezTo>
                <a:cubicBezTo>
                  <a:pt x="4910" y="54"/>
                  <a:pt x="4916" y="62"/>
                  <a:pt x="4922" y="71"/>
                </a:cubicBezTo>
                <a:cubicBezTo>
                  <a:pt x="4928" y="79"/>
                  <a:pt x="4933" y="89"/>
                  <a:pt x="4937" y="98"/>
                </a:cubicBezTo>
                <a:cubicBezTo>
                  <a:pt x="4941" y="108"/>
                  <a:pt x="4944" y="118"/>
                  <a:pt x="4946" y="128"/>
                </a:cubicBezTo>
                <a:cubicBezTo>
                  <a:pt x="4948" y="138"/>
                  <a:pt x="4949" y="149"/>
                  <a:pt x="4949" y="159"/>
                </a:cubicBezTo>
                <a:lnTo>
                  <a:pt x="4949" y="530"/>
                </a:lnTo>
                <a:cubicBezTo>
                  <a:pt x="4949" y="541"/>
                  <a:pt x="4948" y="551"/>
                  <a:pt x="4946" y="561"/>
                </a:cubicBezTo>
                <a:cubicBezTo>
                  <a:pt x="4944" y="572"/>
                  <a:pt x="4941" y="582"/>
                  <a:pt x="4937" y="591"/>
                </a:cubicBezTo>
                <a:cubicBezTo>
                  <a:pt x="4933" y="601"/>
                  <a:pt x="4928" y="610"/>
                  <a:pt x="4922" y="619"/>
                </a:cubicBezTo>
                <a:cubicBezTo>
                  <a:pt x="4916" y="627"/>
                  <a:pt x="4910" y="635"/>
                  <a:pt x="4902" y="643"/>
                </a:cubicBezTo>
                <a:cubicBezTo>
                  <a:pt x="4895" y="650"/>
                  <a:pt x="4887" y="657"/>
                  <a:pt x="4878" y="662"/>
                </a:cubicBezTo>
                <a:cubicBezTo>
                  <a:pt x="4870" y="668"/>
                  <a:pt x="4860" y="673"/>
                  <a:pt x="4851" y="677"/>
                </a:cubicBezTo>
                <a:cubicBezTo>
                  <a:pt x="4841" y="681"/>
                  <a:pt x="4831" y="684"/>
                  <a:pt x="4821" y="686"/>
                </a:cubicBezTo>
                <a:cubicBezTo>
                  <a:pt x="4811" y="688"/>
                  <a:pt x="4800" y="689"/>
                  <a:pt x="4790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2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5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8" name=""/>
          <p:cNvSpPr txBox="1"/>
          <p:nvPr/>
        </p:nvSpPr>
        <p:spPr>
          <a:xfrm>
            <a:off x="2133000" y="2913840"/>
            <a:ext cx="2914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Максимальная глубина дерева.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9" name=""/>
          <p:cNvSpPr txBox="1"/>
          <p:nvPr/>
        </p:nvSpPr>
        <p:spPr>
          <a:xfrm>
            <a:off x="1193400" y="3288240"/>
            <a:ext cx="1648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min_samples_split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0" name=""/>
          <p:cNvSpPr/>
          <p:nvPr/>
        </p:nvSpPr>
        <p:spPr>
          <a:xfrm>
            <a:off x="952200" y="3676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1" name=""/>
          <p:cNvSpPr/>
          <p:nvPr/>
        </p:nvSpPr>
        <p:spPr>
          <a:xfrm>
            <a:off x="1133280" y="3600360"/>
            <a:ext cx="1676880" cy="238320"/>
          </a:xfrm>
          <a:custGeom>
            <a:avLst/>
            <a:gdLst/>
            <a:ahLst/>
            <a:rect l="0" t="0" r="r" b="b"/>
            <a:pathLst>
              <a:path w="4658" h="662">
                <a:moveTo>
                  <a:pt x="0" y="503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499" y="0"/>
                </a:lnTo>
                <a:cubicBezTo>
                  <a:pt x="4509" y="0"/>
                  <a:pt x="4520" y="1"/>
                  <a:pt x="4530" y="3"/>
                </a:cubicBezTo>
                <a:cubicBezTo>
                  <a:pt x="4540" y="5"/>
                  <a:pt x="4550" y="8"/>
                  <a:pt x="4560" y="12"/>
                </a:cubicBezTo>
                <a:cubicBezTo>
                  <a:pt x="4569" y="16"/>
                  <a:pt x="4578" y="21"/>
                  <a:pt x="4587" y="27"/>
                </a:cubicBezTo>
                <a:cubicBezTo>
                  <a:pt x="4596" y="32"/>
                  <a:pt x="4604" y="39"/>
                  <a:pt x="4611" y="46"/>
                </a:cubicBezTo>
                <a:cubicBezTo>
                  <a:pt x="4619" y="54"/>
                  <a:pt x="4625" y="62"/>
                  <a:pt x="4631" y="70"/>
                </a:cubicBezTo>
                <a:cubicBezTo>
                  <a:pt x="4637" y="79"/>
                  <a:pt x="4642" y="88"/>
                  <a:pt x="4646" y="98"/>
                </a:cubicBezTo>
                <a:cubicBezTo>
                  <a:pt x="4650" y="107"/>
                  <a:pt x="4653" y="117"/>
                  <a:pt x="4655" y="128"/>
                </a:cubicBezTo>
                <a:cubicBezTo>
                  <a:pt x="4657" y="138"/>
                  <a:pt x="4658" y="148"/>
                  <a:pt x="4658" y="158"/>
                </a:cubicBezTo>
                <a:lnTo>
                  <a:pt x="4658" y="503"/>
                </a:lnTo>
                <a:cubicBezTo>
                  <a:pt x="4658" y="514"/>
                  <a:pt x="4657" y="524"/>
                  <a:pt x="4655" y="534"/>
                </a:cubicBezTo>
                <a:cubicBezTo>
                  <a:pt x="4653" y="545"/>
                  <a:pt x="4650" y="555"/>
                  <a:pt x="4646" y="564"/>
                </a:cubicBezTo>
                <a:cubicBezTo>
                  <a:pt x="4642" y="574"/>
                  <a:pt x="4637" y="583"/>
                  <a:pt x="4631" y="592"/>
                </a:cubicBezTo>
                <a:cubicBezTo>
                  <a:pt x="4625" y="600"/>
                  <a:pt x="4619" y="608"/>
                  <a:pt x="4611" y="616"/>
                </a:cubicBezTo>
                <a:cubicBezTo>
                  <a:pt x="4604" y="623"/>
                  <a:pt x="4596" y="630"/>
                  <a:pt x="4587" y="635"/>
                </a:cubicBezTo>
                <a:cubicBezTo>
                  <a:pt x="4578" y="641"/>
                  <a:pt x="4569" y="646"/>
                  <a:pt x="4560" y="650"/>
                </a:cubicBezTo>
                <a:cubicBezTo>
                  <a:pt x="4550" y="654"/>
                  <a:pt x="4540" y="657"/>
                  <a:pt x="4530" y="659"/>
                </a:cubicBezTo>
                <a:cubicBezTo>
                  <a:pt x="4520" y="661"/>
                  <a:pt x="4509" y="662"/>
                  <a:pt x="4499" y="662"/>
                </a:cubicBezTo>
                <a:lnTo>
                  <a:pt x="159" y="662"/>
                </a:lnTo>
                <a:cubicBezTo>
                  <a:pt x="148" y="662"/>
                  <a:pt x="138" y="661"/>
                  <a:pt x="128" y="659"/>
                </a:cubicBezTo>
                <a:cubicBezTo>
                  <a:pt x="118" y="657"/>
                  <a:pt x="108" y="654"/>
                  <a:pt x="98" y="650"/>
                </a:cubicBezTo>
                <a:cubicBezTo>
                  <a:pt x="88" y="646"/>
                  <a:pt x="79" y="641"/>
                  <a:pt x="71" y="635"/>
                </a:cubicBezTo>
                <a:cubicBezTo>
                  <a:pt x="62" y="630"/>
                  <a:pt x="54" y="623"/>
                  <a:pt x="47" y="616"/>
                </a:cubicBezTo>
                <a:cubicBezTo>
                  <a:pt x="39" y="608"/>
                  <a:pt x="33" y="600"/>
                  <a:pt x="27" y="592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5"/>
                  <a:pt x="5" y="545"/>
                  <a:pt x="3" y="534"/>
                </a:cubicBezTo>
                <a:cubicBezTo>
                  <a:pt x="1" y="524"/>
                  <a:pt x="0" y="514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2" name=""/>
          <p:cNvSpPr txBox="1"/>
          <p:nvPr/>
        </p:nvSpPr>
        <p:spPr>
          <a:xfrm>
            <a:off x="2910240" y="3247200"/>
            <a:ext cx="4773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Минимальное число объектов для разделения узла.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"/>
          <p:cNvSpPr txBox="1"/>
          <p:nvPr/>
        </p:nvSpPr>
        <p:spPr>
          <a:xfrm>
            <a:off x="1193400" y="3631320"/>
            <a:ext cx="1550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min_samples_leaf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4" name=""/>
          <p:cNvSpPr/>
          <p:nvPr/>
        </p:nvSpPr>
        <p:spPr>
          <a:xfrm>
            <a:off x="952200" y="4009680"/>
            <a:ext cx="57600" cy="57960"/>
          </a:xfrm>
          <a:custGeom>
            <a:avLst/>
            <a:gdLst/>
            <a:ahLst/>
            <a:rect l="0" t="0" r="r" b="b"/>
            <a:pathLst>
              <a:path w="160" h="161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1"/>
                  <a:pt x="80" y="161"/>
                </a:cubicBezTo>
                <a:cubicBezTo>
                  <a:pt x="69" y="161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5" name=""/>
          <p:cNvSpPr/>
          <p:nvPr/>
        </p:nvSpPr>
        <p:spPr>
          <a:xfrm>
            <a:off x="1133280" y="3933720"/>
            <a:ext cx="1295640" cy="248040"/>
          </a:xfrm>
          <a:custGeom>
            <a:avLst/>
            <a:gdLst/>
            <a:ahLst/>
            <a:rect l="0" t="0" r="r" b="b"/>
            <a:pathLst>
              <a:path w="3599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441" y="0"/>
                </a:lnTo>
                <a:cubicBezTo>
                  <a:pt x="3451" y="0"/>
                  <a:pt x="3461" y="1"/>
                  <a:pt x="3472" y="3"/>
                </a:cubicBezTo>
                <a:cubicBezTo>
                  <a:pt x="3482" y="5"/>
                  <a:pt x="3492" y="8"/>
                  <a:pt x="3501" y="12"/>
                </a:cubicBezTo>
                <a:cubicBezTo>
                  <a:pt x="3511" y="16"/>
                  <a:pt x="3520" y="21"/>
                  <a:pt x="3529" y="27"/>
                </a:cubicBezTo>
                <a:cubicBezTo>
                  <a:pt x="3537" y="32"/>
                  <a:pt x="3546" y="39"/>
                  <a:pt x="3553" y="46"/>
                </a:cubicBezTo>
                <a:cubicBezTo>
                  <a:pt x="3560" y="54"/>
                  <a:pt x="3567" y="62"/>
                  <a:pt x="3573" y="70"/>
                </a:cubicBezTo>
                <a:cubicBezTo>
                  <a:pt x="3578" y="79"/>
                  <a:pt x="3583" y="88"/>
                  <a:pt x="3587" y="98"/>
                </a:cubicBezTo>
                <a:cubicBezTo>
                  <a:pt x="3591" y="107"/>
                  <a:pt x="3594" y="117"/>
                  <a:pt x="3596" y="128"/>
                </a:cubicBezTo>
                <a:cubicBezTo>
                  <a:pt x="3598" y="138"/>
                  <a:pt x="3599" y="148"/>
                  <a:pt x="3599" y="159"/>
                </a:cubicBezTo>
                <a:lnTo>
                  <a:pt x="3599" y="530"/>
                </a:lnTo>
                <a:cubicBezTo>
                  <a:pt x="3599" y="540"/>
                  <a:pt x="3598" y="551"/>
                  <a:pt x="3596" y="561"/>
                </a:cubicBezTo>
                <a:cubicBezTo>
                  <a:pt x="3594" y="571"/>
                  <a:pt x="3591" y="581"/>
                  <a:pt x="3587" y="591"/>
                </a:cubicBezTo>
                <a:cubicBezTo>
                  <a:pt x="3583" y="600"/>
                  <a:pt x="3578" y="609"/>
                  <a:pt x="3573" y="618"/>
                </a:cubicBezTo>
                <a:cubicBezTo>
                  <a:pt x="3567" y="627"/>
                  <a:pt x="3560" y="635"/>
                  <a:pt x="3553" y="642"/>
                </a:cubicBezTo>
                <a:cubicBezTo>
                  <a:pt x="3546" y="650"/>
                  <a:pt x="3537" y="656"/>
                  <a:pt x="3529" y="662"/>
                </a:cubicBezTo>
                <a:cubicBezTo>
                  <a:pt x="3520" y="668"/>
                  <a:pt x="3511" y="673"/>
                  <a:pt x="3501" y="677"/>
                </a:cubicBezTo>
                <a:cubicBezTo>
                  <a:pt x="3492" y="681"/>
                  <a:pt x="3482" y="684"/>
                  <a:pt x="3472" y="686"/>
                </a:cubicBezTo>
                <a:cubicBezTo>
                  <a:pt x="3461" y="688"/>
                  <a:pt x="3451" y="689"/>
                  <a:pt x="3441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09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6" name=""/>
          <p:cNvSpPr txBox="1"/>
          <p:nvPr/>
        </p:nvSpPr>
        <p:spPr>
          <a:xfrm>
            <a:off x="2813040" y="3589920"/>
            <a:ext cx="3554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Минимальное число объектов в листе.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"/>
          <p:cNvSpPr txBox="1"/>
          <p:nvPr/>
        </p:nvSpPr>
        <p:spPr>
          <a:xfrm>
            <a:off x="1193400" y="3964680"/>
            <a:ext cx="1163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max_features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8" name=""/>
          <p:cNvSpPr/>
          <p:nvPr/>
        </p:nvSpPr>
        <p:spPr>
          <a:xfrm>
            <a:off x="952200" y="4352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9" name=""/>
          <p:cNvSpPr/>
          <p:nvPr/>
        </p:nvSpPr>
        <p:spPr>
          <a:xfrm>
            <a:off x="1133280" y="4276440"/>
            <a:ext cx="2162520" cy="238680"/>
          </a:xfrm>
          <a:custGeom>
            <a:avLst/>
            <a:gdLst/>
            <a:ahLst/>
            <a:rect l="0" t="0" r="r" b="b"/>
            <a:pathLst>
              <a:path w="6007" h="663">
                <a:moveTo>
                  <a:pt x="0" y="50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5847" y="0"/>
                </a:lnTo>
                <a:cubicBezTo>
                  <a:pt x="5858" y="0"/>
                  <a:pt x="5869" y="1"/>
                  <a:pt x="5879" y="3"/>
                </a:cubicBezTo>
                <a:cubicBezTo>
                  <a:pt x="5890" y="5"/>
                  <a:pt x="5899" y="8"/>
                  <a:pt x="5909" y="12"/>
                </a:cubicBezTo>
                <a:cubicBezTo>
                  <a:pt x="5919" y="16"/>
                  <a:pt x="5928" y="21"/>
                  <a:pt x="5937" y="27"/>
                </a:cubicBezTo>
                <a:cubicBezTo>
                  <a:pt x="5945" y="33"/>
                  <a:pt x="5953" y="39"/>
                  <a:pt x="5961" y="47"/>
                </a:cubicBezTo>
                <a:cubicBezTo>
                  <a:pt x="5968" y="54"/>
                  <a:pt x="5975" y="62"/>
                  <a:pt x="5980" y="71"/>
                </a:cubicBezTo>
                <a:cubicBezTo>
                  <a:pt x="5986" y="80"/>
                  <a:pt x="5991" y="89"/>
                  <a:pt x="5995" y="98"/>
                </a:cubicBezTo>
                <a:cubicBezTo>
                  <a:pt x="5999" y="108"/>
                  <a:pt x="6002" y="118"/>
                  <a:pt x="6004" y="128"/>
                </a:cubicBezTo>
                <a:cubicBezTo>
                  <a:pt x="6006" y="138"/>
                  <a:pt x="6007" y="149"/>
                  <a:pt x="6007" y="159"/>
                </a:cubicBezTo>
                <a:lnTo>
                  <a:pt x="6007" y="504"/>
                </a:lnTo>
                <a:cubicBezTo>
                  <a:pt x="6007" y="514"/>
                  <a:pt x="6006" y="525"/>
                  <a:pt x="6004" y="535"/>
                </a:cubicBezTo>
                <a:cubicBezTo>
                  <a:pt x="6002" y="545"/>
                  <a:pt x="5999" y="555"/>
                  <a:pt x="5995" y="565"/>
                </a:cubicBezTo>
                <a:cubicBezTo>
                  <a:pt x="5991" y="574"/>
                  <a:pt x="5986" y="584"/>
                  <a:pt x="5980" y="592"/>
                </a:cubicBezTo>
                <a:cubicBezTo>
                  <a:pt x="5975" y="601"/>
                  <a:pt x="5968" y="609"/>
                  <a:pt x="5961" y="616"/>
                </a:cubicBezTo>
                <a:cubicBezTo>
                  <a:pt x="5953" y="624"/>
                  <a:pt x="5945" y="630"/>
                  <a:pt x="5937" y="636"/>
                </a:cubicBezTo>
                <a:cubicBezTo>
                  <a:pt x="5928" y="642"/>
                  <a:pt x="5919" y="647"/>
                  <a:pt x="5909" y="651"/>
                </a:cubicBezTo>
                <a:cubicBezTo>
                  <a:pt x="5899" y="655"/>
                  <a:pt x="5890" y="658"/>
                  <a:pt x="5879" y="660"/>
                </a:cubicBezTo>
                <a:cubicBezTo>
                  <a:pt x="5869" y="662"/>
                  <a:pt x="5858" y="663"/>
                  <a:pt x="5847" y="663"/>
                </a:cubicBezTo>
                <a:lnTo>
                  <a:pt x="159" y="663"/>
                </a:lnTo>
                <a:cubicBezTo>
                  <a:pt x="148" y="663"/>
                  <a:pt x="138" y="662"/>
                  <a:pt x="128" y="660"/>
                </a:cubicBezTo>
                <a:cubicBezTo>
                  <a:pt x="118" y="658"/>
                  <a:pt x="108" y="655"/>
                  <a:pt x="98" y="651"/>
                </a:cubicBezTo>
                <a:cubicBezTo>
                  <a:pt x="88" y="647"/>
                  <a:pt x="79" y="642"/>
                  <a:pt x="71" y="636"/>
                </a:cubicBezTo>
                <a:cubicBezTo>
                  <a:pt x="62" y="630"/>
                  <a:pt x="54" y="624"/>
                  <a:pt x="47" y="616"/>
                </a:cubicBezTo>
                <a:cubicBezTo>
                  <a:pt x="39" y="609"/>
                  <a:pt x="33" y="601"/>
                  <a:pt x="27" y="592"/>
                </a:cubicBezTo>
                <a:cubicBezTo>
                  <a:pt x="21" y="584"/>
                  <a:pt x="16" y="574"/>
                  <a:pt x="12" y="565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5"/>
                  <a:pt x="0" y="514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0" name=""/>
          <p:cNvSpPr txBox="1"/>
          <p:nvPr/>
        </p:nvSpPr>
        <p:spPr>
          <a:xfrm>
            <a:off x="2424240" y="3923280"/>
            <a:ext cx="5641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Максимальное число признаков для перебора при разбиении.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1" name=""/>
          <p:cNvSpPr txBox="1"/>
          <p:nvPr/>
        </p:nvSpPr>
        <p:spPr>
          <a:xfrm>
            <a:off x="1193400" y="4307400"/>
            <a:ext cx="20354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min_impurity_decrease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2" name=""/>
          <p:cNvSpPr txBox="1"/>
          <p:nvPr/>
        </p:nvSpPr>
        <p:spPr>
          <a:xfrm>
            <a:off x="3299040" y="4266360"/>
            <a:ext cx="4284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Минимальное уменьшение примеси для split'а.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5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49" name="" descr=""/>
          <p:cNvPicPr/>
          <p:nvPr/>
        </p:nvPicPr>
        <p:blipFill>
          <a:blip r:embed="rId1"/>
          <a:stretch/>
        </p:blipFill>
        <p:spPr>
          <a:xfrm>
            <a:off x="6286320" y="2228760"/>
            <a:ext cx="5714640" cy="2399760"/>
          </a:xfrm>
          <a:prstGeom prst="rect">
            <a:avLst/>
          </a:prstGeom>
          <a:ln w="0">
            <a:noFill/>
          </a:ln>
        </p:spPr>
      </p:pic>
      <p:sp>
        <p:nvSpPr>
          <p:cNvPr id="750" name=""/>
          <p:cNvSpPr txBox="1"/>
          <p:nvPr/>
        </p:nvSpPr>
        <p:spPr>
          <a:xfrm>
            <a:off x="747720" y="766440"/>
            <a:ext cx="39812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Решающие деревья в реальном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1" name=""/>
          <p:cNvSpPr txBox="1"/>
          <p:nvPr/>
        </p:nvSpPr>
        <p:spPr>
          <a:xfrm>
            <a:off x="747720" y="1071360"/>
            <a:ext cx="6271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мире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2" name=""/>
          <p:cNvSpPr txBox="1"/>
          <p:nvPr/>
        </p:nvSpPr>
        <p:spPr>
          <a:xfrm>
            <a:off x="747720" y="1686240"/>
            <a:ext cx="33062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Одиночное дерево vs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3" name=""/>
          <p:cNvSpPr/>
          <p:nvPr/>
        </p:nvSpPr>
        <p:spPr>
          <a:xfrm>
            <a:off x="952200" y="2800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4" name=""/>
          <p:cNvSpPr txBox="1"/>
          <p:nvPr/>
        </p:nvSpPr>
        <p:spPr>
          <a:xfrm>
            <a:off x="747720" y="2067480"/>
            <a:ext cx="15382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Ансамбли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5" name=""/>
          <p:cNvSpPr txBox="1"/>
          <p:nvPr/>
        </p:nvSpPr>
        <p:spPr>
          <a:xfrm>
            <a:off x="1128600" y="2713680"/>
            <a:ext cx="4211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Одиночное дерево: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Используется редко из-за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6" name=""/>
          <p:cNvSpPr/>
          <p:nvPr/>
        </p:nvSpPr>
        <p:spPr>
          <a:xfrm>
            <a:off x="952200" y="3419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7" name=""/>
          <p:cNvSpPr txBox="1"/>
          <p:nvPr/>
        </p:nvSpPr>
        <p:spPr>
          <a:xfrm>
            <a:off x="1128600" y="2999520"/>
            <a:ext cx="417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нестабильности и склонности к переобучению.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8" name=""/>
          <p:cNvSpPr txBox="1"/>
          <p:nvPr/>
        </p:nvSpPr>
        <p:spPr>
          <a:xfrm>
            <a:off x="1128600" y="3332880"/>
            <a:ext cx="414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Ансамбли на деревьях: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Мощные алгоритмы,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9" name=""/>
          <p:cNvSpPr txBox="1"/>
          <p:nvPr/>
        </p:nvSpPr>
        <p:spPr>
          <a:xfrm>
            <a:off x="1128600" y="3618720"/>
            <a:ext cx="3704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которые используют деревья как "слабых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0" name=""/>
          <p:cNvSpPr/>
          <p:nvPr/>
        </p:nvSpPr>
        <p:spPr>
          <a:xfrm>
            <a:off x="1333440" y="42764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1" name=""/>
          <p:cNvSpPr txBox="1"/>
          <p:nvPr/>
        </p:nvSpPr>
        <p:spPr>
          <a:xfrm>
            <a:off x="1128600" y="3904200"/>
            <a:ext cx="2288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учеников" (weak learners).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2" name=""/>
          <p:cNvSpPr txBox="1"/>
          <p:nvPr/>
        </p:nvSpPr>
        <p:spPr>
          <a:xfrm>
            <a:off x="1509840" y="4190040"/>
            <a:ext cx="3813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Случайный лес (Random Forest):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Бэггинг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3" name=""/>
          <p:cNvSpPr/>
          <p:nvPr/>
        </p:nvSpPr>
        <p:spPr>
          <a:xfrm>
            <a:off x="1333440" y="48956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70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4" name=""/>
          <p:cNvSpPr txBox="1"/>
          <p:nvPr/>
        </p:nvSpPr>
        <p:spPr>
          <a:xfrm>
            <a:off x="1509840" y="4475880"/>
            <a:ext cx="1398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над деревьями.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5" name=""/>
          <p:cNvSpPr txBox="1"/>
          <p:nvPr/>
        </p:nvSpPr>
        <p:spPr>
          <a:xfrm>
            <a:off x="1509840" y="4809240"/>
            <a:ext cx="2964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Градиентный бустинг (Gradient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6" name=""/>
          <p:cNvSpPr txBox="1"/>
          <p:nvPr/>
        </p:nvSpPr>
        <p:spPr>
          <a:xfrm>
            <a:off x="1509840" y="5095080"/>
            <a:ext cx="3087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Boosting):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Бустинг над деревьями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7" name=""/>
          <p:cNvSpPr/>
          <p:nvPr/>
        </p:nvSpPr>
        <p:spPr>
          <a:xfrm>
            <a:off x="952200" y="58006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8" name=""/>
          <p:cNvSpPr txBox="1"/>
          <p:nvPr/>
        </p:nvSpPr>
        <p:spPr>
          <a:xfrm>
            <a:off x="1509840" y="5380560"/>
            <a:ext cx="2784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(XGBoost, LightGBM, CatBoost).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9" name=""/>
          <p:cNvSpPr txBox="1"/>
          <p:nvPr/>
        </p:nvSpPr>
        <p:spPr>
          <a:xfrm>
            <a:off x="1128600" y="5713920"/>
            <a:ext cx="3946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Вывод: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Знание деревьев — это фундамент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0" name=""/>
          <p:cNvSpPr txBox="1"/>
          <p:nvPr/>
        </p:nvSpPr>
        <p:spPr>
          <a:xfrm>
            <a:off x="1128600" y="5999760"/>
            <a:ext cx="3853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понимания современных ансамблевых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1" name=""/>
          <p:cNvSpPr txBox="1"/>
          <p:nvPr/>
        </p:nvSpPr>
        <p:spPr>
          <a:xfrm>
            <a:off x="1128600" y="6285600"/>
            <a:ext cx="801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методов.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2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4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8" name=""/>
          <p:cNvSpPr txBox="1"/>
          <p:nvPr/>
        </p:nvSpPr>
        <p:spPr>
          <a:xfrm>
            <a:off x="747720" y="1852200"/>
            <a:ext cx="24148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Ключевые выводы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9" name=""/>
          <p:cNvSpPr/>
          <p:nvPr/>
        </p:nvSpPr>
        <p:spPr>
          <a:xfrm>
            <a:off x="952200" y="31906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0" name=""/>
          <p:cNvSpPr txBox="1"/>
          <p:nvPr/>
        </p:nvSpPr>
        <p:spPr>
          <a:xfrm>
            <a:off x="747720" y="2467440"/>
            <a:ext cx="16099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Takeaways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1" name=""/>
          <p:cNvSpPr/>
          <p:nvPr/>
        </p:nvSpPr>
        <p:spPr>
          <a:xfrm>
            <a:off x="952200" y="3524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2" name=""/>
          <p:cNvSpPr txBox="1"/>
          <p:nvPr/>
        </p:nvSpPr>
        <p:spPr>
          <a:xfrm>
            <a:off x="1128600" y="3104280"/>
            <a:ext cx="8561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Деревья —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интерпретируемые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модели, основанные на последовательном принятии решений.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3" name=""/>
          <p:cNvSpPr/>
          <p:nvPr/>
        </p:nvSpPr>
        <p:spPr>
          <a:xfrm>
            <a:off x="952200" y="3857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4" name=""/>
          <p:cNvSpPr txBox="1"/>
          <p:nvPr/>
        </p:nvSpPr>
        <p:spPr>
          <a:xfrm>
            <a:off x="1128600" y="3437640"/>
            <a:ext cx="5436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Критерии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Энтропия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Джини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измеряют "беспорядок" в узле.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5" name=""/>
          <p:cNvSpPr/>
          <p:nvPr/>
        </p:nvSpPr>
        <p:spPr>
          <a:xfrm>
            <a:off x="952200" y="4190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6" name=""/>
          <p:cNvSpPr txBox="1"/>
          <p:nvPr/>
        </p:nvSpPr>
        <p:spPr>
          <a:xfrm>
            <a:off x="1128600" y="3771000"/>
            <a:ext cx="4508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Information Gain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измеряет полезность разбиения.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7" name=""/>
          <p:cNvSpPr/>
          <p:nvPr/>
        </p:nvSpPr>
        <p:spPr>
          <a:xfrm>
            <a:off x="952200" y="4524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8" name=""/>
          <p:cNvSpPr txBox="1"/>
          <p:nvPr/>
        </p:nvSpPr>
        <p:spPr>
          <a:xfrm>
            <a:off x="1128600" y="4104360"/>
            <a:ext cx="4524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Алгоритм построения —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жадный и рекурсивный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9" name=""/>
          <p:cNvSpPr/>
          <p:nvPr/>
        </p:nvSpPr>
        <p:spPr>
          <a:xfrm>
            <a:off x="952200" y="4857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0" name=""/>
          <p:cNvSpPr txBox="1"/>
          <p:nvPr/>
        </p:nvSpPr>
        <p:spPr>
          <a:xfrm>
            <a:off x="1128600" y="4437720"/>
            <a:ext cx="4860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Главный недостаток —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склонность к переобучению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1" name=""/>
          <p:cNvSpPr txBox="1"/>
          <p:nvPr/>
        </p:nvSpPr>
        <p:spPr>
          <a:xfrm>
            <a:off x="1128600" y="4771080"/>
            <a:ext cx="7058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Являются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строительными блоками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современных ансамблевых методов.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2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4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47720" y="2014200"/>
            <a:ext cx="29116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Зачем нужны деревья?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952200" y="3362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152360" y="32763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6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1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5"/>
                  <a:pt x="383" y="504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9"/>
                  <a:pt x="283" y="530"/>
                  <a:pt x="266" y="530"/>
                </a:cubicBezTo>
                <a:cubicBezTo>
                  <a:pt x="248" y="530"/>
                  <a:pt x="230" y="529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4"/>
                  <a:pt x="132" y="495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1"/>
                  <a:pt x="54" y="427"/>
                  <a:pt x="45" y="413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6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1"/>
                  <a:pt x="20" y="164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8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4"/>
                  <a:pt x="196" y="9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9"/>
                  <a:pt x="351" y="14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8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4"/>
                </a:cubicBezTo>
                <a:cubicBezTo>
                  <a:pt x="517" y="181"/>
                  <a:pt x="522" y="197"/>
                  <a:pt x="525" y="214"/>
                </a:cubicBezTo>
                <a:cubicBezTo>
                  <a:pt x="528" y="231"/>
                  <a:pt x="530" y="248"/>
                  <a:pt x="530" y="266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747720" y="2629440"/>
            <a:ext cx="67003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Преимущества перед другими алгоритмами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952200" y="3695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152360" y="3609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2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1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5"/>
                  <a:pt x="383" y="504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9"/>
                  <a:pt x="283" y="530"/>
                  <a:pt x="266" y="530"/>
                </a:cubicBezTo>
                <a:cubicBezTo>
                  <a:pt x="248" y="530"/>
                  <a:pt x="230" y="529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4"/>
                  <a:pt x="132" y="495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1"/>
                  <a:pt x="54" y="427"/>
                  <a:pt x="45" y="413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2"/>
                  <a:pt x="0" y="265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80"/>
                  <a:pt x="20" y="164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8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4"/>
                  <a:pt x="196" y="9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9"/>
                  <a:pt x="351" y="14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8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4"/>
                </a:cubicBezTo>
                <a:cubicBezTo>
                  <a:pt x="517" y="180"/>
                  <a:pt x="522" y="196"/>
                  <a:pt x="525" y="213"/>
                </a:cubicBezTo>
                <a:cubicBezTo>
                  <a:pt x="528" y="230"/>
                  <a:pt x="530" y="247"/>
                  <a:pt x="530" y="26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347840" y="3275640"/>
            <a:ext cx="4918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Предельная интерпретируемость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(White-box model).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952200" y="4028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1152360" y="39430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50"/>
                  <a:pt x="510" y="366"/>
                </a:cubicBezTo>
                <a:cubicBezTo>
                  <a:pt x="503" y="382"/>
                  <a:pt x="495" y="397"/>
                  <a:pt x="486" y="412"/>
                </a:cubicBezTo>
                <a:cubicBezTo>
                  <a:pt x="476" y="427"/>
                  <a:pt x="465" y="441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5"/>
                  <a:pt x="383" y="504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9"/>
                  <a:pt x="283" y="530"/>
                  <a:pt x="266" y="530"/>
                </a:cubicBezTo>
                <a:cubicBezTo>
                  <a:pt x="248" y="530"/>
                  <a:pt x="230" y="529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4"/>
                  <a:pt x="132" y="495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1"/>
                  <a:pt x="54" y="427"/>
                  <a:pt x="45" y="412"/>
                </a:cubicBezTo>
                <a:cubicBezTo>
                  <a:pt x="35" y="397"/>
                  <a:pt x="27" y="382"/>
                  <a:pt x="20" y="366"/>
                </a:cubicBezTo>
                <a:cubicBezTo>
                  <a:pt x="13" y="350"/>
                  <a:pt x="8" y="333"/>
                  <a:pt x="5" y="316"/>
                </a:cubicBezTo>
                <a:cubicBezTo>
                  <a:pt x="2" y="299"/>
                  <a:pt x="0" y="282"/>
                  <a:pt x="0" y="265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80"/>
                  <a:pt x="20" y="164"/>
                </a:cubicBezTo>
                <a:cubicBezTo>
                  <a:pt x="27" y="148"/>
                  <a:pt x="35" y="132"/>
                  <a:pt x="45" y="118"/>
                </a:cubicBezTo>
                <a:cubicBezTo>
                  <a:pt x="54" y="103"/>
                  <a:pt x="65" y="90"/>
                  <a:pt x="77" y="78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4"/>
                  <a:pt x="196" y="9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9"/>
                  <a:pt x="351" y="14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8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8"/>
                  <a:pt x="510" y="164"/>
                </a:cubicBezTo>
                <a:cubicBezTo>
                  <a:pt x="517" y="180"/>
                  <a:pt x="522" y="196"/>
                  <a:pt x="525" y="213"/>
                </a:cubicBezTo>
                <a:cubicBezTo>
                  <a:pt x="528" y="230"/>
                  <a:pt x="530" y="247"/>
                  <a:pt x="530" y="26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347840" y="3609000"/>
            <a:ext cx="6488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 требуют предобработки: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Работают с данными в разном масштабе.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952200" y="4362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152360" y="42764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6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5"/>
                  <a:pt x="517" y="351"/>
                  <a:pt x="510" y="367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1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6"/>
                  <a:pt x="383" y="504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9"/>
                  <a:pt x="283" y="530"/>
                  <a:pt x="266" y="530"/>
                </a:cubicBezTo>
                <a:cubicBezTo>
                  <a:pt x="248" y="530"/>
                  <a:pt x="230" y="529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4"/>
                  <a:pt x="132" y="496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1"/>
                  <a:pt x="54" y="427"/>
                  <a:pt x="45" y="413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5"/>
                  <a:pt x="5" y="317"/>
                </a:cubicBezTo>
                <a:cubicBezTo>
                  <a:pt x="2" y="300"/>
                  <a:pt x="0" y="283"/>
                  <a:pt x="0" y="266"/>
                </a:cubicBezTo>
                <a:cubicBezTo>
                  <a:pt x="0" y="249"/>
                  <a:pt x="2" y="231"/>
                  <a:pt x="5" y="214"/>
                </a:cubicBezTo>
                <a:cubicBezTo>
                  <a:pt x="8" y="197"/>
                  <a:pt x="13" y="181"/>
                  <a:pt x="20" y="165"/>
                </a:cubicBezTo>
                <a:cubicBezTo>
                  <a:pt x="27" y="149"/>
                  <a:pt x="35" y="133"/>
                  <a:pt x="45" y="119"/>
                </a:cubicBezTo>
                <a:cubicBezTo>
                  <a:pt x="54" y="104"/>
                  <a:pt x="65" y="91"/>
                  <a:pt x="77" y="79"/>
                </a:cubicBezTo>
                <a:cubicBezTo>
                  <a:pt x="90" y="67"/>
                  <a:pt x="103" y="56"/>
                  <a:pt x="118" y="46"/>
                </a:cubicBezTo>
                <a:cubicBezTo>
                  <a:pt x="132" y="36"/>
                  <a:pt x="147" y="28"/>
                  <a:pt x="163" y="20"/>
                </a:cubicBezTo>
                <a:cubicBezTo>
                  <a:pt x="179" y="14"/>
                  <a:pt x="196" y="9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9"/>
                  <a:pt x="351" y="14"/>
                  <a:pt x="367" y="20"/>
                </a:cubicBezTo>
                <a:cubicBezTo>
                  <a:pt x="383" y="28"/>
                  <a:pt x="398" y="36"/>
                  <a:pt x="413" y="46"/>
                </a:cubicBezTo>
                <a:cubicBezTo>
                  <a:pt x="427" y="56"/>
                  <a:pt x="440" y="67"/>
                  <a:pt x="453" y="79"/>
                </a:cubicBezTo>
                <a:cubicBezTo>
                  <a:pt x="465" y="91"/>
                  <a:pt x="476" y="104"/>
                  <a:pt x="486" y="119"/>
                </a:cubicBezTo>
                <a:cubicBezTo>
                  <a:pt x="495" y="133"/>
                  <a:pt x="503" y="149"/>
                  <a:pt x="510" y="165"/>
                </a:cubicBezTo>
                <a:cubicBezTo>
                  <a:pt x="517" y="181"/>
                  <a:pt x="522" y="197"/>
                  <a:pt x="525" y="214"/>
                </a:cubicBezTo>
                <a:cubicBezTo>
                  <a:pt x="528" y="231"/>
                  <a:pt x="530" y="249"/>
                  <a:pt x="530" y="266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347840" y="3942360"/>
            <a:ext cx="4743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Умеют работать с категориальными признаками.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952200" y="4695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1152360" y="460980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6"/>
                </a:moveTo>
                <a:cubicBezTo>
                  <a:pt x="530" y="283"/>
                  <a:pt x="528" y="300"/>
                  <a:pt x="525" y="318"/>
                </a:cubicBezTo>
                <a:cubicBezTo>
                  <a:pt x="522" y="335"/>
                  <a:pt x="517" y="351"/>
                  <a:pt x="510" y="367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1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6"/>
                  <a:pt x="383" y="504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9"/>
                  <a:pt x="283" y="530"/>
                  <a:pt x="266" y="530"/>
                </a:cubicBezTo>
                <a:cubicBezTo>
                  <a:pt x="248" y="530"/>
                  <a:pt x="230" y="529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4"/>
                  <a:pt x="132" y="496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1"/>
                  <a:pt x="54" y="427"/>
                  <a:pt x="45" y="413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5"/>
                  <a:pt x="5" y="318"/>
                </a:cubicBezTo>
                <a:cubicBezTo>
                  <a:pt x="2" y="300"/>
                  <a:pt x="0" y="283"/>
                  <a:pt x="0" y="266"/>
                </a:cubicBezTo>
                <a:cubicBezTo>
                  <a:pt x="0" y="249"/>
                  <a:pt x="2" y="231"/>
                  <a:pt x="5" y="214"/>
                </a:cubicBezTo>
                <a:cubicBezTo>
                  <a:pt x="8" y="197"/>
                  <a:pt x="13" y="181"/>
                  <a:pt x="20" y="165"/>
                </a:cubicBezTo>
                <a:cubicBezTo>
                  <a:pt x="27" y="148"/>
                  <a:pt x="35" y="132"/>
                  <a:pt x="45" y="118"/>
                </a:cubicBezTo>
                <a:cubicBezTo>
                  <a:pt x="54" y="103"/>
                  <a:pt x="65" y="90"/>
                  <a:pt x="77" y="78"/>
                </a:cubicBezTo>
                <a:cubicBezTo>
                  <a:pt x="90" y="66"/>
                  <a:pt x="103" y="55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4"/>
                  <a:pt x="196" y="9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9"/>
                  <a:pt x="351" y="14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5"/>
                  <a:pt x="440" y="66"/>
                  <a:pt x="453" y="78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8"/>
                  <a:pt x="510" y="165"/>
                </a:cubicBezTo>
                <a:cubicBezTo>
                  <a:pt x="517" y="181"/>
                  <a:pt x="522" y="197"/>
                  <a:pt x="525" y="214"/>
                </a:cubicBezTo>
                <a:cubicBezTo>
                  <a:pt x="528" y="231"/>
                  <a:pt x="530" y="249"/>
                  <a:pt x="530" y="266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347840" y="4275720"/>
            <a:ext cx="2347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Устойчивы к выбросам.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347840" y="4609080"/>
            <a:ext cx="5532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Могут моделировать сложные нелинейные зависимости.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47720" y="1496160"/>
            <a:ext cx="38534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Как измерить беспорядок? Критерии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47720" y="1753560"/>
            <a:ext cx="19224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информативности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747720" y="2252520"/>
            <a:ext cx="30960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Цель построения дерева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747720" y="2867400"/>
            <a:ext cx="40014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Найти лучший вопрос для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952200" y="3971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747720" y="3248280"/>
            <a:ext cx="30290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разделения данных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128600" y="3885120"/>
            <a:ext cx="5223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Идеальное разбиение: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После ответа на вопрос данные 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952200" y="4590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128600" y="4170960"/>
            <a:ext cx="4275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каждой группе становятся "чище" (однороднее).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952200" y="4924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128600" y="4504320"/>
            <a:ext cx="5124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Задача: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Формально измерить "примесь" (impurity) в узле.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128600" y="4837680"/>
            <a:ext cx="5106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Метод: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Выбрать признак и порог, которые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максимально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28600" y="5123520"/>
            <a:ext cx="2029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уменьшают примесь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238880" y="1523880"/>
            <a:ext cx="3809520" cy="3809520"/>
          </a:xfrm>
          <a:prstGeom prst="rect">
            <a:avLst/>
          </a:prstGeom>
          <a:ln w="0">
            <a:noFill/>
          </a:ln>
        </p:spPr>
      </p:pic>
      <p:sp>
        <p:nvSpPr>
          <p:cNvPr id="93" name=""/>
          <p:cNvSpPr txBox="1"/>
          <p:nvPr/>
        </p:nvSpPr>
        <p:spPr>
          <a:xfrm>
            <a:off x="747720" y="1014120"/>
            <a:ext cx="23720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Энтропия (Entropy)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747720" y="1629000"/>
            <a:ext cx="41536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Мера неопределенности из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747720" y="2010240"/>
            <a:ext cx="31186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теории информации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845360" y="3347640"/>
            <a:ext cx="195480" cy="155880"/>
          </a:xfrm>
          <a:custGeom>
            <a:avLst/>
            <a:gdLst/>
            <a:ahLst/>
            <a:rect l="0" t="0" r="r" b="b"/>
            <a:pathLst>
              <a:path w="543" h="433">
                <a:moveTo>
                  <a:pt x="126" y="29"/>
                </a:moveTo>
                <a:cubicBezTo>
                  <a:pt x="112" y="29"/>
                  <a:pt x="104" y="28"/>
                  <a:pt x="103" y="26"/>
                </a:cubicBezTo>
                <a:cubicBezTo>
                  <a:pt x="103" y="26"/>
                  <a:pt x="103" y="24"/>
                  <a:pt x="103" y="21"/>
                </a:cubicBezTo>
                <a:cubicBezTo>
                  <a:pt x="103" y="11"/>
                  <a:pt x="105" y="4"/>
                  <a:pt x="110" y="0"/>
                </a:cubicBezTo>
                <a:cubicBezTo>
                  <a:pt x="110" y="0"/>
                  <a:pt x="114" y="0"/>
                  <a:pt x="120" y="0"/>
                </a:cubicBezTo>
                <a:cubicBezTo>
                  <a:pt x="138" y="1"/>
                  <a:pt x="166" y="1"/>
                  <a:pt x="206" y="1"/>
                </a:cubicBezTo>
                <a:cubicBezTo>
                  <a:pt x="221" y="1"/>
                  <a:pt x="234" y="1"/>
                  <a:pt x="246" y="1"/>
                </a:cubicBezTo>
                <a:cubicBezTo>
                  <a:pt x="258" y="1"/>
                  <a:pt x="268" y="1"/>
                  <a:pt x="275" y="0"/>
                </a:cubicBezTo>
                <a:cubicBezTo>
                  <a:pt x="281" y="0"/>
                  <a:pt x="286" y="0"/>
                  <a:pt x="287" y="0"/>
                </a:cubicBezTo>
                <a:cubicBezTo>
                  <a:pt x="294" y="0"/>
                  <a:pt x="297" y="3"/>
                  <a:pt x="297" y="7"/>
                </a:cubicBezTo>
                <a:cubicBezTo>
                  <a:pt x="297" y="8"/>
                  <a:pt x="297" y="11"/>
                  <a:pt x="296" y="16"/>
                </a:cubicBezTo>
                <a:cubicBezTo>
                  <a:pt x="294" y="23"/>
                  <a:pt x="292" y="27"/>
                  <a:pt x="290" y="28"/>
                </a:cubicBezTo>
                <a:lnTo>
                  <a:pt x="289" y="28"/>
                </a:lnTo>
                <a:cubicBezTo>
                  <a:pt x="288" y="28"/>
                  <a:pt x="287" y="28"/>
                  <a:pt x="285" y="28"/>
                </a:cubicBezTo>
                <a:cubicBezTo>
                  <a:pt x="284" y="28"/>
                  <a:pt x="283" y="28"/>
                  <a:pt x="281" y="28"/>
                </a:cubicBezTo>
                <a:cubicBezTo>
                  <a:pt x="279" y="28"/>
                  <a:pt x="277" y="28"/>
                  <a:pt x="275" y="29"/>
                </a:cubicBezTo>
                <a:cubicBezTo>
                  <a:pt x="273" y="29"/>
                  <a:pt x="271" y="29"/>
                  <a:pt x="270" y="29"/>
                </a:cubicBezTo>
                <a:cubicBezTo>
                  <a:pt x="253" y="29"/>
                  <a:pt x="243" y="30"/>
                  <a:pt x="238" y="31"/>
                </a:cubicBezTo>
                <a:cubicBezTo>
                  <a:pt x="233" y="32"/>
                  <a:pt x="230" y="34"/>
                  <a:pt x="227" y="38"/>
                </a:cubicBezTo>
                <a:cubicBezTo>
                  <a:pt x="225" y="39"/>
                  <a:pt x="219" y="65"/>
                  <a:pt x="206" y="116"/>
                </a:cubicBezTo>
                <a:cubicBezTo>
                  <a:pt x="203" y="127"/>
                  <a:pt x="200" y="139"/>
                  <a:pt x="197" y="152"/>
                </a:cubicBezTo>
                <a:cubicBezTo>
                  <a:pt x="193" y="166"/>
                  <a:pt x="191" y="176"/>
                  <a:pt x="189" y="182"/>
                </a:cubicBezTo>
                <a:lnTo>
                  <a:pt x="187" y="191"/>
                </a:lnTo>
                <a:cubicBezTo>
                  <a:pt x="187" y="192"/>
                  <a:pt x="217" y="193"/>
                  <a:pt x="278" y="193"/>
                </a:cubicBezTo>
                <a:lnTo>
                  <a:pt x="370" y="193"/>
                </a:lnTo>
                <a:lnTo>
                  <a:pt x="371" y="191"/>
                </a:lnTo>
                <a:cubicBezTo>
                  <a:pt x="371" y="190"/>
                  <a:pt x="377" y="164"/>
                  <a:pt x="390" y="113"/>
                </a:cubicBezTo>
                <a:cubicBezTo>
                  <a:pt x="402" y="65"/>
                  <a:pt x="408" y="39"/>
                  <a:pt x="408" y="35"/>
                </a:cubicBezTo>
                <a:cubicBezTo>
                  <a:pt x="408" y="32"/>
                  <a:pt x="396" y="30"/>
                  <a:pt x="372" y="29"/>
                </a:cubicBezTo>
                <a:cubicBezTo>
                  <a:pt x="362" y="29"/>
                  <a:pt x="356" y="28"/>
                  <a:pt x="353" y="28"/>
                </a:cubicBezTo>
                <a:cubicBezTo>
                  <a:pt x="350" y="27"/>
                  <a:pt x="349" y="25"/>
                  <a:pt x="349" y="22"/>
                </a:cubicBezTo>
                <a:cubicBezTo>
                  <a:pt x="349" y="21"/>
                  <a:pt x="349" y="19"/>
                  <a:pt x="350" y="14"/>
                </a:cubicBezTo>
                <a:cubicBezTo>
                  <a:pt x="352" y="7"/>
                  <a:pt x="353" y="3"/>
                  <a:pt x="354" y="2"/>
                </a:cubicBezTo>
                <a:cubicBezTo>
                  <a:pt x="355" y="1"/>
                  <a:pt x="358" y="1"/>
                  <a:pt x="364" y="0"/>
                </a:cubicBezTo>
                <a:cubicBezTo>
                  <a:pt x="366" y="0"/>
                  <a:pt x="375" y="1"/>
                  <a:pt x="390" y="1"/>
                </a:cubicBezTo>
                <a:cubicBezTo>
                  <a:pt x="406" y="1"/>
                  <a:pt x="426" y="2"/>
                  <a:pt x="450" y="2"/>
                </a:cubicBezTo>
                <a:cubicBezTo>
                  <a:pt x="476" y="2"/>
                  <a:pt x="496" y="1"/>
                  <a:pt x="510" y="1"/>
                </a:cubicBezTo>
                <a:cubicBezTo>
                  <a:pt x="524" y="1"/>
                  <a:pt x="531" y="0"/>
                  <a:pt x="533" y="0"/>
                </a:cubicBezTo>
                <a:cubicBezTo>
                  <a:pt x="540" y="0"/>
                  <a:pt x="543" y="3"/>
                  <a:pt x="543" y="7"/>
                </a:cubicBezTo>
                <a:cubicBezTo>
                  <a:pt x="543" y="18"/>
                  <a:pt x="541" y="25"/>
                  <a:pt x="536" y="28"/>
                </a:cubicBezTo>
                <a:lnTo>
                  <a:pt x="535" y="28"/>
                </a:lnTo>
                <a:cubicBezTo>
                  <a:pt x="534" y="28"/>
                  <a:pt x="533" y="28"/>
                  <a:pt x="531" y="28"/>
                </a:cubicBezTo>
                <a:cubicBezTo>
                  <a:pt x="530" y="28"/>
                  <a:pt x="529" y="28"/>
                  <a:pt x="527" y="28"/>
                </a:cubicBezTo>
                <a:cubicBezTo>
                  <a:pt x="525" y="28"/>
                  <a:pt x="523" y="28"/>
                  <a:pt x="521" y="29"/>
                </a:cubicBezTo>
                <a:cubicBezTo>
                  <a:pt x="519" y="29"/>
                  <a:pt x="517" y="29"/>
                  <a:pt x="516" y="29"/>
                </a:cubicBezTo>
                <a:cubicBezTo>
                  <a:pt x="499" y="29"/>
                  <a:pt x="489" y="30"/>
                  <a:pt x="484" y="31"/>
                </a:cubicBezTo>
                <a:cubicBezTo>
                  <a:pt x="479" y="32"/>
                  <a:pt x="476" y="34"/>
                  <a:pt x="473" y="38"/>
                </a:cubicBezTo>
                <a:cubicBezTo>
                  <a:pt x="471" y="40"/>
                  <a:pt x="456" y="100"/>
                  <a:pt x="427" y="217"/>
                </a:cubicBezTo>
                <a:cubicBezTo>
                  <a:pt x="398" y="334"/>
                  <a:pt x="383" y="393"/>
                  <a:pt x="383" y="395"/>
                </a:cubicBezTo>
                <a:cubicBezTo>
                  <a:pt x="383" y="398"/>
                  <a:pt x="384" y="401"/>
                  <a:pt x="385" y="401"/>
                </a:cubicBezTo>
                <a:cubicBezTo>
                  <a:pt x="389" y="402"/>
                  <a:pt x="400" y="403"/>
                  <a:pt x="419" y="404"/>
                </a:cubicBezTo>
                <a:lnTo>
                  <a:pt x="439" y="404"/>
                </a:lnTo>
                <a:cubicBezTo>
                  <a:pt x="442" y="407"/>
                  <a:pt x="443" y="409"/>
                  <a:pt x="443" y="409"/>
                </a:cubicBezTo>
                <a:cubicBezTo>
                  <a:pt x="443" y="410"/>
                  <a:pt x="442" y="414"/>
                  <a:pt x="441" y="421"/>
                </a:cubicBezTo>
                <a:cubicBezTo>
                  <a:pt x="439" y="426"/>
                  <a:pt x="437" y="430"/>
                  <a:pt x="435" y="433"/>
                </a:cubicBezTo>
                <a:lnTo>
                  <a:pt x="425" y="433"/>
                </a:lnTo>
                <a:cubicBezTo>
                  <a:pt x="410" y="432"/>
                  <a:pt x="381" y="432"/>
                  <a:pt x="340" y="432"/>
                </a:cubicBezTo>
                <a:cubicBezTo>
                  <a:pt x="326" y="432"/>
                  <a:pt x="313" y="432"/>
                  <a:pt x="301" y="432"/>
                </a:cubicBezTo>
                <a:cubicBezTo>
                  <a:pt x="288" y="432"/>
                  <a:pt x="279" y="432"/>
                  <a:pt x="271" y="432"/>
                </a:cubicBezTo>
                <a:cubicBezTo>
                  <a:pt x="264" y="432"/>
                  <a:pt x="260" y="432"/>
                  <a:pt x="258" y="432"/>
                </a:cubicBezTo>
                <a:cubicBezTo>
                  <a:pt x="251" y="432"/>
                  <a:pt x="247" y="430"/>
                  <a:pt x="247" y="426"/>
                </a:cubicBezTo>
                <a:cubicBezTo>
                  <a:pt x="247" y="424"/>
                  <a:pt x="248" y="421"/>
                  <a:pt x="249" y="418"/>
                </a:cubicBezTo>
                <a:cubicBezTo>
                  <a:pt x="251" y="410"/>
                  <a:pt x="254" y="405"/>
                  <a:pt x="256" y="404"/>
                </a:cubicBezTo>
                <a:cubicBezTo>
                  <a:pt x="257" y="404"/>
                  <a:pt x="261" y="404"/>
                  <a:pt x="265" y="404"/>
                </a:cubicBezTo>
                <a:lnTo>
                  <a:pt x="269" y="404"/>
                </a:lnTo>
                <a:cubicBezTo>
                  <a:pt x="280" y="404"/>
                  <a:pt x="293" y="403"/>
                  <a:pt x="307" y="402"/>
                </a:cubicBezTo>
                <a:cubicBezTo>
                  <a:pt x="309" y="401"/>
                  <a:pt x="311" y="401"/>
                  <a:pt x="312" y="401"/>
                </a:cubicBezTo>
                <a:cubicBezTo>
                  <a:pt x="313" y="401"/>
                  <a:pt x="314" y="400"/>
                  <a:pt x="316" y="397"/>
                </a:cubicBezTo>
                <a:cubicBezTo>
                  <a:pt x="317" y="395"/>
                  <a:pt x="319" y="393"/>
                  <a:pt x="320" y="391"/>
                </a:cubicBezTo>
                <a:cubicBezTo>
                  <a:pt x="320" y="390"/>
                  <a:pt x="322" y="386"/>
                  <a:pt x="323" y="380"/>
                </a:cubicBezTo>
                <a:cubicBezTo>
                  <a:pt x="325" y="374"/>
                  <a:pt x="326" y="368"/>
                  <a:pt x="328" y="362"/>
                </a:cubicBezTo>
                <a:cubicBezTo>
                  <a:pt x="329" y="356"/>
                  <a:pt x="331" y="347"/>
                  <a:pt x="335" y="335"/>
                </a:cubicBezTo>
                <a:cubicBezTo>
                  <a:pt x="338" y="323"/>
                  <a:pt x="340" y="314"/>
                  <a:pt x="342" y="307"/>
                </a:cubicBezTo>
                <a:cubicBezTo>
                  <a:pt x="356" y="251"/>
                  <a:pt x="363" y="223"/>
                  <a:pt x="363" y="222"/>
                </a:cubicBezTo>
                <a:cubicBezTo>
                  <a:pt x="363" y="222"/>
                  <a:pt x="332" y="222"/>
                  <a:pt x="271" y="222"/>
                </a:cubicBezTo>
                <a:lnTo>
                  <a:pt x="179" y="222"/>
                </a:lnTo>
                <a:lnTo>
                  <a:pt x="158" y="307"/>
                </a:lnTo>
                <a:cubicBezTo>
                  <a:pt x="144" y="364"/>
                  <a:pt x="137" y="393"/>
                  <a:pt x="137" y="395"/>
                </a:cubicBezTo>
                <a:cubicBezTo>
                  <a:pt x="137" y="398"/>
                  <a:pt x="138" y="401"/>
                  <a:pt x="142" y="402"/>
                </a:cubicBezTo>
                <a:cubicBezTo>
                  <a:pt x="145" y="403"/>
                  <a:pt x="156" y="403"/>
                  <a:pt x="173" y="404"/>
                </a:cubicBezTo>
                <a:lnTo>
                  <a:pt x="193" y="404"/>
                </a:lnTo>
                <a:cubicBezTo>
                  <a:pt x="196" y="407"/>
                  <a:pt x="197" y="409"/>
                  <a:pt x="197" y="409"/>
                </a:cubicBezTo>
                <a:cubicBezTo>
                  <a:pt x="197" y="410"/>
                  <a:pt x="196" y="414"/>
                  <a:pt x="195" y="421"/>
                </a:cubicBezTo>
                <a:cubicBezTo>
                  <a:pt x="193" y="426"/>
                  <a:pt x="191" y="430"/>
                  <a:pt x="189" y="433"/>
                </a:cubicBezTo>
                <a:lnTo>
                  <a:pt x="179" y="433"/>
                </a:lnTo>
                <a:cubicBezTo>
                  <a:pt x="164" y="432"/>
                  <a:pt x="135" y="432"/>
                  <a:pt x="94" y="432"/>
                </a:cubicBezTo>
                <a:cubicBezTo>
                  <a:pt x="80" y="432"/>
                  <a:pt x="67" y="432"/>
                  <a:pt x="55" y="432"/>
                </a:cubicBezTo>
                <a:cubicBezTo>
                  <a:pt x="42" y="432"/>
                  <a:pt x="33" y="432"/>
                  <a:pt x="25" y="432"/>
                </a:cubicBezTo>
                <a:cubicBezTo>
                  <a:pt x="17" y="432"/>
                  <a:pt x="13" y="432"/>
                  <a:pt x="11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6"/>
                  <a:pt x="1" y="423"/>
                  <a:pt x="2" y="418"/>
                </a:cubicBezTo>
                <a:cubicBezTo>
                  <a:pt x="4" y="410"/>
                  <a:pt x="7" y="405"/>
                  <a:pt x="9" y="404"/>
                </a:cubicBezTo>
                <a:cubicBezTo>
                  <a:pt x="10" y="404"/>
                  <a:pt x="13" y="404"/>
                  <a:pt x="18" y="404"/>
                </a:cubicBezTo>
                <a:lnTo>
                  <a:pt x="22" y="404"/>
                </a:lnTo>
                <a:cubicBezTo>
                  <a:pt x="34" y="404"/>
                  <a:pt x="47" y="403"/>
                  <a:pt x="61" y="402"/>
                </a:cubicBezTo>
                <a:cubicBezTo>
                  <a:pt x="67" y="401"/>
                  <a:pt x="71" y="397"/>
                  <a:pt x="73" y="393"/>
                </a:cubicBezTo>
                <a:cubicBezTo>
                  <a:pt x="74" y="392"/>
                  <a:pt x="89" y="333"/>
                  <a:pt x="118" y="217"/>
                </a:cubicBezTo>
                <a:cubicBezTo>
                  <a:pt x="148" y="102"/>
                  <a:pt x="162" y="41"/>
                  <a:pt x="162" y="35"/>
                </a:cubicBezTo>
                <a:cubicBezTo>
                  <a:pt x="162" y="32"/>
                  <a:pt x="150" y="30"/>
                  <a:pt x="126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2062080" y="333216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7"/>
                </a:moveTo>
                <a:cubicBezTo>
                  <a:pt x="0" y="288"/>
                  <a:pt x="2" y="260"/>
                  <a:pt x="6" y="234"/>
                </a:cubicBezTo>
                <a:cubicBezTo>
                  <a:pt x="10" y="208"/>
                  <a:pt x="15" y="185"/>
                  <a:pt x="21" y="166"/>
                </a:cubicBezTo>
                <a:cubicBezTo>
                  <a:pt x="26" y="147"/>
                  <a:pt x="34" y="129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6" y="35"/>
                </a:cubicBezTo>
                <a:cubicBezTo>
                  <a:pt x="108" y="23"/>
                  <a:pt x="115" y="16"/>
                  <a:pt x="117" y="14"/>
                </a:cubicBezTo>
                <a:cubicBezTo>
                  <a:pt x="119" y="11"/>
                  <a:pt x="124" y="7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8"/>
                  <a:pt x="95" y="86"/>
                  <a:pt x="83" y="107"/>
                </a:cubicBezTo>
                <a:cubicBezTo>
                  <a:pt x="73" y="129"/>
                  <a:pt x="64" y="158"/>
                  <a:pt x="57" y="195"/>
                </a:cubicBezTo>
                <a:cubicBezTo>
                  <a:pt x="50" y="231"/>
                  <a:pt x="46" y="272"/>
                  <a:pt x="46" y="317"/>
                </a:cubicBezTo>
                <a:cubicBezTo>
                  <a:pt x="46" y="361"/>
                  <a:pt x="50" y="402"/>
                  <a:pt x="57" y="438"/>
                </a:cubicBezTo>
                <a:cubicBezTo>
                  <a:pt x="64" y="474"/>
                  <a:pt x="73" y="504"/>
                  <a:pt x="83" y="526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8" y="623"/>
                  <a:pt x="152" y="628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2" y="634"/>
                </a:lnTo>
                <a:lnTo>
                  <a:pt x="115" y="619"/>
                </a:lnTo>
                <a:cubicBezTo>
                  <a:pt x="74" y="583"/>
                  <a:pt x="45" y="537"/>
                  <a:pt x="27" y="484"/>
                </a:cubicBezTo>
                <a:cubicBezTo>
                  <a:pt x="9" y="430"/>
                  <a:pt x="0" y="374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2140560" y="3342960"/>
            <a:ext cx="157320" cy="204480"/>
          </a:xfrm>
          <a:custGeom>
            <a:avLst/>
            <a:gdLst/>
            <a:ahLst/>
            <a:rect l="0" t="0" r="r" b="b"/>
            <a:pathLst>
              <a:path w="437" h="568">
                <a:moveTo>
                  <a:pt x="221" y="496"/>
                </a:moveTo>
                <a:cubicBezTo>
                  <a:pt x="221" y="482"/>
                  <a:pt x="221" y="472"/>
                  <a:pt x="221" y="465"/>
                </a:cubicBezTo>
                <a:cubicBezTo>
                  <a:pt x="222" y="458"/>
                  <a:pt x="222" y="454"/>
                  <a:pt x="223" y="453"/>
                </a:cubicBezTo>
                <a:lnTo>
                  <a:pt x="223" y="450"/>
                </a:lnTo>
                <a:lnTo>
                  <a:pt x="213" y="453"/>
                </a:lnTo>
                <a:cubicBezTo>
                  <a:pt x="194" y="457"/>
                  <a:pt x="176" y="460"/>
                  <a:pt x="160" y="460"/>
                </a:cubicBezTo>
                <a:cubicBezTo>
                  <a:pt x="120" y="460"/>
                  <a:pt x="85" y="448"/>
                  <a:pt x="56" y="424"/>
                </a:cubicBezTo>
                <a:cubicBezTo>
                  <a:pt x="26" y="400"/>
                  <a:pt x="8" y="365"/>
                  <a:pt x="1" y="319"/>
                </a:cubicBezTo>
                <a:cubicBezTo>
                  <a:pt x="0" y="315"/>
                  <a:pt x="0" y="306"/>
                  <a:pt x="0" y="291"/>
                </a:cubicBezTo>
                <a:cubicBezTo>
                  <a:pt x="0" y="248"/>
                  <a:pt x="10" y="208"/>
                  <a:pt x="30" y="169"/>
                </a:cubicBezTo>
                <a:cubicBezTo>
                  <a:pt x="51" y="130"/>
                  <a:pt x="78" y="96"/>
                  <a:pt x="112" y="65"/>
                </a:cubicBezTo>
                <a:cubicBezTo>
                  <a:pt x="164" y="21"/>
                  <a:pt x="217" y="0"/>
                  <a:pt x="270" y="0"/>
                </a:cubicBezTo>
                <a:cubicBezTo>
                  <a:pt x="286" y="0"/>
                  <a:pt x="296" y="0"/>
                  <a:pt x="300" y="0"/>
                </a:cubicBezTo>
                <a:cubicBezTo>
                  <a:pt x="341" y="6"/>
                  <a:pt x="374" y="24"/>
                  <a:pt x="400" y="55"/>
                </a:cubicBezTo>
                <a:cubicBezTo>
                  <a:pt x="424" y="86"/>
                  <a:pt x="437" y="124"/>
                  <a:pt x="437" y="171"/>
                </a:cubicBezTo>
                <a:cubicBezTo>
                  <a:pt x="437" y="247"/>
                  <a:pt x="406" y="316"/>
                  <a:pt x="343" y="378"/>
                </a:cubicBezTo>
                <a:cubicBezTo>
                  <a:pt x="316" y="403"/>
                  <a:pt x="289" y="423"/>
                  <a:pt x="260" y="436"/>
                </a:cubicBezTo>
                <a:lnTo>
                  <a:pt x="249" y="441"/>
                </a:lnTo>
                <a:lnTo>
                  <a:pt x="249" y="444"/>
                </a:lnTo>
                <a:cubicBezTo>
                  <a:pt x="249" y="444"/>
                  <a:pt x="250" y="450"/>
                  <a:pt x="252" y="461"/>
                </a:cubicBezTo>
                <a:cubicBezTo>
                  <a:pt x="255" y="472"/>
                  <a:pt x="259" y="481"/>
                  <a:pt x="266" y="488"/>
                </a:cubicBezTo>
                <a:cubicBezTo>
                  <a:pt x="272" y="494"/>
                  <a:pt x="282" y="498"/>
                  <a:pt x="295" y="498"/>
                </a:cubicBezTo>
                <a:cubicBezTo>
                  <a:pt x="310" y="498"/>
                  <a:pt x="324" y="493"/>
                  <a:pt x="337" y="484"/>
                </a:cubicBezTo>
                <a:cubicBezTo>
                  <a:pt x="351" y="474"/>
                  <a:pt x="360" y="462"/>
                  <a:pt x="364" y="448"/>
                </a:cubicBezTo>
                <a:cubicBezTo>
                  <a:pt x="366" y="442"/>
                  <a:pt x="369" y="439"/>
                  <a:pt x="372" y="439"/>
                </a:cubicBezTo>
                <a:cubicBezTo>
                  <a:pt x="376" y="439"/>
                  <a:pt x="379" y="441"/>
                  <a:pt x="380" y="445"/>
                </a:cubicBezTo>
                <a:cubicBezTo>
                  <a:pt x="380" y="448"/>
                  <a:pt x="378" y="455"/>
                  <a:pt x="373" y="467"/>
                </a:cubicBezTo>
                <a:cubicBezTo>
                  <a:pt x="368" y="479"/>
                  <a:pt x="362" y="493"/>
                  <a:pt x="355" y="509"/>
                </a:cubicBezTo>
                <a:cubicBezTo>
                  <a:pt x="347" y="525"/>
                  <a:pt x="336" y="539"/>
                  <a:pt x="321" y="550"/>
                </a:cubicBezTo>
                <a:cubicBezTo>
                  <a:pt x="306" y="562"/>
                  <a:pt x="290" y="568"/>
                  <a:pt x="273" y="568"/>
                </a:cubicBezTo>
                <a:cubicBezTo>
                  <a:pt x="238" y="568"/>
                  <a:pt x="221" y="546"/>
                  <a:pt x="221" y="501"/>
                </a:cubicBezTo>
                <a:lnTo>
                  <a:pt x="221" y="496"/>
                </a:lnTo>
                <a:moveTo>
                  <a:pt x="371" y="150"/>
                </a:moveTo>
                <a:cubicBezTo>
                  <a:pt x="371" y="127"/>
                  <a:pt x="368" y="106"/>
                  <a:pt x="361" y="89"/>
                </a:cubicBezTo>
                <a:cubicBezTo>
                  <a:pt x="355" y="72"/>
                  <a:pt x="346" y="58"/>
                  <a:pt x="335" y="49"/>
                </a:cubicBezTo>
                <a:cubicBezTo>
                  <a:pt x="324" y="41"/>
                  <a:pt x="314" y="35"/>
                  <a:pt x="304" y="31"/>
                </a:cubicBezTo>
                <a:cubicBezTo>
                  <a:pt x="294" y="26"/>
                  <a:pt x="282" y="24"/>
                  <a:pt x="270" y="24"/>
                </a:cubicBezTo>
                <a:cubicBezTo>
                  <a:pt x="250" y="24"/>
                  <a:pt x="229" y="29"/>
                  <a:pt x="208" y="40"/>
                </a:cubicBezTo>
                <a:cubicBezTo>
                  <a:pt x="165" y="61"/>
                  <a:pt x="131" y="99"/>
                  <a:pt x="104" y="152"/>
                </a:cubicBezTo>
                <a:cubicBezTo>
                  <a:pt x="78" y="206"/>
                  <a:pt x="65" y="258"/>
                  <a:pt x="65" y="309"/>
                </a:cubicBezTo>
                <a:cubicBezTo>
                  <a:pt x="65" y="354"/>
                  <a:pt x="77" y="387"/>
                  <a:pt x="99" y="408"/>
                </a:cubicBezTo>
                <a:cubicBezTo>
                  <a:pt x="109" y="417"/>
                  <a:pt x="116" y="422"/>
                  <a:pt x="118" y="422"/>
                </a:cubicBezTo>
                <a:lnTo>
                  <a:pt x="118" y="417"/>
                </a:lnTo>
                <a:cubicBezTo>
                  <a:pt x="118" y="400"/>
                  <a:pt x="125" y="384"/>
                  <a:pt x="139" y="370"/>
                </a:cubicBezTo>
                <a:cubicBezTo>
                  <a:pt x="153" y="356"/>
                  <a:pt x="169" y="348"/>
                  <a:pt x="188" y="348"/>
                </a:cubicBezTo>
                <a:cubicBezTo>
                  <a:pt x="198" y="348"/>
                  <a:pt x="208" y="350"/>
                  <a:pt x="215" y="355"/>
                </a:cubicBezTo>
                <a:cubicBezTo>
                  <a:pt x="223" y="359"/>
                  <a:pt x="228" y="366"/>
                  <a:pt x="232" y="374"/>
                </a:cubicBezTo>
                <a:cubicBezTo>
                  <a:pt x="236" y="382"/>
                  <a:pt x="239" y="388"/>
                  <a:pt x="240" y="394"/>
                </a:cubicBezTo>
                <a:cubicBezTo>
                  <a:pt x="241" y="399"/>
                  <a:pt x="242" y="405"/>
                  <a:pt x="244" y="411"/>
                </a:cubicBezTo>
                <a:lnTo>
                  <a:pt x="252" y="405"/>
                </a:lnTo>
                <a:cubicBezTo>
                  <a:pt x="279" y="387"/>
                  <a:pt x="302" y="361"/>
                  <a:pt x="321" y="329"/>
                </a:cubicBezTo>
                <a:cubicBezTo>
                  <a:pt x="340" y="296"/>
                  <a:pt x="353" y="265"/>
                  <a:pt x="360" y="235"/>
                </a:cubicBezTo>
                <a:cubicBezTo>
                  <a:pt x="367" y="204"/>
                  <a:pt x="371" y="176"/>
                  <a:pt x="371" y="150"/>
                </a:cubicBezTo>
                <a:moveTo>
                  <a:pt x="167" y="434"/>
                </a:moveTo>
                <a:cubicBezTo>
                  <a:pt x="187" y="434"/>
                  <a:pt x="206" y="430"/>
                  <a:pt x="224" y="421"/>
                </a:cubicBezTo>
                <a:lnTo>
                  <a:pt x="223" y="415"/>
                </a:lnTo>
                <a:cubicBezTo>
                  <a:pt x="222" y="392"/>
                  <a:pt x="214" y="378"/>
                  <a:pt x="200" y="373"/>
                </a:cubicBezTo>
                <a:cubicBezTo>
                  <a:pt x="195" y="372"/>
                  <a:pt x="191" y="372"/>
                  <a:pt x="188" y="372"/>
                </a:cubicBezTo>
                <a:cubicBezTo>
                  <a:pt x="187" y="372"/>
                  <a:pt x="185" y="372"/>
                  <a:pt x="184" y="372"/>
                </a:cubicBezTo>
                <a:cubicBezTo>
                  <a:pt x="183" y="372"/>
                  <a:pt x="182" y="372"/>
                  <a:pt x="182" y="371"/>
                </a:cubicBezTo>
                <a:cubicBezTo>
                  <a:pt x="173" y="371"/>
                  <a:pt x="165" y="375"/>
                  <a:pt x="156" y="384"/>
                </a:cubicBezTo>
                <a:cubicBezTo>
                  <a:pt x="147" y="392"/>
                  <a:pt x="142" y="402"/>
                  <a:pt x="142" y="413"/>
                </a:cubicBezTo>
                <a:cubicBezTo>
                  <a:pt x="142" y="427"/>
                  <a:pt x="150" y="434"/>
                  <a:pt x="167" y="4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2322000" y="333216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9" y="0"/>
                  <a:pt x="12" y="0"/>
                </a:cubicBezTo>
                <a:lnTo>
                  <a:pt x="19" y="0"/>
                </a:lnTo>
                <a:lnTo>
                  <a:pt x="37" y="16"/>
                </a:lnTo>
                <a:cubicBezTo>
                  <a:pt x="76" y="51"/>
                  <a:pt x="105" y="96"/>
                  <a:pt x="124" y="150"/>
                </a:cubicBezTo>
                <a:cubicBezTo>
                  <a:pt x="143" y="203"/>
                  <a:pt x="152" y="259"/>
                  <a:pt x="152" y="317"/>
                </a:cubicBezTo>
                <a:cubicBezTo>
                  <a:pt x="152" y="345"/>
                  <a:pt x="150" y="373"/>
                  <a:pt x="145" y="400"/>
                </a:cubicBezTo>
                <a:cubicBezTo>
                  <a:pt x="141" y="426"/>
                  <a:pt x="136" y="449"/>
                  <a:pt x="131" y="467"/>
                </a:cubicBezTo>
                <a:cubicBezTo>
                  <a:pt x="125" y="486"/>
                  <a:pt x="117" y="504"/>
                  <a:pt x="106" y="523"/>
                </a:cubicBezTo>
                <a:cubicBezTo>
                  <a:pt x="96" y="542"/>
                  <a:pt x="88" y="557"/>
                  <a:pt x="82" y="566"/>
                </a:cubicBezTo>
                <a:cubicBezTo>
                  <a:pt x="76" y="576"/>
                  <a:pt x="68" y="587"/>
                  <a:pt x="56" y="598"/>
                </a:cubicBezTo>
                <a:cubicBezTo>
                  <a:pt x="45" y="610"/>
                  <a:pt x="38" y="617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0" y="633"/>
                  <a:pt x="20" y="633"/>
                  <a:pt x="19" y="634"/>
                </a:cubicBezTo>
                <a:lnTo>
                  <a:pt x="12" y="634"/>
                </a:lnTo>
                <a:cubicBezTo>
                  <a:pt x="8" y="634"/>
                  <a:pt x="6" y="634"/>
                  <a:pt x="5" y="634"/>
                </a:cubicBezTo>
                <a:cubicBezTo>
                  <a:pt x="3" y="634"/>
                  <a:pt x="2" y="633"/>
                  <a:pt x="1" y="632"/>
                </a:cubicBezTo>
                <a:cubicBezTo>
                  <a:pt x="1" y="631"/>
                  <a:pt x="0" y="629"/>
                  <a:pt x="0" y="626"/>
                </a:cubicBezTo>
                <a:cubicBezTo>
                  <a:pt x="0" y="626"/>
                  <a:pt x="2" y="623"/>
                  <a:pt x="6" y="618"/>
                </a:cubicBezTo>
                <a:cubicBezTo>
                  <a:pt x="72" y="550"/>
                  <a:pt x="105" y="449"/>
                  <a:pt x="105" y="317"/>
                </a:cubicBezTo>
                <a:cubicBezTo>
                  <a:pt x="105" y="184"/>
                  <a:pt x="72" y="84"/>
                  <a:pt x="6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2473920" y="341964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2" y="25"/>
                </a:lnTo>
                <a:lnTo>
                  <a:pt x="10" y="25"/>
                </a:lnTo>
                <a:cubicBezTo>
                  <a:pt x="3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29"/>
                  <a:pt x="3" y="124"/>
                  <a:pt x="10" y="122"/>
                </a:cubicBezTo>
                <a:lnTo>
                  <a:pt x="413" y="122"/>
                </a:lnTo>
                <a:cubicBezTo>
                  <a:pt x="419" y="127"/>
                  <a:pt x="422" y="132"/>
                  <a:pt x="422" y="136"/>
                </a:cubicBezTo>
                <a:cubicBezTo>
                  <a:pt x="422" y="141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1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2720520" y="344160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8"/>
                  <a:pt x="3" y="4"/>
                  <a:pt x="9" y="0"/>
                </a:cubicBezTo>
                <a:lnTo>
                  <a:pt x="378" y="0"/>
                </a:lnTo>
                <a:cubicBezTo>
                  <a:pt x="384" y="4"/>
                  <a:pt x="387" y="9"/>
                  <a:pt x="387" y="14"/>
                </a:cubicBezTo>
                <a:cubicBezTo>
                  <a:pt x="387" y="19"/>
                  <a:pt x="384" y="23"/>
                  <a:pt x="378" y="26"/>
                </a:cubicBezTo>
                <a:lnTo>
                  <a:pt x="9" y="26"/>
                </a:lnTo>
                <a:cubicBezTo>
                  <a:pt x="3" y="23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2928960" y="3286800"/>
            <a:ext cx="303840" cy="318960"/>
          </a:xfrm>
          <a:custGeom>
            <a:avLst/>
            <a:gdLst/>
            <a:ahLst/>
            <a:rect l="0" t="0" r="r" b="b"/>
            <a:pathLst>
              <a:path w="844" h="886">
                <a:moveTo>
                  <a:pt x="4" y="1"/>
                </a:moveTo>
                <a:cubicBezTo>
                  <a:pt x="5" y="0"/>
                  <a:pt x="132" y="0"/>
                  <a:pt x="386" y="0"/>
                </a:cubicBezTo>
                <a:lnTo>
                  <a:pt x="768" y="0"/>
                </a:lnTo>
                <a:lnTo>
                  <a:pt x="805" y="85"/>
                </a:lnTo>
                <a:cubicBezTo>
                  <a:pt x="830" y="144"/>
                  <a:pt x="843" y="175"/>
                  <a:pt x="844" y="179"/>
                </a:cubicBezTo>
                <a:lnTo>
                  <a:pt x="819" y="179"/>
                </a:lnTo>
                <a:lnTo>
                  <a:pt x="815" y="170"/>
                </a:lnTo>
                <a:cubicBezTo>
                  <a:pt x="806" y="152"/>
                  <a:pt x="794" y="135"/>
                  <a:pt x="779" y="119"/>
                </a:cubicBezTo>
                <a:cubicBezTo>
                  <a:pt x="758" y="99"/>
                  <a:pt x="735" y="83"/>
                  <a:pt x="708" y="71"/>
                </a:cubicBezTo>
                <a:cubicBezTo>
                  <a:pt x="682" y="59"/>
                  <a:pt x="653" y="49"/>
                  <a:pt x="619" y="44"/>
                </a:cubicBezTo>
                <a:cubicBezTo>
                  <a:pt x="585" y="38"/>
                  <a:pt x="553" y="34"/>
                  <a:pt x="523" y="33"/>
                </a:cubicBezTo>
                <a:cubicBezTo>
                  <a:pt x="494" y="32"/>
                  <a:pt x="455" y="31"/>
                  <a:pt x="408" y="30"/>
                </a:cubicBezTo>
                <a:lnTo>
                  <a:pt x="329" y="30"/>
                </a:lnTo>
                <a:lnTo>
                  <a:pt x="309" y="30"/>
                </a:lnTo>
                <a:lnTo>
                  <a:pt x="124" y="30"/>
                </a:lnTo>
                <a:lnTo>
                  <a:pt x="129" y="37"/>
                </a:lnTo>
                <a:cubicBezTo>
                  <a:pt x="325" y="305"/>
                  <a:pt x="423" y="440"/>
                  <a:pt x="424" y="442"/>
                </a:cubicBezTo>
                <a:cubicBezTo>
                  <a:pt x="424" y="443"/>
                  <a:pt x="424" y="445"/>
                  <a:pt x="424" y="446"/>
                </a:cubicBezTo>
                <a:cubicBezTo>
                  <a:pt x="422" y="447"/>
                  <a:pt x="367" y="511"/>
                  <a:pt x="257" y="637"/>
                </a:cubicBezTo>
                <a:lnTo>
                  <a:pt x="90" y="827"/>
                </a:lnTo>
                <a:cubicBezTo>
                  <a:pt x="90" y="827"/>
                  <a:pt x="134" y="828"/>
                  <a:pt x="223" y="828"/>
                </a:cubicBezTo>
                <a:cubicBezTo>
                  <a:pt x="245" y="828"/>
                  <a:pt x="275" y="828"/>
                  <a:pt x="312" y="828"/>
                </a:cubicBezTo>
                <a:cubicBezTo>
                  <a:pt x="350" y="828"/>
                  <a:pt x="377" y="828"/>
                  <a:pt x="393" y="828"/>
                </a:cubicBezTo>
                <a:cubicBezTo>
                  <a:pt x="451" y="828"/>
                  <a:pt x="497" y="827"/>
                  <a:pt x="532" y="825"/>
                </a:cubicBezTo>
                <a:cubicBezTo>
                  <a:pt x="568" y="823"/>
                  <a:pt x="603" y="818"/>
                  <a:pt x="638" y="812"/>
                </a:cubicBezTo>
                <a:cubicBezTo>
                  <a:pt x="673" y="805"/>
                  <a:pt x="703" y="795"/>
                  <a:pt x="728" y="781"/>
                </a:cubicBezTo>
                <a:cubicBezTo>
                  <a:pt x="753" y="767"/>
                  <a:pt x="774" y="749"/>
                  <a:pt x="793" y="726"/>
                </a:cubicBezTo>
                <a:cubicBezTo>
                  <a:pt x="802" y="715"/>
                  <a:pt x="811" y="700"/>
                  <a:pt x="819" y="680"/>
                </a:cubicBezTo>
                <a:lnTo>
                  <a:pt x="844" y="680"/>
                </a:lnTo>
                <a:cubicBezTo>
                  <a:pt x="844" y="681"/>
                  <a:pt x="843" y="685"/>
                  <a:pt x="840" y="693"/>
                </a:cubicBezTo>
                <a:cubicBezTo>
                  <a:pt x="837" y="702"/>
                  <a:pt x="832" y="716"/>
                  <a:pt x="824" y="735"/>
                </a:cubicBezTo>
                <a:cubicBezTo>
                  <a:pt x="817" y="754"/>
                  <a:pt x="810" y="771"/>
                  <a:pt x="805" y="788"/>
                </a:cubicBezTo>
                <a:lnTo>
                  <a:pt x="768" y="886"/>
                </a:lnTo>
                <a:lnTo>
                  <a:pt x="387" y="886"/>
                </a:lnTo>
                <a:cubicBezTo>
                  <a:pt x="133" y="886"/>
                  <a:pt x="5" y="886"/>
                  <a:pt x="4" y="885"/>
                </a:cubicBezTo>
                <a:cubicBezTo>
                  <a:pt x="2" y="884"/>
                  <a:pt x="0" y="882"/>
                  <a:pt x="0" y="879"/>
                </a:cubicBezTo>
                <a:cubicBezTo>
                  <a:pt x="0" y="879"/>
                  <a:pt x="1" y="877"/>
                  <a:pt x="2" y="876"/>
                </a:cubicBezTo>
                <a:lnTo>
                  <a:pt x="339" y="490"/>
                </a:lnTo>
                <a:cubicBezTo>
                  <a:pt x="339" y="489"/>
                  <a:pt x="332" y="480"/>
                  <a:pt x="318" y="461"/>
                </a:cubicBezTo>
                <a:cubicBezTo>
                  <a:pt x="304" y="443"/>
                  <a:pt x="282" y="412"/>
                  <a:pt x="251" y="370"/>
                </a:cubicBezTo>
                <a:cubicBezTo>
                  <a:pt x="221" y="328"/>
                  <a:pt x="194" y="291"/>
                  <a:pt x="169" y="258"/>
                </a:cubicBezTo>
                <a:lnTo>
                  <a:pt x="1" y="26"/>
                </a:lnTo>
                <a:lnTo>
                  <a:pt x="0" y="16"/>
                </a:lnTo>
                <a:cubicBezTo>
                  <a:pt x="0" y="8"/>
                  <a:pt x="1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2953800" y="3644280"/>
            <a:ext cx="45360" cy="108720"/>
          </a:xfrm>
          <a:custGeom>
            <a:avLst/>
            <a:gdLst/>
            <a:ahLst/>
            <a:rect l="0" t="0" r="r" b="b"/>
            <a:pathLst>
              <a:path w="126" h="302">
                <a:moveTo>
                  <a:pt x="73" y="28"/>
                </a:moveTo>
                <a:cubicBezTo>
                  <a:pt x="73" y="20"/>
                  <a:pt x="75" y="14"/>
                  <a:pt x="81" y="9"/>
                </a:cubicBezTo>
                <a:cubicBezTo>
                  <a:pt x="87" y="3"/>
                  <a:pt x="93" y="1"/>
                  <a:pt x="101" y="0"/>
                </a:cubicBezTo>
                <a:cubicBezTo>
                  <a:pt x="106" y="0"/>
                  <a:pt x="112" y="2"/>
                  <a:pt x="115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5" y="43"/>
                  <a:pt x="99" y="46"/>
                  <a:pt x="91" y="47"/>
                </a:cubicBezTo>
                <a:cubicBezTo>
                  <a:pt x="87" y="47"/>
                  <a:pt x="83" y="45"/>
                  <a:pt x="79" y="42"/>
                </a:cubicBezTo>
                <a:cubicBezTo>
                  <a:pt x="75" y="39"/>
                  <a:pt x="73" y="34"/>
                  <a:pt x="73" y="28"/>
                </a:cubicBezTo>
                <a:moveTo>
                  <a:pt x="0" y="167"/>
                </a:moveTo>
                <a:cubicBezTo>
                  <a:pt x="0" y="165"/>
                  <a:pt x="1" y="160"/>
                  <a:pt x="4" y="154"/>
                </a:cubicBezTo>
                <a:cubicBezTo>
                  <a:pt x="6" y="147"/>
                  <a:pt x="10" y="139"/>
                  <a:pt x="15" y="131"/>
                </a:cubicBezTo>
                <a:cubicBezTo>
                  <a:pt x="19" y="122"/>
                  <a:pt x="26" y="115"/>
                  <a:pt x="34" y="108"/>
                </a:cubicBezTo>
                <a:cubicBezTo>
                  <a:pt x="43" y="101"/>
                  <a:pt x="52" y="98"/>
                  <a:pt x="61" y="98"/>
                </a:cubicBezTo>
                <a:cubicBezTo>
                  <a:pt x="73" y="98"/>
                  <a:pt x="82" y="102"/>
                  <a:pt x="90" y="108"/>
                </a:cubicBezTo>
                <a:cubicBezTo>
                  <a:pt x="98" y="115"/>
                  <a:pt x="102" y="125"/>
                  <a:pt x="102" y="136"/>
                </a:cubicBezTo>
                <a:cubicBezTo>
                  <a:pt x="102" y="141"/>
                  <a:pt x="100" y="150"/>
                  <a:pt x="96" y="161"/>
                </a:cubicBezTo>
                <a:cubicBezTo>
                  <a:pt x="92" y="173"/>
                  <a:pt x="86" y="189"/>
                  <a:pt x="78" y="208"/>
                </a:cubicBezTo>
                <a:cubicBezTo>
                  <a:pt x="70" y="229"/>
                  <a:pt x="64" y="246"/>
                  <a:pt x="59" y="260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60" y="285"/>
                  <a:pt x="65" y="285"/>
                </a:cubicBezTo>
                <a:cubicBezTo>
                  <a:pt x="67" y="285"/>
                  <a:pt x="70" y="285"/>
                  <a:pt x="73" y="284"/>
                </a:cubicBezTo>
                <a:cubicBezTo>
                  <a:pt x="76" y="283"/>
                  <a:pt x="79" y="281"/>
                  <a:pt x="83" y="278"/>
                </a:cubicBezTo>
                <a:cubicBezTo>
                  <a:pt x="87" y="274"/>
                  <a:pt x="91" y="269"/>
                  <a:pt x="95" y="262"/>
                </a:cubicBezTo>
                <a:cubicBezTo>
                  <a:pt x="100" y="255"/>
                  <a:pt x="103" y="246"/>
                  <a:pt x="107" y="236"/>
                </a:cubicBezTo>
                <a:cubicBezTo>
                  <a:pt x="109" y="232"/>
                  <a:pt x="109" y="230"/>
                  <a:pt x="110" y="229"/>
                </a:cubicBezTo>
                <a:cubicBezTo>
                  <a:pt x="110" y="229"/>
                  <a:pt x="113" y="228"/>
                  <a:pt x="117" y="228"/>
                </a:cubicBezTo>
                <a:cubicBezTo>
                  <a:pt x="123" y="228"/>
                  <a:pt x="126" y="230"/>
                  <a:pt x="126" y="233"/>
                </a:cubicBezTo>
                <a:cubicBezTo>
                  <a:pt x="126" y="235"/>
                  <a:pt x="125" y="240"/>
                  <a:pt x="122" y="247"/>
                </a:cubicBezTo>
                <a:cubicBezTo>
                  <a:pt x="120" y="254"/>
                  <a:pt x="116" y="261"/>
                  <a:pt x="111" y="270"/>
                </a:cubicBezTo>
                <a:cubicBezTo>
                  <a:pt x="105" y="278"/>
                  <a:pt x="99" y="285"/>
                  <a:pt x="90" y="292"/>
                </a:cubicBezTo>
                <a:cubicBezTo>
                  <a:pt x="81" y="298"/>
                  <a:pt x="72" y="302"/>
                  <a:pt x="62" y="302"/>
                </a:cubicBezTo>
                <a:cubicBezTo>
                  <a:pt x="53" y="302"/>
                  <a:pt x="44" y="299"/>
                  <a:pt x="36" y="292"/>
                </a:cubicBezTo>
                <a:cubicBezTo>
                  <a:pt x="28" y="286"/>
                  <a:pt x="24" y="277"/>
                  <a:pt x="23" y="264"/>
                </a:cubicBezTo>
                <a:cubicBezTo>
                  <a:pt x="23" y="259"/>
                  <a:pt x="24" y="254"/>
                  <a:pt x="26" y="249"/>
                </a:cubicBezTo>
                <a:cubicBezTo>
                  <a:pt x="27" y="245"/>
                  <a:pt x="34" y="228"/>
                  <a:pt x="45" y="197"/>
                </a:cubicBezTo>
                <a:cubicBezTo>
                  <a:pt x="56" y="167"/>
                  <a:pt x="63" y="149"/>
                  <a:pt x="65" y="143"/>
                </a:cubicBezTo>
                <a:cubicBezTo>
                  <a:pt x="66" y="137"/>
                  <a:pt x="67" y="132"/>
                  <a:pt x="68" y="126"/>
                </a:cubicBezTo>
                <a:cubicBezTo>
                  <a:pt x="68" y="119"/>
                  <a:pt x="65" y="115"/>
                  <a:pt x="60" y="115"/>
                </a:cubicBezTo>
                <a:lnTo>
                  <a:pt x="59" y="115"/>
                </a:lnTo>
                <a:cubicBezTo>
                  <a:pt x="50" y="115"/>
                  <a:pt x="42" y="120"/>
                  <a:pt x="35" y="130"/>
                </a:cubicBezTo>
                <a:cubicBezTo>
                  <a:pt x="27" y="140"/>
                  <a:pt x="22" y="152"/>
                  <a:pt x="18" y="167"/>
                </a:cubicBezTo>
                <a:cubicBezTo>
                  <a:pt x="17" y="168"/>
                  <a:pt x="17" y="168"/>
                  <a:pt x="17" y="169"/>
                </a:cubicBezTo>
                <a:cubicBezTo>
                  <a:pt x="16" y="169"/>
                  <a:pt x="16" y="170"/>
                  <a:pt x="16" y="170"/>
                </a:cubicBezTo>
                <a:cubicBezTo>
                  <a:pt x="16" y="170"/>
                  <a:pt x="16" y="171"/>
                  <a:pt x="15" y="171"/>
                </a:cubicBezTo>
                <a:lnTo>
                  <a:pt x="14" y="172"/>
                </a:lnTo>
                <a:cubicBezTo>
                  <a:pt x="14" y="172"/>
                  <a:pt x="13" y="172"/>
                  <a:pt x="12" y="172"/>
                </a:cubicBezTo>
                <a:cubicBezTo>
                  <a:pt x="11" y="172"/>
                  <a:pt x="10" y="172"/>
                  <a:pt x="9" y="172"/>
                </a:cubicBezTo>
                <a:lnTo>
                  <a:pt x="2" y="172"/>
                </a:lnTo>
                <a:cubicBezTo>
                  <a:pt x="1" y="170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3015000" y="3691800"/>
            <a:ext cx="107280" cy="37800"/>
          </a:xfrm>
          <a:custGeom>
            <a:avLst/>
            <a:gdLst/>
            <a:ahLst/>
            <a:rect l="0" t="0" r="r" b="b"/>
            <a:pathLst>
              <a:path w="298" h="105">
                <a:moveTo>
                  <a:pt x="0" y="9"/>
                </a:moveTo>
                <a:cubicBezTo>
                  <a:pt x="0" y="5"/>
                  <a:pt x="2" y="2"/>
                  <a:pt x="6" y="0"/>
                </a:cubicBezTo>
                <a:lnTo>
                  <a:pt x="292" y="0"/>
                </a:lnTo>
                <a:cubicBezTo>
                  <a:pt x="296" y="2"/>
                  <a:pt x="298" y="5"/>
                  <a:pt x="298" y="9"/>
                </a:cubicBezTo>
                <a:cubicBezTo>
                  <a:pt x="298" y="12"/>
                  <a:pt x="296" y="15"/>
                  <a:pt x="292" y="17"/>
                </a:cubicBezTo>
                <a:lnTo>
                  <a:pt x="150" y="18"/>
                </a:lnTo>
                <a:lnTo>
                  <a:pt x="7" y="18"/>
                </a:lnTo>
                <a:cubicBezTo>
                  <a:pt x="2" y="16"/>
                  <a:pt x="0" y="13"/>
                  <a:pt x="0" y="9"/>
                </a:cubicBezTo>
                <a:moveTo>
                  <a:pt x="0" y="96"/>
                </a:moveTo>
                <a:cubicBezTo>
                  <a:pt x="0" y="91"/>
                  <a:pt x="2" y="88"/>
                  <a:pt x="7" y="86"/>
                </a:cubicBezTo>
                <a:lnTo>
                  <a:pt x="292" y="86"/>
                </a:lnTo>
                <a:cubicBezTo>
                  <a:pt x="296" y="89"/>
                  <a:pt x="298" y="92"/>
                  <a:pt x="298" y="96"/>
                </a:cubicBezTo>
                <a:cubicBezTo>
                  <a:pt x="298" y="100"/>
                  <a:pt x="296" y="103"/>
                  <a:pt x="292" y="105"/>
                </a:cubicBezTo>
                <a:lnTo>
                  <a:pt x="6" y="105"/>
                </a:lnTo>
                <a:cubicBezTo>
                  <a:pt x="2" y="103"/>
                  <a:pt x="0" y="100"/>
                  <a:pt x="0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3144600" y="3643560"/>
            <a:ext cx="55440" cy="107640"/>
          </a:xfrm>
          <a:custGeom>
            <a:avLst/>
            <a:gdLst/>
            <a:ahLst/>
            <a:rect l="0" t="0" r="r" b="b"/>
            <a:pathLst>
              <a:path w="154" h="299">
                <a:moveTo>
                  <a:pt x="58" y="39"/>
                </a:moveTo>
                <a:lnTo>
                  <a:pt x="52" y="42"/>
                </a:lnTo>
                <a:cubicBezTo>
                  <a:pt x="48" y="43"/>
                  <a:pt x="42" y="45"/>
                  <a:pt x="34" y="46"/>
                </a:cubicBezTo>
                <a:cubicBezTo>
                  <a:pt x="26" y="48"/>
                  <a:pt x="18" y="49"/>
                  <a:pt x="8" y="49"/>
                </a:cubicBezTo>
                <a:lnTo>
                  <a:pt x="0" y="49"/>
                </a:lnTo>
                <a:lnTo>
                  <a:pt x="0" y="29"/>
                </a:lnTo>
                <a:lnTo>
                  <a:pt x="8" y="29"/>
                </a:lnTo>
                <a:cubicBezTo>
                  <a:pt x="22" y="28"/>
                  <a:pt x="35" y="26"/>
                  <a:pt x="47" y="22"/>
                </a:cubicBezTo>
                <a:cubicBezTo>
                  <a:pt x="59" y="18"/>
                  <a:pt x="68" y="14"/>
                  <a:pt x="73" y="11"/>
                </a:cubicBezTo>
                <a:cubicBezTo>
                  <a:pt x="78" y="8"/>
                  <a:pt x="82" y="5"/>
                  <a:pt x="86" y="1"/>
                </a:cubicBezTo>
                <a:cubicBezTo>
                  <a:pt x="86" y="0"/>
                  <a:pt x="88" y="0"/>
                  <a:pt x="91" y="0"/>
                </a:cubicBezTo>
                <a:cubicBezTo>
                  <a:pt x="94" y="0"/>
                  <a:pt x="96" y="1"/>
                  <a:pt x="99" y="3"/>
                </a:cubicBezTo>
                <a:lnTo>
                  <a:pt x="99" y="137"/>
                </a:lnTo>
                <a:lnTo>
                  <a:pt x="99" y="272"/>
                </a:lnTo>
                <a:cubicBezTo>
                  <a:pt x="101" y="274"/>
                  <a:pt x="103" y="275"/>
                  <a:pt x="104" y="276"/>
                </a:cubicBezTo>
                <a:cubicBezTo>
                  <a:pt x="106" y="276"/>
                  <a:pt x="109" y="277"/>
                  <a:pt x="115" y="277"/>
                </a:cubicBezTo>
                <a:cubicBezTo>
                  <a:pt x="121" y="278"/>
                  <a:pt x="130" y="278"/>
                  <a:pt x="143" y="278"/>
                </a:cubicBezTo>
                <a:lnTo>
                  <a:pt x="154" y="278"/>
                </a:lnTo>
                <a:lnTo>
                  <a:pt x="154" y="299"/>
                </a:lnTo>
                <a:lnTo>
                  <a:pt x="150" y="299"/>
                </a:lnTo>
                <a:cubicBezTo>
                  <a:pt x="143" y="298"/>
                  <a:pt x="120" y="297"/>
                  <a:pt x="78" y="297"/>
                </a:cubicBezTo>
                <a:cubicBezTo>
                  <a:pt x="37" y="297"/>
                  <a:pt x="13" y="298"/>
                  <a:pt x="7" y="299"/>
                </a:cubicBezTo>
                <a:lnTo>
                  <a:pt x="2" y="299"/>
                </a:lnTo>
                <a:lnTo>
                  <a:pt x="2" y="278"/>
                </a:lnTo>
                <a:lnTo>
                  <a:pt x="13" y="278"/>
                </a:lnTo>
                <a:cubicBezTo>
                  <a:pt x="20" y="278"/>
                  <a:pt x="26" y="278"/>
                  <a:pt x="30" y="278"/>
                </a:cubicBezTo>
                <a:cubicBezTo>
                  <a:pt x="35" y="278"/>
                  <a:pt x="39" y="278"/>
                  <a:pt x="42" y="278"/>
                </a:cubicBezTo>
                <a:cubicBezTo>
                  <a:pt x="44" y="278"/>
                  <a:pt x="47" y="277"/>
                  <a:pt x="49" y="276"/>
                </a:cubicBezTo>
                <a:cubicBezTo>
                  <a:pt x="51" y="276"/>
                  <a:pt x="52" y="276"/>
                  <a:pt x="52" y="276"/>
                </a:cubicBezTo>
                <a:cubicBezTo>
                  <a:pt x="53" y="276"/>
                  <a:pt x="54" y="275"/>
                  <a:pt x="55" y="273"/>
                </a:cubicBezTo>
                <a:cubicBezTo>
                  <a:pt x="57" y="272"/>
                  <a:pt x="57" y="271"/>
                  <a:pt x="58" y="272"/>
                </a:cubicBezTo>
                <a:lnTo>
                  <a:pt x="58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3027960" y="3127680"/>
            <a:ext cx="114480" cy="117360"/>
          </a:xfrm>
          <a:custGeom>
            <a:avLst/>
            <a:gdLst/>
            <a:ahLst/>
            <a:rect l="0" t="0" r="r" b="b"/>
            <a:pathLst>
              <a:path w="318" h="326">
                <a:moveTo>
                  <a:pt x="0" y="203"/>
                </a:moveTo>
                <a:cubicBezTo>
                  <a:pt x="0" y="168"/>
                  <a:pt x="10" y="136"/>
                  <a:pt x="30" y="104"/>
                </a:cubicBezTo>
                <a:cubicBezTo>
                  <a:pt x="50" y="72"/>
                  <a:pt x="75" y="47"/>
                  <a:pt x="105" y="29"/>
                </a:cubicBezTo>
                <a:cubicBezTo>
                  <a:pt x="136" y="10"/>
                  <a:pt x="166" y="1"/>
                  <a:pt x="196" y="1"/>
                </a:cubicBezTo>
                <a:cubicBezTo>
                  <a:pt x="223" y="1"/>
                  <a:pt x="245" y="8"/>
                  <a:pt x="260" y="23"/>
                </a:cubicBezTo>
                <a:cubicBezTo>
                  <a:pt x="263" y="26"/>
                  <a:pt x="265" y="29"/>
                  <a:pt x="267" y="31"/>
                </a:cubicBezTo>
                <a:cubicBezTo>
                  <a:pt x="269" y="33"/>
                  <a:pt x="270" y="35"/>
                  <a:pt x="271" y="36"/>
                </a:cubicBezTo>
                <a:lnTo>
                  <a:pt x="271" y="37"/>
                </a:lnTo>
                <a:cubicBezTo>
                  <a:pt x="272" y="37"/>
                  <a:pt x="276" y="33"/>
                  <a:pt x="283" y="25"/>
                </a:cubicBezTo>
                <a:cubicBezTo>
                  <a:pt x="285" y="23"/>
                  <a:pt x="287" y="21"/>
                  <a:pt x="290" y="19"/>
                </a:cubicBezTo>
                <a:cubicBezTo>
                  <a:pt x="292" y="17"/>
                  <a:pt x="295" y="14"/>
                  <a:pt x="297" y="12"/>
                </a:cubicBezTo>
                <a:cubicBezTo>
                  <a:pt x="299" y="9"/>
                  <a:pt x="301" y="8"/>
                  <a:pt x="302" y="7"/>
                </a:cubicBezTo>
                <a:lnTo>
                  <a:pt x="309" y="0"/>
                </a:lnTo>
                <a:lnTo>
                  <a:pt x="312" y="0"/>
                </a:lnTo>
                <a:cubicBezTo>
                  <a:pt x="316" y="0"/>
                  <a:pt x="318" y="1"/>
                  <a:pt x="318" y="3"/>
                </a:cubicBezTo>
                <a:cubicBezTo>
                  <a:pt x="318" y="5"/>
                  <a:pt x="313" y="25"/>
                  <a:pt x="303" y="65"/>
                </a:cubicBezTo>
                <a:cubicBezTo>
                  <a:pt x="292" y="106"/>
                  <a:pt x="287" y="127"/>
                  <a:pt x="287" y="127"/>
                </a:cubicBezTo>
                <a:cubicBezTo>
                  <a:pt x="286" y="129"/>
                  <a:pt x="285" y="130"/>
                  <a:pt x="285" y="130"/>
                </a:cubicBezTo>
                <a:cubicBezTo>
                  <a:pt x="284" y="130"/>
                  <a:pt x="281" y="130"/>
                  <a:pt x="276" y="131"/>
                </a:cubicBezTo>
                <a:lnTo>
                  <a:pt x="269" y="131"/>
                </a:lnTo>
                <a:cubicBezTo>
                  <a:pt x="268" y="129"/>
                  <a:pt x="267" y="128"/>
                  <a:pt x="267" y="127"/>
                </a:cubicBezTo>
                <a:cubicBezTo>
                  <a:pt x="267" y="126"/>
                  <a:pt x="267" y="125"/>
                  <a:pt x="267" y="124"/>
                </a:cubicBezTo>
                <a:cubicBezTo>
                  <a:pt x="267" y="122"/>
                  <a:pt x="268" y="119"/>
                  <a:pt x="268" y="115"/>
                </a:cubicBezTo>
                <a:cubicBezTo>
                  <a:pt x="268" y="111"/>
                  <a:pt x="268" y="106"/>
                  <a:pt x="268" y="100"/>
                </a:cubicBezTo>
                <a:cubicBezTo>
                  <a:pt x="268" y="79"/>
                  <a:pt x="264" y="61"/>
                  <a:pt x="254" y="45"/>
                </a:cubicBezTo>
                <a:cubicBezTo>
                  <a:pt x="245" y="29"/>
                  <a:pt x="228" y="21"/>
                  <a:pt x="205" y="21"/>
                </a:cubicBezTo>
                <a:cubicBezTo>
                  <a:pt x="198" y="21"/>
                  <a:pt x="189" y="22"/>
                  <a:pt x="180" y="24"/>
                </a:cubicBezTo>
                <a:cubicBezTo>
                  <a:pt x="171" y="26"/>
                  <a:pt x="161" y="30"/>
                  <a:pt x="148" y="35"/>
                </a:cubicBezTo>
                <a:cubicBezTo>
                  <a:pt x="136" y="40"/>
                  <a:pt x="123" y="48"/>
                  <a:pt x="111" y="60"/>
                </a:cubicBezTo>
                <a:cubicBezTo>
                  <a:pt x="99" y="71"/>
                  <a:pt x="88" y="85"/>
                  <a:pt x="78" y="101"/>
                </a:cubicBezTo>
                <a:cubicBezTo>
                  <a:pt x="69" y="118"/>
                  <a:pt x="61" y="138"/>
                  <a:pt x="56" y="161"/>
                </a:cubicBezTo>
                <a:cubicBezTo>
                  <a:pt x="50" y="183"/>
                  <a:pt x="47" y="202"/>
                  <a:pt x="47" y="216"/>
                </a:cubicBezTo>
                <a:cubicBezTo>
                  <a:pt x="47" y="251"/>
                  <a:pt x="58" y="276"/>
                  <a:pt x="81" y="291"/>
                </a:cubicBezTo>
                <a:cubicBezTo>
                  <a:pt x="95" y="301"/>
                  <a:pt x="113" y="306"/>
                  <a:pt x="134" y="306"/>
                </a:cubicBezTo>
                <a:cubicBezTo>
                  <a:pt x="161" y="306"/>
                  <a:pt x="185" y="296"/>
                  <a:pt x="206" y="275"/>
                </a:cubicBezTo>
                <a:cubicBezTo>
                  <a:pt x="227" y="255"/>
                  <a:pt x="241" y="232"/>
                  <a:pt x="248" y="208"/>
                </a:cubicBezTo>
                <a:cubicBezTo>
                  <a:pt x="249" y="204"/>
                  <a:pt x="250" y="202"/>
                  <a:pt x="251" y="201"/>
                </a:cubicBezTo>
                <a:cubicBezTo>
                  <a:pt x="252" y="201"/>
                  <a:pt x="254" y="201"/>
                  <a:pt x="258" y="201"/>
                </a:cubicBezTo>
                <a:cubicBezTo>
                  <a:pt x="264" y="201"/>
                  <a:pt x="267" y="202"/>
                  <a:pt x="267" y="205"/>
                </a:cubicBezTo>
                <a:cubicBezTo>
                  <a:pt x="267" y="206"/>
                  <a:pt x="267" y="207"/>
                  <a:pt x="267" y="209"/>
                </a:cubicBezTo>
                <a:cubicBezTo>
                  <a:pt x="258" y="240"/>
                  <a:pt x="239" y="269"/>
                  <a:pt x="211" y="292"/>
                </a:cubicBezTo>
                <a:cubicBezTo>
                  <a:pt x="183" y="315"/>
                  <a:pt x="152" y="326"/>
                  <a:pt x="120" y="326"/>
                </a:cubicBezTo>
                <a:cubicBezTo>
                  <a:pt x="86" y="326"/>
                  <a:pt x="58" y="315"/>
                  <a:pt x="35" y="293"/>
                </a:cubicBezTo>
                <a:cubicBezTo>
                  <a:pt x="11" y="270"/>
                  <a:pt x="0" y="240"/>
                  <a:pt x="0" y="20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3274560" y="3402360"/>
            <a:ext cx="122400" cy="145080"/>
          </a:xfrm>
          <a:custGeom>
            <a:avLst/>
            <a:gdLst/>
            <a:ahLst/>
            <a:rect l="0" t="0" r="r" b="b"/>
            <a:pathLst>
              <a:path w="340" h="403">
                <a:moveTo>
                  <a:pt x="39" y="98"/>
                </a:moveTo>
                <a:cubicBezTo>
                  <a:pt x="39" y="97"/>
                  <a:pt x="40" y="95"/>
                  <a:pt x="40" y="93"/>
                </a:cubicBezTo>
                <a:cubicBezTo>
                  <a:pt x="41" y="91"/>
                  <a:pt x="42" y="86"/>
                  <a:pt x="43" y="79"/>
                </a:cubicBezTo>
                <a:cubicBezTo>
                  <a:pt x="45" y="72"/>
                  <a:pt x="47" y="66"/>
                  <a:pt x="50" y="60"/>
                </a:cubicBezTo>
                <a:cubicBezTo>
                  <a:pt x="52" y="54"/>
                  <a:pt x="55" y="47"/>
                  <a:pt x="59" y="39"/>
                </a:cubicBezTo>
                <a:cubicBezTo>
                  <a:pt x="63" y="31"/>
                  <a:pt x="67" y="24"/>
                  <a:pt x="72" y="20"/>
                </a:cubicBezTo>
                <a:cubicBezTo>
                  <a:pt x="76" y="15"/>
                  <a:pt x="82" y="11"/>
                  <a:pt x="88" y="6"/>
                </a:cubicBezTo>
                <a:cubicBezTo>
                  <a:pt x="95" y="1"/>
                  <a:pt x="101" y="-1"/>
                  <a:pt x="109" y="0"/>
                </a:cubicBezTo>
                <a:cubicBezTo>
                  <a:pt x="141" y="0"/>
                  <a:pt x="161" y="14"/>
                  <a:pt x="170" y="41"/>
                </a:cubicBezTo>
                <a:lnTo>
                  <a:pt x="176" y="35"/>
                </a:lnTo>
                <a:cubicBezTo>
                  <a:pt x="203" y="12"/>
                  <a:pt x="228" y="0"/>
                  <a:pt x="252" y="0"/>
                </a:cubicBezTo>
                <a:cubicBezTo>
                  <a:pt x="279" y="0"/>
                  <a:pt x="301" y="10"/>
                  <a:pt x="316" y="30"/>
                </a:cubicBezTo>
                <a:cubicBezTo>
                  <a:pt x="332" y="50"/>
                  <a:pt x="340" y="74"/>
                  <a:pt x="340" y="102"/>
                </a:cubicBezTo>
                <a:cubicBezTo>
                  <a:pt x="340" y="148"/>
                  <a:pt x="324" y="190"/>
                  <a:pt x="292" y="228"/>
                </a:cubicBezTo>
                <a:cubicBezTo>
                  <a:pt x="260" y="266"/>
                  <a:pt x="223" y="286"/>
                  <a:pt x="182" y="286"/>
                </a:cubicBezTo>
                <a:cubicBezTo>
                  <a:pt x="173" y="286"/>
                  <a:pt x="164" y="285"/>
                  <a:pt x="157" y="282"/>
                </a:cubicBezTo>
                <a:cubicBezTo>
                  <a:pt x="153" y="280"/>
                  <a:pt x="148" y="277"/>
                  <a:pt x="143" y="273"/>
                </a:cubicBezTo>
                <a:cubicBezTo>
                  <a:pt x="138" y="269"/>
                  <a:pt x="134" y="265"/>
                  <a:pt x="131" y="262"/>
                </a:cubicBezTo>
                <a:lnTo>
                  <a:pt x="126" y="257"/>
                </a:lnTo>
                <a:cubicBezTo>
                  <a:pt x="126" y="257"/>
                  <a:pt x="121" y="276"/>
                  <a:pt x="112" y="312"/>
                </a:cubicBezTo>
                <a:cubicBezTo>
                  <a:pt x="103" y="348"/>
                  <a:pt x="99" y="367"/>
                  <a:pt x="99" y="367"/>
                </a:cubicBezTo>
                <a:cubicBezTo>
                  <a:pt x="99" y="370"/>
                  <a:pt x="101" y="371"/>
                  <a:pt x="104" y="371"/>
                </a:cubicBezTo>
                <a:cubicBezTo>
                  <a:pt x="107" y="372"/>
                  <a:pt x="115" y="373"/>
                  <a:pt x="127" y="373"/>
                </a:cubicBezTo>
                <a:lnTo>
                  <a:pt x="143" y="373"/>
                </a:lnTo>
                <a:cubicBezTo>
                  <a:pt x="146" y="376"/>
                  <a:pt x="147" y="378"/>
                  <a:pt x="147" y="379"/>
                </a:cubicBezTo>
                <a:cubicBezTo>
                  <a:pt x="147" y="380"/>
                  <a:pt x="146" y="384"/>
                  <a:pt x="145" y="390"/>
                </a:cubicBezTo>
                <a:cubicBezTo>
                  <a:pt x="144" y="396"/>
                  <a:pt x="143" y="400"/>
                  <a:pt x="141" y="401"/>
                </a:cubicBezTo>
                <a:cubicBezTo>
                  <a:pt x="140" y="402"/>
                  <a:pt x="137" y="403"/>
                  <a:pt x="133" y="403"/>
                </a:cubicBezTo>
                <a:cubicBezTo>
                  <a:pt x="132" y="403"/>
                  <a:pt x="130" y="403"/>
                  <a:pt x="126" y="403"/>
                </a:cubicBezTo>
                <a:cubicBezTo>
                  <a:pt x="122" y="403"/>
                  <a:pt x="115" y="403"/>
                  <a:pt x="105" y="403"/>
                </a:cubicBezTo>
                <a:cubicBezTo>
                  <a:pt x="94" y="402"/>
                  <a:pt x="81" y="402"/>
                  <a:pt x="65" y="402"/>
                </a:cubicBezTo>
                <a:cubicBezTo>
                  <a:pt x="36" y="402"/>
                  <a:pt x="17" y="403"/>
                  <a:pt x="9" y="403"/>
                </a:cubicBezTo>
                <a:lnTo>
                  <a:pt x="4" y="403"/>
                </a:lnTo>
                <a:cubicBezTo>
                  <a:pt x="1" y="401"/>
                  <a:pt x="0" y="397"/>
                  <a:pt x="0" y="396"/>
                </a:cubicBezTo>
                <a:cubicBezTo>
                  <a:pt x="1" y="384"/>
                  <a:pt x="3" y="377"/>
                  <a:pt x="8" y="373"/>
                </a:cubicBezTo>
                <a:lnTo>
                  <a:pt x="21" y="373"/>
                </a:lnTo>
                <a:cubicBezTo>
                  <a:pt x="35" y="373"/>
                  <a:pt x="43" y="370"/>
                  <a:pt x="45" y="366"/>
                </a:cubicBezTo>
                <a:cubicBezTo>
                  <a:pt x="46" y="363"/>
                  <a:pt x="59" y="313"/>
                  <a:pt x="84" y="215"/>
                </a:cubicBezTo>
                <a:cubicBezTo>
                  <a:pt x="108" y="116"/>
                  <a:pt x="121" y="64"/>
                  <a:pt x="122" y="58"/>
                </a:cubicBezTo>
                <a:cubicBezTo>
                  <a:pt x="123" y="56"/>
                  <a:pt x="123" y="53"/>
                  <a:pt x="123" y="50"/>
                </a:cubicBezTo>
                <a:cubicBezTo>
                  <a:pt x="123" y="32"/>
                  <a:pt x="118" y="24"/>
                  <a:pt x="107" y="24"/>
                </a:cubicBezTo>
                <a:cubicBezTo>
                  <a:pt x="98" y="24"/>
                  <a:pt x="90" y="30"/>
                  <a:pt x="84" y="41"/>
                </a:cubicBezTo>
                <a:cubicBezTo>
                  <a:pt x="77" y="53"/>
                  <a:pt x="73" y="66"/>
                  <a:pt x="69" y="80"/>
                </a:cubicBezTo>
                <a:cubicBezTo>
                  <a:pt x="66" y="94"/>
                  <a:pt x="63" y="101"/>
                  <a:pt x="62" y="103"/>
                </a:cubicBezTo>
                <a:cubicBezTo>
                  <a:pt x="61" y="104"/>
                  <a:pt x="57" y="104"/>
                  <a:pt x="52" y="104"/>
                </a:cubicBezTo>
                <a:lnTo>
                  <a:pt x="43" y="104"/>
                </a:lnTo>
                <a:cubicBezTo>
                  <a:pt x="40" y="101"/>
                  <a:pt x="39" y="100"/>
                  <a:pt x="39" y="98"/>
                </a:cubicBezTo>
                <a:moveTo>
                  <a:pt x="137" y="215"/>
                </a:moveTo>
                <a:cubicBezTo>
                  <a:pt x="146" y="247"/>
                  <a:pt x="162" y="263"/>
                  <a:pt x="184" y="263"/>
                </a:cubicBezTo>
                <a:cubicBezTo>
                  <a:pt x="196" y="263"/>
                  <a:pt x="210" y="258"/>
                  <a:pt x="221" y="249"/>
                </a:cubicBezTo>
                <a:cubicBezTo>
                  <a:pt x="233" y="239"/>
                  <a:pt x="243" y="227"/>
                  <a:pt x="250" y="212"/>
                </a:cubicBezTo>
                <a:cubicBezTo>
                  <a:pt x="258" y="198"/>
                  <a:pt x="266" y="175"/>
                  <a:pt x="273" y="144"/>
                </a:cubicBezTo>
                <a:cubicBezTo>
                  <a:pt x="281" y="113"/>
                  <a:pt x="285" y="89"/>
                  <a:pt x="285" y="74"/>
                </a:cubicBezTo>
                <a:lnTo>
                  <a:pt x="285" y="70"/>
                </a:lnTo>
                <a:cubicBezTo>
                  <a:pt x="285" y="39"/>
                  <a:pt x="272" y="24"/>
                  <a:pt x="247" y="24"/>
                </a:cubicBezTo>
                <a:cubicBezTo>
                  <a:pt x="242" y="24"/>
                  <a:pt x="237" y="24"/>
                  <a:pt x="233" y="26"/>
                </a:cubicBezTo>
                <a:cubicBezTo>
                  <a:pt x="228" y="27"/>
                  <a:pt x="224" y="29"/>
                  <a:pt x="219" y="31"/>
                </a:cubicBezTo>
                <a:cubicBezTo>
                  <a:pt x="214" y="34"/>
                  <a:pt x="210" y="36"/>
                  <a:pt x="206" y="39"/>
                </a:cubicBezTo>
                <a:cubicBezTo>
                  <a:pt x="202" y="42"/>
                  <a:pt x="198" y="46"/>
                  <a:pt x="194" y="49"/>
                </a:cubicBezTo>
                <a:cubicBezTo>
                  <a:pt x="191" y="52"/>
                  <a:pt x="188" y="55"/>
                  <a:pt x="185" y="58"/>
                </a:cubicBezTo>
                <a:cubicBezTo>
                  <a:pt x="182" y="61"/>
                  <a:pt x="180" y="64"/>
                  <a:pt x="178" y="67"/>
                </a:cubicBezTo>
                <a:cubicBezTo>
                  <a:pt x="176" y="70"/>
                  <a:pt x="175" y="72"/>
                  <a:pt x="173" y="74"/>
                </a:cubicBezTo>
                <a:lnTo>
                  <a:pt x="171" y="76"/>
                </a:lnTo>
                <a:cubicBezTo>
                  <a:pt x="171" y="77"/>
                  <a:pt x="170" y="79"/>
                  <a:pt x="169" y="85"/>
                </a:cubicBezTo>
                <a:cubicBezTo>
                  <a:pt x="168" y="90"/>
                  <a:pt x="166" y="100"/>
                  <a:pt x="162" y="113"/>
                </a:cubicBezTo>
                <a:cubicBezTo>
                  <a:pt x="159" y="126"/>
                  <a:pt x="156" y="137"/>
                  <a:pt x="153" y="146"/>
                </a:cubicBezTo>
                <a:cubicBezTo>
                  <a:pt x="142" y="190"/>
                  <a:pt x="137" y="214"/>
                  <a:pt x="137" y="21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3408840" y="3430800"/>
            <a:ext cx="45360" cy="108720"/>
          </a:xfrm>
          <a:custGeom>
            <a:avLst/>
            <a:gdLst/>
            <a:ahLst/>
            <a:rect l="0" t="0" r="r" b="b"/>
            <a:pathLst>
              <a:path w="126" h="302">
                <a:moveTo>
                  <a:pt x="73" y="27"/>
                </a:moveTo>
                <a:cubicBezTo>
                  <a:pt x="73" y="20"/>
                  <a:pt x="75" y="14"/>
                  <a:pt x="81" y="9"/>
                </a:cubicBezTo>
                <a:cubicBezTo>
                  <a:pt x="87" y="3"/>
                  <a:pt x="93" y="0"/>
                  <a:pt x="102" y="0"/>
                </a:cubicBezTo>
                <a:cubicBezTo>
                  <a:pt x="107" y="0"/>
                  <a:pt x="112" y="2"/>
                  <a:pt x="115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3"/>
                  <a:pt x="100" y="46"/>
                  <a:pt x="91" y="47"/>
                </a:cubicBezTo>
                <a:cubicBezTo>
                  <a:pt x="87" y="47"/>
                  <a:pt x="83" y="45"/>
                  <a:pt x="79" y="42"/>
                </a:cubicBezTo>
                <a:cubicBezTo>
                  <a:pt x="75" y="39"/>
                  <a:pt x="73" y="34"/>
                  <a:pt x="73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6" y="147"/>
                  <a:pt x="10" y="139"/>
                  <a:pt x="14" y="131"/>
                </a:cubicBezTo>
                <a:cubicBezTo>
                  <a:pt x="19" y="122"/>
                  <a:pt x="26" y="115"/>
                  <a:pt x="34" y="108"/>
                </a:cubicBezTo>
                <a:cubicBezTo>
                  <a:pt x="43" y="101"/>
                  <a:pt x="52" y="98"/>
                  <a:pt x="61" y="98"/>
                </a:cubicBezTo>
                <a:cubicBezTo>
                  <a:pt x="73" y="98"/>
                  <a:pt x="82" y="101"/>
                  <a:pt x="90" y="108"/>
                </a:cubicBezTo>
                <a:cubicBezTo>
                  <a:pt x="99" y="115"/>
                  <a:pt x="103" y="124"/>
                  <a:pt x="103" y="136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2" y="173"/>
                  <a:pt x="86" y="188"/>
                  <a:pt x="78" y="208"/>
                </a:cubicBezTo>
                <a:cubicBezTo>
                  <a:pt x="70" y="229"/>
                  <a:pt x="64" y="246"/>
                  <a:pt x="59" y="260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59" y="285"/>
                  <a:pt x="65" y="285"/>
                </a:cubicBezTo>
                <a:cubicBezTo>
                  <a:pt x="67" y="285"/>
                  <a:pt x="70" y="285"/>
                  <a:pt x="73" y="284"/>
                </a:cubicBezTo>
                <a:cubicBezTo>
                  <a:pt x="76" y="283"/>
                  <a:pt x="79" y="281"/>
                  <a:pt x="83" y="277"/>
                </a:cubicBezTo>
                <a:cubicBezTo>
                  <a:pt x="87" y="274"/>
                  <a:pt x="91" y="269"/>
                  <a:pt x="96" y="262"/>
                </a:cubicBezTo>
                <a:cubicBezTo>
                  <a:pt x="101" y="255"/>
                  <a:pt x="104" y="246"/>
                  <a:pt x="108" y="235"/>
                </a:cubicBezTo>
                <a:cubicBezTo>
                  <a:pt x="108" y="232"/>
                  <a:pt x="109" y="230"/>
                  <a:pt x="110" y="229"/>
                </a:cubicBezTo>
                <a:cubicBezTo>
                  <a:pt x="110" y="229"/>
                  <a:pt x="113" y="228"/>
                  <a:pt x="117" y="228"/>
                </a:cubicBezTo>
                <a:cubicBezTo>
                  <a:pt x="123" y="228"/>
                  <a:pt x="126" y="230"/>
                  <a:pt x="126" y="233"/>
                </a:cubicBezTo>
                <a:cubicBezTo>
                  <a:pt x="126" y="235"/>
                  <a:pt x="125" y="240"/>
                  <a:pt x="122" y="247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6" y="278"/>
                  <a:pt x="100" y="285"/>
                  <a:pt x="90" y="292"/>
                </a:cubicBezTo>
                <a:cubicBezTo>
                  <a:pt x="81" y="298"/>
                  <a:pt x="72" y="302"/>
                  <a:pt x="62" y="302"/>
                </a:cubicBezTo>
                <a:cubicBezTo>
                  <a:pt x="53" y="302"/>
                  <a:pt x="44" y="298"/>
                  <a:pt x="36" y="292"/>
                </a:cubicBezTo>
                <a:cubicBezTo>
                  <a:pt x="28" y="286"/>
                  <a:pt x="24" y="276"/>
                  <a:pt x="23" y="264"/>
                </a:cubicBezTo>
                <a:cubicBezTo>
                  <a:pt x="23" y="258"/>
                  <a:pt x="24" y="254"/>
                  <a:pt x="26" y="249"/>
                </a:cubicBezTo>
                <a:cubicBezTo>
                  <a:pt x="27" y="245"/>
                  <a:pt x="34" y="228"/>
                  <a:pt x="45" y="197"/>
                </a:cubicBezTo>
                <a:cubicBezTo>
                  <a:pt x="56" y="167"/>
                  <a:pt x="63" y="149"/>
                  <a:pt x="65" y="143"/>
                </a:cubicBezTo>
                <a:cubicBezTo>
                  <a:pt x="66" y="137"/>
                  <a:pt x="67" y="131"/>
                  <a:pt x="68" y="126"/>
                </a:cubicBezTo>
                <a:cubicBezTo>
                  <a:pt x="68" y="119"/>
                  <a:pt x="65" y="115"/>
                  <a:pt x="60" y="115"/>
                </a:cubicBezTo>
                <a:lnTo>
                  <a:pt x="59" y="115"/>
                </a:lnTo>
                <a:cubicBezTo>
                  <a:pt x="50" y="115"/>
                  <a:pt x="42" y="120"/>
                  <a:pt x="35" y="130"/>
                </a:cubicBezTo>
                <a:cubicBezTo>
                  <a:pt x="27" y="140"/>
                  <a:pt x="21" y="152"/>
                  <a:pt x="18" y="167"/>
                </a:cubicBezTo>
                <a:cubicBezTo>
                  <a:pt x="17" y="168"/>
                  <a:pt x="17" y="168"/>
                  <a:pt x="17" y="169"/>
                </a:cubicBezTo>
                <a:cubicBezTo>
                  <a:pt x="16" y="169"/>
                  <a:pt x="16" y="170"/>
                  <a:pt x="16" y="170"/>
                </a:cubicBezTo>
                <a:cubicBezTo>
                  <a:pt x="16" y="170"/>
                  <a:pt x="16" y="171"/>
                  <a:pt x="15" y="171"/>
                </a:cubicBezTo>
                <a:lnTo>
                  <a:pt x="14" y="171"/>
                </a:lnTo>
                <a:cubicBezTo>
                  <a:pt x="14" y="171"/>
                  <a:pt x="13" y="171"/>
                  <a:pt x="12" y="171"/>
                </a:cubicBezTo>
                <a:cubicBezTo>
                  <a:pt x="11" y="171"/>
                  <a:pt x="10" y="171"/>
                  <a:pt x="9" y="171"/>
                </a:cubicBezTo>
                <a:lnTo>
                  <a:pt x="2" y="171"/>
                </a:lnTo>
                <a:cubicBezTo>
                  <a:pt x="1" y="170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3516120" y="3345120"/>
            <a:ext cx="54360" cy="158400"/>
          </a:xfrm>
          <a:custGeom>
            <a:avLst/>
            <a:gdLst/>
            <a:ahLst/>
            <a:rect l="0" t="0" r="r" b="b"/>
            <a:pathLst>
              <a:path w="151" h="440">
                <a:moveTo>
                  <a:pt x="10" y="411"/>
                </a:moveTo>
                <a:lnTo>
                  <a:pt x="19" y="411"/>
                </a:lnTo>
                <a:cubicBezTo>
                  <a:pt x="36" y="411"/>
                  <a:pt x="45" y="408"/>
                  <a:pt x="49" y="402"/>
                </a:cubicBezTo>
                <a:lnTo>
                  <a:pt x="49" y="397"/>
                </a:lnTo>
                <a:cubicBezTo>
                  <a:pt x="49" y="393"/>
                  <a:pt x="49" y="388"/>
                  <a:pt x="49" y="382"/>
                </a:cubicBezTo>
                <a:cubicBezTo>
                  <a:pt x="49" y="376"/>
                  <a:pt x="49" y="369"/>
                  <a:pt x="49" y="361"/>
                </a:cubicBezTo>
                <a:cubicBezTo>
                  <a:pt x="49" y="353"/>
                  <a:pt x="49" y="344"/>
                  <a:pt x="49" y="334"/>
                </a:cubicBezTo>
                <a:cubicBezTo>
                  <a:pt x="50" y="324"/>
                  <a:pt x="50" y="313"/>
                  <a:pt x="49" y="303"/>
                </a:cubicBezTo>
                <a:cubicBezTo>
                  <a:pt x="49" y="292"/>
                  <a:pt x="49" y="280"/>
                  <a:pt x="49" y="268"/>
                </a:cubicBezTo>
                <a:cubicBezTo>
                  <a:pt x="50" y="256"/>
                  <a:pt x="50" y="243"/>
                  <a:pt x="49" y="232"/>
                </a:cubicBezTo>
                <a:cubicBezTo>
                  <a:pt x="49" y="216"/>
                  <a:pt x="49" y="200"/>
                  <a:pt x="49" y="182"/>
                </a:cubicBezTo>
                <a:cubicBezTo>
                  <a:pt x="49" y="165"/>
                  <a:pt x="49" y="149"/>
                  <a:pt x="49" y="134"/>
                </a:cubicBezTo>
                <a:cubicBezTo>
                  <a:pt x="49" y="120"/>
                  <a:pt x="49" y="107"/>
                  <a:pt x="49" y="96"/>
                </a:cubicBezTo>
                <a:cubicBezTo>
                  <a:pt x="49" y="85"/>
                  <a:pt x="49" y="76"/>
                  <a:pt x="49" y="68"/>
                </a:cubicBezTo>
                <a:cubicBezTo>
                  <a:pt x="48" y="61"/>
                  <a:pt x="48" y="57"/>
                  <a:pt x="49" y="57"/>
                </a:cubicBezTo>
                <a:cubicBezTo>
                  <a:pt x="48" y="49"/>
                  <a:pt x="45" y="44"/>
                  <a:pt x="40" y="42"/>
                </a:cubicBezTo>
                <a:cubicBezTo>
                  <a:pt x="35" y="39"/>
                  <a:pt x="26" y="37"/>
                  <a:pt x="11" y="36"/>
                </a:cubicBezTo>
                <a:lnTo>
                  <a:pt x="0" y="36"/>
                </a:lnTo>
                <a:lnTo>
                  <a:pt x="0" y="21"/>
                </a:lnTo>
                <a:cubicBezTo>
                  <a:pt x="0" y="12"/>
                  <a:pt x="1" y="7"/>
                  <a:pt x="1" y="7"/>
                </a:cubicBezTo>
                <a:lnTo>
                  <a:pt x="8" y="6"/>
                </a:lnTo>
                <a:cubicBezTo>
                  <a:pt x="12" y="6"/>
                  <a:pt x="18" y="5"/>
                  <a:pt x="26" y="5"/>
                </a:cubicBezTo>
                <a:cubicBezTo>
                  <a:pt x="34" y="4"/>
                  <a:pt x="42" y="4"/>
                  <a:pt x="49" y="4"/>
                </a:cubicBezTo>
                <a:cubicBezTo>
                  <a:pt x="57" y="3"/>
                  <a:pt x="64" y="3"/>
                  <a:pt x="73" y="2"/>
                </a:cubicBezTo>
                <a:cubicBezTo>
                  <a:pt x="81" y="2"/>
                  <a:pt x="88" y="1"/>
                  <a:pt x="92" y="0"/>
                </a:cubicBezTo>
                <a:cubicBezTo>
                  <a:pt x="96" y="0"/>
                  <a:pt x="98" y="-1"/>
                  <a:pt x="99" y="0"/>
                </a:cubicBezTo>
                <a:lnTo>
                  <a:pt x="101" y="0"/>
                </a:lnTo>
                <a:lnTo>
                  <a:pt x="101" y="200"/>
                </a:lnTo>
                <a:cubicBezTo>
                  <a:pt x="101" y="334"/>
                  <a:pt x="101" y="401"/>
                  <a:pt x="101" y="402"/>
                </a:cubicBezTo>
                <a:cubicBezTo>
                  <a:pt x="103" y="405"/>
                  <a:pt x="105" y="408"/>
                  <a:pt x="109" y="409"/>
                </a:cubicBezTo>
                <a:cubicBezTo>
                  <a:pt x="118" y="410"/>
                  <a:pt x="128" y="411"/>
                  <a:pt x="140" y="411"/>
                </a:cubicBezTo>
                <a:lnTo>
                  <a:pt x="151" y="411"/>
                </a:lnTo>
                <a:lnTo>
                  <a:pt x="151" y="440"/>
                </a:lnTo>
                <a:lnTo>
                  <a:pt x="146" y="440"/>
                </a:lnTo>
                <a:lnTo>
                  <a:pt x="130" y="439"/>
                </a:lnTo>
                <a:cubicBezTo>
                  <a:pt x="121" y="439"/>
                  <a:pt x="110" y="439"/>
                  <a:pt x="99" y="439"/>
                </a:cubicBezTo>
                <a:cubicBezTo>
                  <a:pt x="88" y="439"/>
                  <a:pt x="80" y="438"/>
                  <a:pt x="75" y="438"/>
                </a:cubicBezTo>
                <a:cubicBezTo>
                  <a:pt x="70" y="437"/>
                  <a:pt x="62" y="437"/>
                  <a:pt x="51" y="438"/>
                </a:cubicBezTo>
                <a:cubicBezTo>
                  <a:pt x="40" y="438"/>
                  <a:pt x="30" y="439"/>
                  <a:pt x="20" y="439"/>
                </a:cubicBezTo>
                <a:lnTo>
                  <a:pt x="5" y="440"/>
                </a:lnTo>
                <a:lnTo>
                  <a:pt x="0" y="440"/>
                </a:lnTo>
                <a:lnTo>
                  <a:pt x="0" y="411"/>
                </a:lnTo>
                <a:lnTo>
                  <a:pt x="10" y="4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3579840" y="3400920"/>
            <a:ext cx="101160" cy="104760"/>
          </a:xfrm>
          <a:custGeom>
            <a:avLst/>
            <a:gdLst/>
            <a:ahLst/>
            <a:rect l="0" t="0" r="r" b="b"/>
            <a:pathLst>
              <a:path w="281" h="291">
                <a:moveTo>
                  <a:pt x="0" y="148"/>
                </a:moveTo>
                <a:cubicBezTo>
                  <a:pt x="0" y="108"/>
                  <a:pt x="14" y="74"/>
                  <a:pt x="41" y="45"/>
                </a:cubicBezTo>
                <a:cubicBezTo>
                  <a:pt x="69" y="16"/>
                  <a:pt x="102" y="1"/>
                  <a:pt x="141" y="0"/>
                </a:cubicBezTo>
                <a:cubicBezTo>
                  <a:pt x="179" y="0"/>
                  <a:pt x="211" y="15"/>
                  <a:pt x="239" y="43"/>
                </a:cubicBezTo>
                <a:cubicBezTo>
                  <a:pt x="266" y="72"/>
                  <a:pt x="281" y="107"/>
                  <a:pt x="281" y="148"/>
                </a:cubicBezTo>
                <a:cubicBezTo>
                  <a:pt x="281" y="188"/>
                  <a:pt x="267" y="222"/>
                  <a:pt x="240" y="250"/>
                </a:cubicBezTo>
                <a:cubicBezTo>
                  <a:pt x="213" y="277"/>
                  <a:pt x="180" y="291"/>
                  <a:pt x="141" y="291"/>
                </a:cubicBezTo>
                <a:cubicBezTo>
                  <a:pt x="100" y="291"/>
                  <a:pt x="66" y="277"/>
                  <a:pt x="40" y="249"/>
                </a:cubicBezTo>
                <a:cubicBezTo>
                  <a:pt x="14" y="219"/>
                  <a:pt x="1" y="186"/>
                  <a:pt x="0" y="148"/>
                </a:cubicBezTo>
                <a:moveTo>
                  <a:pt x="141" y="266"/>
                </a:moveTo>
                <a:cubicBezTo>
                  <a:pt x="192" y="266"/>
                  <a:pt x="218" y="230"/>
                  <a:pt x="218" y="162"/>
                </a:cubicBezTo>
                <a:lnTo>
                  <a:pt x="218" y="141"/>
                </a:lnTo>
                <a:lnTo>
                  <a:pt x="218" y="126"/>
                </a:lnTo>
                <a:cubicBezTo>
                  <a:pt x="218" y="116"/>
                  <a:pt x="218" y="108"/>
                  <a:pt x="217" y="102"/>
                </a:cubicBezTo>
                <a:cubicBezTo>
                  <a:pt x="217" y="95"/>
                  <a:pt x="215" y="87"/>
                  <a:pt x="213" y="78"/>
                </a:cubicBezTo>
                <a:cubicBezTo>
                  <a:pt x="210" y="68"/>
                  <a:pt x="207" y="61"/>
                  <a:pt x="203" y="55"/>
                </a:cubicBezTo>
                <a:cubicBezTo>
                  <a:pt x="198" y="49"/>
                  <a:pt x="192" y="43"/>
                  <a:pt x="183" y="37"/>
                </a:cubicBezTo>
                <a:cubicBezTo>
                  <a:pt x="174" y="31"/>
                  <a:pt x="164" y="27"/>
                  <a:pt x="152" y="24"/>
                </a:cubicBezTo>
                <a:cubicBezTo>
                  <a:pt x="150" y="24"/>
                  <a:pt x="146" y="24"/>
                  <a:pt x="142" y="24"/>
                </a:cubicBezTo>
                <a:cubicBezTo>
                  <a:pt x="129" y="24"/>
                  <a:pt x="117" y="26"/>
                  <a:pt x="106" y="31"/>
                </a:cubicBezTo>
                <a:cubicBezTo>
                  <a:pt x="88" y="41"/>
                  <a:pt x="76" y="54"/>
                  <a:pt x="70" y="70"/>
                </a:cubicBezTo>
                <a:cubicBezTo>
                  <a:pt x="65" y="86"/>
                  <a:pt x="62" y="106"/>
                  <a:pt x="62" y="128"/>
                </a:cubicBezTo>
                <a:lnTo>
                  <a:pt x="62" y="141"/>
                </a:lnTo>
                <a:cubicBezTo>
                  <a:pt x="62" y="181"/>
                  <a:pt x="66" y="210"/>
                  <a:pt x="74" y="226"/>
                </a:cubicBezTo>
                <a:cubicBezTo>
                  <a:pt x="88" y="253"/>
                  <a:pt x="110" y="266"/>
                  <a:pt x="141" y="2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3693960" y="3399840"/>
            <a:ext cx="104040" cy="150480"/>
          </a:xfrm>
          <a:custGeom>
            <a:avLst/>
            <a:gdLst/>
            <a:ahLst/>
            <a:rect l="0" t="0" r="r" b="b"/>
            <a:pathLst>
              <a:path w="289" h="418">
                <a:moveTo>
                  <a:pt x="190" y="28"/>
                </a:moveTo>
                <a:cubicBezTo>
                  <a:pt x="208" y="10"/>
                  <a:pt x="229" y="0"/>
                  <a:pt x="254" y="0"/>
                </a:cubicBezTo>
                <a:cubicBezTo>
                  <a:pt x="267" y="0"/>
                  <a:pt x="276" y="4"/>
                  <a:pt x="281" y="12"/>
                </a:cubicBezTo>
                <a:cubicBezTo>
                  <a:pt x="287" y="20"/>
                  <a:pt x="289" y="28"/>
                  <a:pt x="289" y="36"/>
                </a:cubicBezTo>
                <a:cubicBezTo>
                  <a:pt x="289" y="42"/>
                  <a:pt x="288" y="47"/>
                  <a:pt x="284" y="52"/>
                </a:cubicBezTo>
                <a:cubicBezTo>
                  <a:pt x="280" y="57"/>
                  <a:pt x="274" y="59"/>
                  <a:pt x="267" y="59"/>
                </a:cubicBezTo>
                <a:cubicBezTo>
                  <a:pt x="253" y="59"/>
                  <a:pt x="244" y="53"/>
                  <a:pt x="242" y="40"/>
                </a:cubicBezTo>
                <a:cubicBezTo>
                  <a:pt x="241" y="34"/>
                  <a:pt x="242" y="30"/>
                  <a:pt x="244" y="27"/>
                </a:cubicBezTo>
                <a:cubicBezTo>
                  <a:pt x="244" y="26"/>
                  <a:pt x="244" y="26"/>
                  <a:pt x="245" y="25"/>
                </a:cubicBezTo>
                <a:lnTo>
                  <a:pt x="245" y="24"/>
                </a:lnTo>
                <a:cubicBezTo>
                  <a:pt x="233" y="26"/>
                  <a:pt x="222" y="30"/>
                  <a:pt x="211" y="38"/>
                </a:cubicBezTo>
                <a:cubicBezTo>
                  <a:pt x="208" y="40"/>
                  <a:pt x="206" y="42"/>
                  <a:pt x="206" y="43"/>
                </a:cubicBezTo>
                <a:cubicBezTo>
                  <a:pt x="206" y="43"/>
                  <a:pt x="207" y="44"/>
                  <a:pt x="209" y="46"/>
                </a:cubicBezTo>
                <a:cubicBezTo>
                  <a:pt x="210" y="47"/>
                  <a:pt x="212" y="50"/>
                  <a:pt x="214" y="53"/>
                </a:cubicBezTo>
                <a:cubicBezTo>
                  <a:pt x="217" y="57"/>
                  <a:pt x="219" y="61"/>
                  <a:pt x="221" y="65"/>
                </a:cubicBezTo>
                <a:cubicBezTo>
                  <a:pt x="224" y="69"/>
                  <a:pt x="226" y="74"/>
                  <a:pt x="227" y="81"/>
                </a:cubicBezTo>
                <a:cubicBezTo>
                  <a:pt x="228" y="88"/>
                  <a:pt x="229" y="95"/>
                  <a:pt x="230" y="102"/>
                </a:cubicBezTo>
                <a:cubicBezTo>
                  <a:pt x="230" y="128"/>
                  <a:pt x="219" y="150"/>
                  <a:pt x="199" y="169"/>
                </a:cubicBezTo>
                <a:cubicBezTo>
                  <a:pt x="178" y="187"/>
                  <a:pt x="152" y="196"/>
                  <a:pt x="122" y="196"/>
                </a:cubicBezTo>
                <a:cubicBezTo>
                  <a:pt x="101" y="196"/>
                  <a:pt x="80" y="190"/>
                  <a:pt x="59" y="179"/>
                </a:cubicBezTo>
                <a:cubicBezTo>
                  <a:pt x="55" y="186"/>
                  <a:pt x="53" y="194"/>
                  <a:pt x="53" y="203"/>
                </a:cubicBezTo>
                <a:cubicBezTo>
                  <a:pt x="53" y="217"/>
                  <a:pt x="58" y="228"/>
                  <a:pt x="69" y="236"/>
                </a:cubicBezTo>
                <a:cubicBezTo>
                  <a:pt x="73" y="238"/>
                  <a:pt x="76" y="239"/>
                  <a:pt x="80" y="239"/>
                </a:cubicBezTo>
                <a:cubicBezTo>
                  <a:pt x="83" y="239"/>
                  <a:pt x="98" y="240"/>
                  <a:pt x="125" y="241"/>
                </a:cubicBezTo>
                <a:cubicBezTo>
                  <a:pt x="161" y="241"/>
                  <a:pt x="183" y="242"/>
                  <a:pt x="194" y="244"/>
                </a:cubicBezTo>
                <a:cubicBezTo>
                  <a:pt x="219" y="248"/>
                  <a:pt x="240" y="257"/>
                  <a:pt x="255" y="270"/>
                </a:cubicBezTo>
                <a:cubicBezTo>
                  <a:pt x="272" y="287"/>
                  <a:pt x="280" y="307"/>
                  <a:pt x="280" y="333"/>
                </a:cubicBezTo>
                <a:cubicBezTo>
                  <a:pt x="280" y="362"/>
                  <a:pt x="264" y="383"/>
                  <a:pt x="230" y="398"/>
                </a:cubicBezTo>
                <a:cubicBezTo>
                  <a:pt x="204" y="412"/>
                  <a:pt x="174" y="418"/>
                  <a:pt x="140" y="418"/>
                </a:cubicBezTo>
                <a:cubicBezTo>
                  <a:pt x="105" y="418"/>
                  <a:pt x="75" y="412"/>
                  <a:pt x="49" y="398"/>
                </a:cubicBezTo>
                <a:cubicBezTo>
                  <a:pt x="16" y="384"/>
                  <a:pt x="0" y="363"/>
                  <a:pt x="0" y="335"/>
                </a:cubicBezTo>
                <a:cubicBezTo>
                  <a:pt x="0" y="319"/>
                  <a:pt x="4" y="306"/>
                  <a:pt x="13" y="296"/>
                </a:cubicBezTo>
                <a:cubicBezTo>
                  <a:pt x="22" y="286"/>
                  <a:pt x="31" y="279"/>
                  <a:pt x="40" y="275"/>
                </a:cubicBezTo>
                <a:lnTo>
                  <a:pt x="47" y="272"/>
                </a:lnTo>
                <a:cubicBezTo>
                  <a:pt x="32" y="259"/>
                  <a:pt x="24" y="241"/>
                  <a:pt x="24" y="218"/>
                </a:cubicBezTo>
                <a:cubicBezTo>
                  <a:pt x="24" y="199"/>
                  <a:pt x="30" y="181"/>
                  <a:pt x="42" y="165"/>
                </a:cubicBezTo>
                <a:cubicBezTo>
                  <a:pt x="24" y="146"/>
                  <a:pt x="15" y="125"/>
                  <a:pt x="15" y="102"/>
                </a:cubicBezTo>
                <a:cubicBezTo>
                  <a:pt x="15" y="76"/>
                  <a:pt x="25" y="53"/>
                  <a:pt x="46" y="35"/>
                </a:cubicBezTo>
                <a:cubicBezTo>
                  <a:pt x="67" y="17"/>
                  <a:pt x="93" y="8"/>
                  <a:pt x="123" y="7"/>
                </a:cubicBezTo>
                <a:cubicBezTo>
                  <a:pt x="144" y="7"/>
                  <a:pt x="164" y="13"/>
                  <a:pt x="183" y="24"/>
                </a:cubicBezTo>
                <a:lnTo>
                  <a:pt x="190" y="28"/>
                </a:lnTo>
                <a:moveTo>
                  <a:pt x="171" y="70"/>
                </a:moveTo>
                <a:cubicBezTo>
                  <a:pt x="169" y="58"/>
                  <a:pt x="163" y="49"/>
                  <a:pt x="154" y="42"/>
                </a:cubicBezTo>
                <a:cubicBezTo>
                  <a:pt x="146" y="35"/>
                  <a:pt x="135" y="32"/>
                  <a:pt x="121" y="31"/>
                </a:cubicBezTo>
                <a:cubicBezTo>
                  <a:pt x="109" y="31"/>
                  <a:pt x="99" y="35"/>
                  <a:pt x="90" y="41"/>
                </a:cubicBezTo>
                <a:cubicBezTo>
                  <a:pt x="81" y="48"/>
                  <a:pt x="76" y="58"/>
                  <a:pt x="73" y="70"/>
                </a:cubicBezTo>
                <a:cubicBezTo>
                  <a:pt x="72" y="77"/>
                  <a:pt x="72" y="88"/>
                  <a:pt x="72" y="102"/>
                </a:cubicBezTo>
                <a:cubicBezTo>
                  <a:pt x="72" y="121"/>
                  <a:pt x="73" y="134"/>
                  <a:pt x="76" y="143"/>
                </a:cubicBezTo>
                <a:cubicBezTo>
                  <a:pt x="79" y="152"/>
                  <a:pt x="85" y="159"/>
                  <a:pt x="95" y="165"/>
                </a:cubicBezTo>
                <a:cubicBezTo>
                  <a:pt x="102" y="170"/>
                  <a:pt x="111" y="172"/>
                  <a:pt x="122" y="172"/>
                </a:cubicBezTo>
                <a:cubicBezTo>
                  <a:pt x="131" y="172"/>
                  <a:pt x="139" y="170"/>
                  <a:pt x="146" y="167"/>
                </a:cubicBezTo>
                <a:cubicBezTo>
                  <a:pt x="153" y="164"/>
                  <a:pt x="158" y="160"/>
                  <a:pt x="161" y="156"/>
                </a:cubicBezTo>
                <a:cubicBezTo>
                  <a:pt x="164" y="151"/>
                  <a:pt x="166" y="147"/>
                  <a:pt x="168" y="143"/>
                </a:cubicBezTo>
                <a:cubicBezTo>
                  <a:pt x="169" y="139"/>
                  <a:pt x="170" y="136"/>
                  <a:pt x="171" y="134"/>
                </a:cubicBezTo>
                <a:cubicBezTo>
                  <a:pt x="172" y="127"/>
                  <a:pt x="173" y="116"/>
                  <a:pt x="173" y="102"/>
                </a:cubicBezTo>
                <a:cubicBezTo>
                  <a:pt x="173" y="88"/>
                  <a:pt x="172" y="77"/>
                  <a:pt x="171" y="70"/>
                </a:cubicBezTo>
                <a:moveTo>
                  <a:pt x="237" y="335"/>
                </a:moveTo>
                <a:cubicBezTo>
                  <a:pt x="237" y="324"/>
                  <a:pt x="234" y="315"/>
                  <a:pt x="228" y="308"/>
                </a:cubicBezTo>
                <a:cubicBezTo>
                  <a:pt x="222" y="302"/>
                  <a:pt x="213" y="297"/>
                  <a:pt x="202" y="294"/>
                </a:cubicBezTo>
                <a:cubicBezTo>
                  <a:pt x="190" y="291"/>
                  <a:pt x="180" y="289"/>
                  <a:pt x="171" y="288"/>
                </a:cubicBezTo>
                <a:cubicBezTo>
                  <a:pt x="162" y="287"/>
                  <a:pt x="150" y="287"/>
                  <a:pt x="137" y="287"/>
                </a:cubicBezTo>
                <a:lnTo>
                  <a:pt x="120" y="287"/>
                </a:lnTo>
                <a:cubicBezTo>
                  <a:pt x="91" y="287"/>
                  <a:pt x="74" y="288"/>
                  <a:pt x="69" y="291"/>
                </a:cubicBezTo>
                <a:cubicBezTo>
                  <a:pt x="61" y="294"/>
                  <a:pt x="54" y="300"/>
                  <a:pt x="49" y="308"/>
                </a:cubicBezTo>
                <a:cubicBezTo>
                  <a:pt x="45" y="316"/>
                  <a:pt x="42" y="325"/>
                  <a:pt x="42" y="335"/>
                </a:cubicBezTo>
                <a:cubicBezTo>
                  <a:pt x="42" y="339"/>
                  <a:pt x="43" y="344"/>
                  <a:pt x="46" y="349"/>
                </a:cubicBezTo>
                <a:cubicBezTo>
                  <a:pt x="48" y="355"/>
                  <a:pt x="53" y="361"/>
                  <a:pt x="59" y="368"/>
                </a:cubicBezTo>
                <a:cubicBezTo>
                  <a:pt x="65" y="375"/>
                  <a:pt x="75" y="381"/>
                  <a:pt x="89" y="386"/>
                </a:cubicBezTo>
                <a:cubicBezTo>
                  <a:pt x="103" y="390"/>
                  <a:pt x="120" y="393"/>
                  <a:pt x="140" y="393"/>
                </a:cubicBezTo>
                <a:cubicBezTo>
                  <a:pt x="169" y="393"/>
                  <a:pt x="192" y="387"/>
                  <a:pt x="210" y="376"/>
                </a:cubicBezTo>
                <a:cubicBezTo>
                  <a:pt x="228" y="364"/>
                  <a:pt x="237" y="350"/>
                  <a:pt x="237" y="3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3816720" y="3450960"/>
            <a:ext cx="64800" cy="107280"/>
          </a:xfrm>
          <a:custGeom>
            <a:avLst/>
            <a:gdLst/>
            <a:ahLst/>
            <a:rect l="0" t="0" r="r" b="b"/>
            <a:pathLst>
              <a:path w="180" h="298">
                <a:moveTo>
                  <a:pt x="27" y="107"/>
                </a:moveTo>
                <a:cubicBezTo>
                  <a:pt x="18" y="107"/>
                  <a:pt x="12" y="104"/>
                  <a:pt x="7" y="99"/>
                </a:cubicBezTo>
                <a:cubicBezTo>
                  <a:pt x="3" y="93"/>
                  <a:pt x="0" y="87"/>
                  <a:pt x="0" y="79"/>
                </a:cubicBezTo>
                <a:cubicBezTo>
                  <a:pt x="0" y="57"/>
                  <a:pt x="8" y="38"/>
                  <a:pt x="24" y="23"/>
                </a:cubicBezTo>
                <a:cubicBezTo>
                  <a:pt x="40" y="7"/>
                  <a:pt x="59" y="0"/>
                  <a:pt x="83" y="0"/>
                </a:cubicBezTo>
                <a:cubicBezTo>
                  <a:pt x="110" y="0"/>
                  <a:pt x="133" y="8"/>
                  <a:pt x="151" y="25"/>
                </a:cubicBezTo>
                <a:cubicBezTo>
                  <a:pt x="170" y="41"/>
                  <a:pt x="179" y="63"/>
                  <a:pt x="180" y="91"/>
                </a:cubicBezTo>
                <a:cubicBezTo>
                  <a:pt x="180" y="103"/>
                  <a:pt x="177" y="116"/>
                  <a:pt x="171" y="127"/>
                </a:cubicBezTo>
                <a:cubicBezTo>
                  <a:pt x="164" y="139"/>
                  <a:pt x="157" y="149"/>
                  <a:pt x="148" y="158"/>
                </a:cubicBezTo>
                <a:cubicBezTo>
                  <a:pt x="140" y="166"/>
                  <a:pt x="128" y="177"/>
                  <a:pt x="112" y="191"/>
                </a:cubicBezTo>
                <a:cubicBezTo>
                  <a:pt x="102" y="200"/>
                  <a:pt x="87" y="214"/>
                  <a:pt x="68" y="232"/>
                </a:cubicBezTo>
                <a:lnTo>
                  <a:pt x="41" y="257"/>
                </a:lnTo>
                <a:lnTo>
                  <a:pt x="75" y="257"/>
                </a:lnTo>
                <a:cubicBezTo>
                  <a:pt x="122" y="257"/>
                  <a:pt x="147" y="257"/>
                  <a:pt x="150" y="255"/>
                </a:cubicBezTo>
                <a:cubicBezTo>
                  <a:pt x="152" y="254"/>
                  <a:pt x="156" y="241"/>
                  <a:pt x="161" y="215"/>
                </a:cubicBezTo>
                <a:lnTo>
                  <a:pt x="161" y="214"/>
                </a:lnTo>
                <a:lnTo>
                  <a:pt x="180" y="214"/>
                </a:lnTo>
                <a:lnTo>
                  <a:pt x="180" y="215"/>
                </a:lnTo>
                <a:cubicBezTo>
                  <a:pt x="179" y="216"/>
                  <a:pt x="177" y="230"/>
                  <a:pt x="174" y="256"/>
                </a:cubicBezTo>
                <a:cubicBezTo>
                  <a:pt x="170" y="282"/>
                  <a:pt x="167" y="296"/>
                  <a:pt x="166" y="297"/>
                </a:cubicBezTo>
                <a:lnTo>
                  <a:pt x="166" y="298"/>
                </a:lnTo>
                <a:lnTo>
                  <a:pt x="0" y="298"/>
                </a:lnTo>
                <a:lnTo>
                  <a:pt x="0" y="290"/>
                </a:lnTo>
                <a:lnTo>
                  <a:pt x="0" y="285"/>
                </a:lnTo>
                <a:cubicBezTo>
                  <a:pt x="0" y="282"/>
                  <a:pt x="1" y="280"/>
                  <a:pt x="3" y="278"/>
                </a:cubicBezTo>
                <a:cubicBezTo>
                  <a:pt x="5" y="275"/>
                  <a:pt x="9" y="270"/>
                  <a:pt x="16" y="262"/>
                </a:cubicBezTo>
                <a:cubicBezTo>
                  <a:pt x="25" y="253"/>
                  <a:pt x="32" y="244"/>
                  <a:pt x="39" y="237"/>
                </a:cubicBezTo>
                <a:cubicBezTo>
                  <a:pt x="41" y="234"/>
                  <a:pt x="46" y="229"/>
                  <a:pt x="54" y="221"/>
                </a:cubicBezTo>
                <a:cubicBezTo>
                  <a:pt x="61" y="213"/>
                  <a:pt x="66" y="207"/>
                  <a:pt x="69" y="204"/>
                </a:cubicBezTo>
                <a:cubicBezTo>
                  <a:pt x="72" y="201"/>
                  <a:pt x="76" y="196"/>
                  <a:pt x="82" y="189"/>
                </a:cubicBezTo>
                <a:cubicBezTo>
                  <a:pt x="88" y="182"/>
                  <a:pt x="92" y="177"/>
                  <a:pt x="95" y="174"/>
                </a:cubicBezTo>
                <a:cubicBezTo>
                  <a:pt x="97" y="171"/>
                  <a:pt x="100" y="166"/>
                  <a:pt x="105" y="161"/>
                </a:cubicBezTo>
                <a:cubicBezTo>
                  <a:pt x="109" y="155"/>
                  <a:pt x="112" y="150"/>
                  <a:pt x="114" y="146"/>
                </a:cubicBezTo>
                <a:cubicBezTo>
                  <a:pt x="116" y="143"/>
                  <a:pt x="118" y="138"/>
                  <a:pt x="121" y="133"/>
                </a:cubicBezTo>
                <a:cubicBezTo>
                  <a:pt x="124" y="129"/>
                  <a:pt x="126" y="124"/>
                  <a:pt x="127" y="119"/>
                </a:cubicBezTo>
                <a:cubicBezTo>
                  <a:pt x="128" y="114"/>
                  <a:pt x="129" y="110"/>
                  <a:pt x="130" y="106"/>
                </a:cubicBezTo>
                <a:cubicBezTo>
                  <a:pt x="131" y="102"/>
                  <a:pt x="131" y="97"/>
                  <a:pt x="131" y="91"/>
                </a:cubicBezTo>
                <a:cubicBezTo>
                  <a:pt x="131" y="72"/>
                  <a:pt x="126" y="55"/>
                  <a:pt x="116" y="41"/>
                </a:cubicBezTo>
                <a:cubicBezTo>
                  <a:pt x="106" y="28"/>
                  <a:pt x="91" y="21"/>
                  <a:pt x="73" y="21"/>
                </a:cubicBezTo>
                <a:cubicBezTo>
                  <a:pt x="63" y="21"/>
                  <a:pt x="54" y="23"/>
                  <a:pt x="47" y="28"/>
                </a:cubicBezTo>
                <a:cubicBezTo>
                  <a:pt x="39" y="33"/>
                  <a:pt x="34" y="38"/>
                  <a:pt x="31" y="43"/>
                </a:cubicBezTo>
                <a:cubicBezTo>
                  <a:pt x="28" y="48"/>
                  <a:pt x="27" y="51"/>
                  <a:pt x="27" y="52"/>
                </a:cubicBezTo>
                <a:lnTo>
                  <a:pt x="29" y="52"/>
                </a:lnTo>
                <a:cubicBezTo>
                  <a:pt x="34" y="52"/>
                  <a:pt x="40" y="54"/>
                  <a:pt x="45" y="58"/>
                </a:cubicBezTo>
                <a:cubicBezTo>
                  <a:pt x="51" y="62"/>
                  <a:pt x="54" y="70"/>
                  <a:pt x="54" y="80"/>
                </a:cubicBezTo>
                <a:cubicBezTo>
                  <a:pt x="54" y="87"/>
                  <a:pt x="51" y="94"/>
                  <a:pt x="47" y="99"/>
                </a:cubicBezTo>
                <a:cubicBezTo>
                  <a:pt x="42" y="104"/>
                  <a:pt x="35" y="106"/>
                  <a:pt x="27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3922200" y="333216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7"/>
                </a:moveTo>
                <a:cubicBezTo>
                  <a:pt x="0" y="288"/>
                  <a:pt x="2" y="260"/>
                  <a:pt x="6" y="234"/>
                </a:cubicBezTo>
                <a:cubicBezTo>
                  <a:pt x="10" y="208"/>
                  <a:pt x="15" y="185"/>
                  <a:pt x="20" y="166"/>
                </a:cubicBezTo>
                <a:cubicBezTo>
                  <a:pt x="26" y="147"/>
                  <a:pt x="34" y="129"/>
                  <a:pt x="44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5" y="35"/>
                </a:cubicBezTo>
                <a:cubicBezTo>
                  <a:pt x="107" y="23"/>
                  <a:pt x="114" y="16"/>
                  <a:pt x="116" y="14"/>
                </a:cubicBezTo>
                <a:cubicBezTo>
                  <a:pt x="118" y="11"/>
                  <a:pt x="124" y="7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8"/>
                  <a:pt x="95" y="86"/>
                  <a:pt x="84" y="107"/>
                </a:cubicBezTo>
                <a:cubicBezTo>
                  <a:pt x="73" y="129"/>
                  <a:pt x="65" y="158"/>
                  <a:pt x="57" y="195"/>
                </a:cubicBezTo>
                <a:cubicBezTo>
                  <a:pt x="49" y="231"/>
                  <a:pt x="46" y="272"/>
                  <a:pt x="46" y="317"/>
                </a:cubicBezTo>
                <a:cubicBezTo>
                  <a:pt x="46" y="361"/>
                  <a:pt x="49" y="402"/>
                  <a:pt x="57" y="438"/>
                </a:cubicBezTo>
                <a:cubicBezTo>
                  <a:pt x="65" y="474"/>
                  <a:pt x="73" y="504"/>
                  <a:pt x="83" y="526"/>
                </a:cubicBezTo>
                <a:cubicBezTo>
                  <a:pt x="93" y="549"/>
                  <a:pt x="104" y="567"/>
                  <a:pt x="114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8" y="623"/>
                  <a:pt x="152" y="628"/>
                  <a:pt x="152" y="628"/>
                </a:cubicBezTo>
                <a:cubicBezTo>
                  <a:pt x="152" y="632"/>
                  <a:pt x="149" y="634"/>
                  <a:pt x="142" y="634"/>
                </a:cubicBezTo>
                <a:lnTo>
                  <a:pt x="140" y="634"/>
                </a:lnTo>
                <a:lnTo>
                  <a:pt x="132" y="634"/>
                </a:lnTo>
                <a:lnTo>
                  <a:pt x="114" y="619"/>
                </a:lnTo>
                <a:cubicBezTo>
                  <a:pt x="75" y="583"/>
                  <a:pt x="45" y="537"/>
                  <a:pt x="27" y="484"/>
                </a:cubicBezTo>
                <a:cubicBezTo>
                  <a:pt x="9" y="430"/>
                  <a:pt x="0" y="374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3980160" y="3402360"/>
            <a:ext cx="122400" cy="145080"/>
          </a:xfrm>
          <a:custGeom>
            <a:avLst/>
            <a:gdLst/>
            <a:ahLst/>
            <a:rect l="0" t="0" r="r" b="b"/>
            <a:pathLst>
              <a:path w="340" h="403">
                <a:moveTo>
                  <a:pt x="40" y="98"/>
                </a:moveTo>
                <a:cubicBezTo>
                  <a:pt x="40" y="97"/>
                  <a:pt x="40" y="95"/>
                  <a:pt x="41" y="93"/>
                </a:cubicBezTo>
                <a:cubicBezTo>
                  <a:pt x="41" y="91"/>
                  <a:pt x="42" y="86"/>
                  <a:pt x="44" y="79"/>
                </a:cubicBezTo>
                <a:cubicBezTo>
                  <a:pt x="46" y="72"/>
                  <a:pt x="48" y="66"/>
                  <a:pt x="50" y="60"/>
                </a:cubicBezTo>
                <a:cubicBezTo>
                  <a:pt x="53" y="54"/>
                  <a:pt x="56" y="47"/>
                  <a:pt x="60" y="39"/>
                </a:cubicBezTo>
                <a:cubicBezTo>
                  <a:pt x="64" y="31"/>
                  <a:pt x="68" y="24"/>
                  <a:pt x="73" y="20"/>
                </a:cubicBezTo>
                <a:cubicBezTo>
                  <a:pt x="77" y="15"/>
                  <a:pt x="83" y="11"/>
                  <a:pt x="89" y="6"/>
                </a:cubicBezTo>
                <a:cubicBezTo>
                  <a:pt x="95" y="1"/>
                  <a:pt x="102" y="-1"/>
                  <a:pt x="110" y="0"/>
                </a:cubicBezTo>
                <a:cubicBezTo>
                  <a:pt x="141" y="0"/>
                  <a:pt x="162" y="14"/>
                  <a:pt x="171" y="41"/>
                </a:cubicBezTo>
                <a:lnTo>
                  <a:pt x="177" y="35"/>
                </a:lnTo>
                <a:cubicBezTo>
                  <a:pt x="203" y="12"/>
                  <a:pt x="228" y="0"/>
                  <a:pt x="252" y="0"/>
                </a:cubicBezTo>
                <a:cubicBezTo>
                  <a:pt x="280" y="0"/>
                  <a:pt x="301" y="10"/>
                  <a:pt x="317" y="30"/>
                </a:cubicBezTo>
                <a:cubicBezTo>
                  <a:pt x="333" y="50"/>
                  <a:pt x="340" y="74"/>
                  <a:pt x="340" y="102"/>
                </a:cubicBezTo>
                <a:cubicBezTo>
                  <a:pt x="340" y="148"/>
                  <a:pt x="324" y="190"/>
                  <a:pt x="292" y="228"/>
                </a:cubicBezTo>
                <a:cubicBezTo>
                  <a:pt x="259" y="266"/>
                  <a:pt x="223" y="286"/>
                  <a:pt x="183" y="286"/>
                </a:cubicBezTo>
                <a:cubicBezTo>
                  <a:pt x="173" y="286"/>
                  <a:pt x="165" y="285"/>
                  <a:pt x="158" y="282"/>
                </a:cubicBezTo>
                <a:cubicBezTo>
                  <a:pt x="153" y="280"/>
                  <a:pt x="148" y="277"/>
                  <a:pt x="143" y="273"/>
                </a:cubicBezTo>
                <a:cubicBezTo>
                  <a:pt x="138" y="269"/>
                  <a:pt x="134" y="265"/>
                  <a:pt x="131" y="262"/>
                </a:cubicBezTo>
                <a:lnTo>
                  <a:pt x="127" y="257"/>
                </a:lnTo>
                <a:cubicBezTo>
                  <a:pt x="126" y="257"/>
                  <a:pt x="122" y="276"/>
                  <a:pt x="113" y="312"/>
                </a:cubicBezTo>
                <a:cubicBezTo>
                  <a:pt x="104" y="348"/>
                  <a:pt x="100" y="367"/>
                  <a:pt x="100" y="367"/>
                </a:cubicBezTo>
                <a:cubicBezTo>
                  <a:pt x="100" y="370"/>
                  <a:pt x="101" y="371"/>
                  <a:pt x="105" y="371"/>
                </a:cubicBezTo>
                <a:cubicBezTo>
                  <a:pt x="108" y="372"/>
                  <a:pt x="116" y="373"/>
                  <a:pt x="128" y="373"/>
                </a:cubicBezTo>
                <a:lnTo>
                  <a:pt x="144" y="373"/>
                </a:lnTo>
                <a:cubicBezTo>
                  <a:pt x="147" y="376"/>
                  <a:pt x="148" y="378"/>
                  <a:pt x="148" y="379"/>
                </a:cubicBezTo>
                <a:cubicBezTo>
                  <a:pt x="148" y="380"/>
                  <a:pt x="147" y="384"/>
                  <a:pt x="146" y="390"/>
                </a:cubicBezTo>
                <a:cubicBezTo>
                  <a:pt x="145" y="396"/>
                  <a:pt x="143" y="400"/>
                  <a:pt x="142" y="401"/>
                </a:cubicBezTo>
                <a:cubicBezTo>
                  <a:pt x="141" y="402"/>
                  <a:pt x="138" y="403"/>
                  <a:pt x="134" y="403"/>
                </a:cubicBezTo>
                <a:cubicBezTo>
                  <a:pt x="133" y="403"/>
                  <a:pt x="131" y="403"/>
                  <a:pt x="127" y="403"/>
                </a:cubicBezTo>
                <a:cubicBezTo>
                  <a:pt x="123" y="403"/>
                  <a:pt x="116" y="403"/>
                  <a:pt x="105" y="403"/>
                </a:cubicBezTo>
                <a:cubicBezTo>
                  <a:pt x="95" y="402"/>
                  <a:pt x="82" y="402"/>
                  <a:pt x="66" y="402"/>
                </a:cubicBezTo>
                <a:cubicBezTo>
                  <a:pt x="37" y="402"/>
                  <a:pt x="18" y="403"/>
                  <a:pt x="10" y="403"/>
                </a:cubicBezTo>
                <a:lnTo>
                  <a:pt x="5" y="403"/>
                </a:lnTo>
                <a:cubicBezTo>
                  <a:pt x="2" y="401"/>
                  <a:pt x="0" y="397"/>
                  <a:pt x="0" y="396"/>
                </a:cubicBezTo>
                <a:cubicBezTo>
                  <a:pt x="1" y="384"/>
                  <a:pt x="4" y="377"/>
                  <a:pt x="9" y="373"/>
                </a:cubicBezTo>
                <a:lnTo>
                  <a:pt x="21" y="373"/>
                </a:lnTo>
                <a:cubicBezTo>
                  <a:pt x="36" y="373"/>
                  <a:pt x="44" y="370"/>
                  <a:pt x="46" y="366"/>
                </a:cubicBezTo>
                <a:cubicBezTo>
                  <a:pt x="47" y="363"/>
                  <a:pt x="60" y="313"/>
                  <a:pt x="85" y="215"/>
                </a:cubicBezTo>
                <a:cubicBezTo>
                  <a:pt x="109" y="116"/>
                  <a:pt x="122" y="64"/>
                  <a:pt x="123" y="58"/>
                </a:cubicBezTo>
                <a:cubicBezTo>
                  <a:pt x="124" y="56"/>
                  <a:pt x="124" y="53"/>
                  <a:pt x="124" y="50"/>
                </a:cubicBezTo>
                <a:cubicBezTo>
                  <a:pt x="124" y="32"/>
                  <a:pt x="118" y="24"/>
                  <a:pt x="108" y="24"/>
                </a:cubicBezTo>
                <a:cubicBezTo>
                  <a:pt x="99" y="24"/>
                  <a:pt x="91" y="30"/>
                  <a:pt x="85" y="41"/>
                </a:cubicBezTo>
                <a:cubicBezTo>
                  <a:pt x="78" y="53"/>
                  <a:pt x="73" y="66"/>
                  <a:pt x="70" y="80"/>
                </a:cubicBezTo>
                <a:cubicBezTo>
                  <a:pt x="67" y="94"/>
                  <a:pt x="64" y="101"/>
                  <a:pt x="62" y="103"/>
                </a:cubicBezTo>
                <a:cubicBezTo>
                  <a:pt x="62" y="104"/>
                  <a:pt x="58" y="104"/>
                  <a:pt x="52" y="104"/>
                </a:cubicBezTo>
                <a:lnTo>
                  <a:pt x="43" y="104"/>
                </a:lnTo>
                <a:cubicBezTo>
                  <a:pt x="41" y="101"/>
                  <a:pt x="40" y="100"/>
                  <a:pt x="40" y="98"/>
                </a:cubicBezTo>
                <a:moveTo>
                  <a:pt x="138" y="215"/>
                </a:moveTo>
                <a:cubicBezTo>
                  <a:pt x="147" y="247"/>
                  <a:pt x="163" y="263"/>
                  <a:pt x="184" y="263"/>
                </a:cubicBezTo>
                <a:cubicBezTo>
                  <a:pt x="197" y="263"/>
                  <a:pt x="209" y="258"/>
                  <a:pt x="221" y="249"/>
                </a:cubicBezTo>
                <a:cubicBezTo>
                  <a:pt x="233" y="239"/>
                  <a:pt x="243" y="227"/>
                  <a:pt x="250" y="212"/>
                </a:cubicBezTo>
                <a:cubicBezTo>
                  <a:pt x="258" y="198"/>
                  <a:pt x="265" y="175"/>
                  <a:pt x="274" y="144"/>
                </a:cubicBezTo>
                <a:cubicBezTo>
                  <a:pt x="282" y="113"/>
                  <a:pt x="286" y="89"/>
                  <a:pt x="286" y="74"/>
                </a:cubicBezTo>
                <a:lnTo>
                  <a:pt x="286" y="70"/>
                </a:lnTo>
                <a:cubicBezTo>
                  <a:pt x="286" y="39"/>
                  <a:pt x="273" y="24"/>
                  <a:pt x="246" y="24"/>
                </a:cubicBezTo>
                <a:cubicBezTo>
                  <a:pt x="242" y="24"/>
                  <a:pt x="237" y="24"/>
                  <a:pt x="233" y="26"/>
                </a:cubicBezTo>
                <a:cubicBezTo>
                  <a:pt x="228" y="27"/>
                  <a:pt x="223" y="29"/>
                  <a:pt x="219" y="31"/>
                </a:cubicBezTo>
                <a:cubicBezTo>
                  <a:pt x="214" y="34"/>
                  <a:pt x="210" y="36"/>
                  <a:pt x="206" y="39"/>
                </a:cubicBezTo>
                <a:cubicBezTo>
                  <a:pt x="202" y="42"/>
                  <a:pt x="199" y="46"/>
                  <a:pt x="195" y="49"/>
                </a:cubicBezTo>
                <a:cubicBezTo>
                  <a:pt x="192" y="52"/>
                  <a:pt x="189" y="55"/>
                  <a:pt x="186" y="58"/>
                </a:cubicBezTo>
                <a:cubicBezTo>
                  <a:pt x="183" y="61"/>
                  <a:pt x="180" y="64"/>
                  <a:pt x="179" y="67"/>
                </a:cubicBezTo>
                <a:cubicBezTo>
                  <a:pt x="177" y="70"/>
                  <a:pt x="175" y="72"/>
                  <a:pt x="174" y="74"/>
                </a:cubicBezTo>
                <a:lnTo>
                  <a:pt x="172" y="76"/>
                </a:lnTo>
                <a:cubicBezTo>
                  <a:pt x="172" y="77"/>
                  <a:pt x="171" y="79"/>
                  <a:pt x="170" y="85"/>
                </a:cubicBezTo>
                <a:cubicBezTo>
                  <a:pt x="169" y="90"/>
                  <a:pt x="166" y="100"/>
                  <a:pt x="163" y="113"/>
                </a:cubicBezTo>
                <a:cubicBezTo>
                  <a:pt x="160" y="126"/>
                  <a:pt x="157" y="137"/>
                  <a:pt x="154" y="146"/>
                </a:cubicBezTo>
                <a:cubicBezTo>
                  <a:pt x="143" y="190"/>
                  <a:pt x="138" y="214"/>
                  <a:pt x="138" y="21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4114440" y="343080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4" y="27"/>
                </a:moveTo>
                <a:cubicBezTo>
                  <a:pt x="74" y="20"/>
                  <a:pt x="77" y="14"/>
                  <a:pt x="83" y="9"/>
                </a:cubicBezTo>
                <a:cubicBezTo>
                  <a:pt x="89" y="3"/>
                  <a:pt x="95" y="0"/>
                  <a:pt x="103" y="0"/>
                </a:cubicBezTo>
                <a:cubicBezTo>
                  <a:pt x="108" y="0"/>
                  <a:pt x="112" y="2"/>
                  <a:pt x="116" y="5"/>
                </a:cubicBezTo>
                <a:cubicBezTo>
                  <a:pt x="120" y="9"/>
                  <a:pt x="121" y="13"/>
                  <a:pt x="122" y="19"/>
                </a:cubicBezTo>
                <a:cubicBezTo>
                  <a:pt x="122" y="26"/>
                  <a:pt x="119" y="32"/>
                  <a:pt x="113" y="38"/>
                </a:cubicBezTo>
                <a:cubicBezTo>
                  <a:pt x="107" y="43"/>
                  <a:pt x="100" y="46"/>
                  <a:pt x="93" y="47"/>
                </a:cubicBezTo>
                <a:cubicBezTo>
                  <a:pt x="89" y="47"/>
                  <a:pt x="84" y="45"/>
                  <a:pt x="81" y="42"/>
                </a:cubicBezTo>
                <a:cubicBezTo>
                  <a:pt x="77" y="39"/>
                  <a:pt x="75" y="34"/>
                  <a:pt x="74" y="27"/>
                </a:cubicBezTo>
                <a:moveTo>
                  <a:pt x="0" y="167"/>
                </a:moveTo>
                <a:cubicBezTo>
                  <a:pt x="0" y="165"/>
                  <a:pt x="2" y="160"/>
                  <a:pt x="4" y="153"/>
                </a:cubicBezTo>
                <a:cubicBezTo>
                  <a:pt x="7" y="147"/>
                  <a:pt x="12" y="139"/>
                  <a:pt x="16" y="131"/>
                </a:cubicBezTo>
                <a:cubicBezTo>
                  <a:pt x="21" y="122"/>
                  <a:pt x="27" y="115"/>
                  <a:pt x="36" y="108"/>
                </a:cubicBezTo>
                <a:cubicBezTo>
                  <a:pt x="45" y="101"/>
                  <a:pt x="53" y="98"/>
                  <a:pt x="63" y="98"/>
                </a:cubicBezTo>
                <a:cubicBezTo>
                  <a:pt x="74" y="98"/>
                  <a:pt x="84" y="101"/>
                  <a:pt x="92" y="108"/>
                </a:cubicBezTo>
                <a:cubicBezTo>
                  <a:pt x="100" y="115"/>
                  <a:pt x="104" y="124"/>
                  <a:pt x="104" y="136"/>
                </a:cubicBezTo>
                <a:cubicBezTo>
                  <a:pt x="104" y="141"/>
                  <a:pt x="102" y="149"/>
                  <a:pt x="98" y="161"/>
                </a:cubicBezTo>
                <a:cubicBezTo>
                  <a:pt x="93" y="173"/>
                  <a:pt x="87" y="188"/>
                  <a:pt x="80" y="208"/>
                </a:cubicBezTo>
                <a:cubicBezTo>
                  <a:pt x="72" y="229"/>
                  <a:pt x="66" y="246"/>
                  <a:pt x="61" y="260"/>
                </a:cubicBezTo>
                <a:cubicBezTo>
                  <a:pt x="59" y="266"/>
                  <a:pt x="59" y="271"/>
                  <a:pt x="59" y="274"/>
                </a:cubicBezTo>
                <a:cubicBezTo>
                  <a:pt x="59" y="281"/>
                  <a:pt x="61" y="285"/>
                  <a:pt x="66" y="285"/>
                </a:cubicBezTo>
                <a:cubicBezTo>
                  <a:pt x="69" y="285"/>
                  <a:pt x="72" y="285"/>
                  <a:pt x="75" y="284"/>
                </a:cubicBezTo>
                <a:cubicBezTo>
                  <a:pt x="78" y="283"/>
                  <a:pt x="81" y="281"/>
                  <a:pt x="85" y="277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5"/>
                  <a:pt x="105" y="246"/>
                  <a:pt x="108" y="235"/>
                </a:cubicBezTo>
                <a:cubicBezTo>
                  <a:pt x="109" y="232"/>
                  <a:pt x="110" y="230"/>
                  <a:pt x="111" y="229"/>
                </a:cubicBezTo>
                <a:cubicBezTo>
                  <a:pt x="111" y="229"/>
                  <a:pt x="114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6" y="240"/>
                  <a:pt x="123" y="247"/>
                </a:cubicBezTo>
                <a:cubicBezTo>
                  <a:pt x="120" y="253"/>
                  <a:pt x="117" y="261"/>
                  <a:pt x="112" y="269"/>
                </a:cubicBezTo>
                <a:cubicBezTo>
                  <a:pt x="107" y="278"/>
                  <a:pt x="100" y="285"/>
                  <a:pt x="92" y="292"/>
                </a:cubicBezTo>
                <a:cubicBezTo>
                  <a:pt x="83" y="298"/>
                  <a:pt x="74" y="302"/>
                  <a:pt x="64" y="302"/>
                </a:cubicBezTo>
                <a:cubicBezTo>
                  <a:pt x="55" y="302"/>
                  <a:pt x="46" y="298"/>
                  <a:pt x="38" y="292"/>
                </a:cubicBezTo>
                <a:cubicBezTo>
                  <a:pt x="30" y="286"/>
                  <a:pt x="25" y="276"/>
                  <a:pt x="25" y="264"/>
                </a:cubicBezTo>
                <a:cubicBezTo>
                  <a:pt x="25" y="258"/>
                  <a:pt x="26" y="254"/>
                  <a:pt x="27" y="249"/>
                </a:cubicBezTo>
                <a:cubicBezTo>
                  <a:pt x="29" y="245"/>
                  <a:pt x="35" y="228"/>
                  <a:pt x="47" y="197"/>
                </a:cubicBezTo>
                <a:cubicBezTo>
                  <a:pt x="58" y="167"/>
                  <a:pt x="65" y="149"/>
                  <a:pt x="66" y="143"/>
                </a:cubicBezTo>
                <a:cubicBezTo>
                  <a:pt x="68" y="137"/>
                  <a:pt x="69" y="131"/>
                  <a:pt x="69" y="126"/>
                </a:cubicBezTo>
                <a:cubicBezTo>
                  <a:pt x="69" y="119"/>
                  <a:pt x="67" y="115"/>
                  <a:pt x="62" y="115"/>
                </a:cubicBezTo>
                <a:lnTo>
                  <a:pt x="61" y="115"/>
                </a:lnTo>
                <a:cubicBezTo>
                  <a:pt x="52" y="115"/>
                  <a:pt x="44" y="120"/>
                  <a:pt x="36" y="130"/>
                </a:cubicBezTo>
                <a:cubicBezTo>
                  <a:pt x="29" y="140"/>
                  <a:pt x="23" y="152"/>
                  <a:pt x="19" y="167"/>
                </a:cubicBezTo>
                <a:cubicBezTo>
                  <a:pt x="19" y="168"/>
                  <a:pt x="19" y="168"/>
                  <a:pt x="18" y="169"/>
                </a:cubicBezTo>
                <a:lnTo>
                  <a:pt x="18" y="170"/>
                </a:lnTo>
                <a:cubicBezTo>
                  <a:pt x="18" y="170"/>
                  <a:pt x="18" y="171"/>
                  <a:pt x="17" y="171"/>
                </a:cubicBezTo>
                <a:lnTo>
                  <a:pt x="16" y="171"/>
                </a:lnTo>
                <a:cubicBezTo>
                  <a:pt x="15" y="171"/>
                  <a:pt x="15" y="171"/>
                  <a:pt x="14" y="171"/>
                </a:cubicBezTo>
                <a:cubicBezTo>
                  <a:pt x="13" y="171"/>
                  <a:pt x="12" y="171"/>
                  <a:pt x="10" y="171"/>
                </a:cubicBezTo>
                <a:lnTo>
                  <a:pt x="3" y="171"/>
                </a:lnTo>
                <a:cubicBezTo>
                  <a:pt x="1" y="170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4190760" y="333216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5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7" y="16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3"/>
                  <a:pt x="152" y="259"/>
                  <a:pt x="152" y="317"/>
                </a:cubicBezTo>
                <a:cubicBezTo>
                  <a:pt x="152" y="345"/>
                  <a:pt x="150" y="373"/>
                  <a:pt x="146" y="400"/>
                </a:cubicBezTo>
                <a:cubicBezTo>
                  <a:pt x="141" y="426"/>
                  <a:pt x="137" y="449"/>
                  <a:pt x="131" y="467"/>
                </a:cubicBezTo>
                <a:cubicBezTo>
                  <a:pt x="126" y="486"/>
                  <a:pt x="118" y="504"/>
                  <a:pt x="108" y="523"/>
                </a:cubicBezTo>
                <a:cubicBezTo>
                  <a:pt x="98" y="542"/>
                  <a:pt x="90" y="557"/>
                  <a:pt x="84" y="566"/>
                </a:cubicBezTo>
                <a:cubicBezTo>
                  <a:pt x="78" y="576"/>
                  <a:pt x="69" y="587"/>
                  <a:pt x="57" y="598"/>
                </a:cubicBezTo>
                <a:cubicBezTo>
                  <a:pt x="45" y="610"/>
                  <a:pt x="39" y="617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1" y="633"/>
                  <a:pt x="20" y="633"/>
                  <a:pt x="19" y="634"/>
                </a:cubicBezTo>
                <a:lnTo>
                  <a:pt x="12" y="634"/>
                </a:lnTo>
                <a:cubicBezTo>
                  <a:pt x="8" y="634"/>
                  <a:pt x="6" y="634"/>
                  <a:pt x="5" y="634"/>
                </a:cubicBezTo>
                <a:cubicBezTo>
                  <a:pt x="4" y="634"/>
                  <a:pt x="2" y="633"/>
                  <a:pt x="2" y="632"/>
                </a:cubicBezTo>
                <a:cubicBezTo>
                  <a:pt x="1" y="631"/>
                  <a:pt x="0" y="629"/>
                  <a:pt x="0" y="626"/>
                </a:cubicBezTo>
                <a:cubicBezTo>
                  <a:pt x="0" y="626"/>
                  <a:pt x="2" y="623"/>
                  <a:pt x="7" y="618"/>
                </a:cubicBezTo>
                <a:cubicBezTo>
                  <a:pt x="73" y="550"/>
                  <a:pt x="106" y="449"/>
                  <a:pt x="106" y="317"/>
                </a:cubicBezTo>
                <a:cubicBezTo>
                  <a:pt x="106" y="184"/>
                  <a:pt x="73" y="84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747720" y="2706120"/>
            <a:ext cx="10216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Формула: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116000" y="3990960"/>
            <a:ext cx="157680" cy="204840"/>
          </a:xfrm>
          <a:custGeom>
            <a:avLst/>
            <a:gdLst/>
            <a:ahLst/>
            <a:rect l="0" t="0" r="r" b="b"/>
            <a:pathLst>
              <a:path w="438" h="569">
                <a:moveTo>
                  <a:pt x="222" y="495"/>
                </a:moveTo>
                <a:cubicBezTo>
                  <a:pt x="222" y="481"/>
                  <a:pt x="222" y="471"/>
                  <a:pt x="223" y="464"/>
                </a:cubicBezTo>
                <a:cubicBezTo>
                  <a:pt x="223" y="457"/>
                  <a:pt x="223" y="453"/>
                  <a:pt x="224" y="452"/>
                </a:cubicBezTo>
                <a:lnTo>
                  <a:pt x="224" y="449"/>
                </a:lnTo>
                <a:lnTo>
                  <a:pt x="214" y="452"/>
                </a:lnTo>
                <a:cubicBezTo>
                  <a:pt x="195" y="456"/>
                  <a:pt x="177" y="459"/>
                  <a:pt x="160" y="459"/>
                </a:cubicBezTo>
                <a:cubicBezTo>
                  <a:pt x="120" y="459"/>
                  <a:pt x="85" y="447"/>
                  <a:pt x="56" y="423"/>
                </a:cubicBezTo>
                <a:cubicBezTo>
                  <a:pt x="26" y="399"/>
                  <a:pt x="8" y="364"/>
                  <a:pt x="1" y="318"/>
                </a:cubicBezTo>
                <a:cubicBezTo>
                  <a:pt x="0" y="314"/>
                  <a:pt x="0" y="305"/>
                  <a:pt x="0" y="291"/>
                </a:cubicBezTo>
                <a:cubicBezTo>
                  <a:pt x="0" y="248"/>
                  <a:pt x="10" y="207"/>
                  <a:pt x="31" y="168"/>
                </a:cubicBezTo>
                <a:cubicBezTo>
                  <a:pt x="51" y="129"/>
                  <a:pt x="78" y="95"/>
                  <a:pt x="112" y="65"/>
                </a:cubicBezTo>
                <a:cubicBezTo>
                  <a:pt x="164" y="21"/>
                  <a:pt x="218" y="0"/>
                  <a:pt x="271" y="0"/>
                </a:cubicBezTo>
                <a:cubicBezTo>
                  <a:pt x="287" y="0"/>
                  <a:pt x="297" y="0"/>
                  <a:pt x="301" y="0"/>
                </a:cubicBezTo>
                <a:cubicBezTo>
                  <a:pt x="342" y="6"/>
                  <a:pt x="375" y="24"/>
                  <a:pt x="400" y="55"/>
                </a:cubicBezTo>
                <a:cubicBezTo>
                  <a:pt x="425" y="85"/>
                  <a:pt x="437" y="123"/>
                  <a:pt x="438" y="170"/>
                </a:cubicBezTo>
                <a:cubicBezTo>
                  <a:pt x="438" y="246"/>
                  <a:pt x="406" y="315"/>
                  <a:pt x="344" y="377"/>
                </a:cubicBezTo>
                <a:cubicBezTo>
                  <a:pt x="317" y="402"/>
                  <a:pt x="290" y="422"/>
                  <a:pt x="261" y="435"/>
                </a:cubicBezTo>
                <a:lnTo>
                  <a:pt x="250" y="440"/>
                </a:lnTo>
                <a:lnTo>
                  <a:pt x="250" y="443"/>
                </a:lnTo>
                <a:cubicBezTo>
                  <a:pt x="250" y="443"/>
                  <a:pt x="252" y="449"/>
                  <a:pt x="254" y="460"/>
                </a:cubicBezTo>
                <a:cubicBezTo>
                  <a:pt x="256" y="471"/>
                  <a:pt x="260" y="480"/>
                  <a:pt x="267" y="487"/>
                </a:cubicBezTo>
                <a:cubicBezTo>
                  <a:pt x="274" y="493"/>
                  <a:pt x="283" y="497"/>
                  <a:pt x="296" y="497"/>
                </a:cubicBezTo>
                <a:cubicBezTo>
                  <a:pt x="311" y="497"/>
                  <a:pt x="325" y="492"/>
                  <a:pt x="338" y="483"/>
                </a:cubicBezTo>
                <a:cubicBezTo>
                  <a:pt x="352" y="473"/>
                  <a:pt x="361" y="461"/>
                  <a:pt x="365" y="447"/>
                </a:cubicBezTo>
                <a:cubicBezTo>
                  <a:pt x="367" y="441"/>
                  <a:pt x="370" y="438"/>
                  <a:pt x="373" y="438"/>
                </a:cubicBezTo>
                <a:cubicBezTo>
                  <a:pt x="377" y="438"/>
                  <a:pt x="379" y="440"/>
                  <a:pt x="380" y="444"/>
                </a:cubicBezTo>
                <a:cubicBezTo>
                  <a:pt x="380" y="447"/>
                  <a:pt x="378" y="455"/>
                  <a:pt x="374" y="466"/>
                </a:cubicBezTo>
                <a:cubicBezTo>
                  <a:pt x="370" y="478"/>
                  <a:pt x="364" y="492"/>
                  <a:pt x="356" y="508"/>
                </a:cubicBezTo>
                <a:cubicBezTo>
                  <a:pt x="348" y="524"/>
                  <a:pt x="337" y="539"/>
                  <a:pt x="322" y="550"/>
                </a:cubicBezTo>
                <a:cubicBezTo>
                  <a:pt x="307" y="562"/>
                  <a:pt x="291" y="568"/>
                  <a:pt x="274" y="569"/>
                </a:cubicBezTo>
                <a:cubicBezTo>
                  <a:pt x="239" y="569"/>
                  <a:pt x="222" y="546"/>
                  <a:pt x="222" y="500"/>
                </a:cubicBezTo>
                <a:lnTo>
                  <a:pt x="222" y="495"/>
                </a:lnTo>
                <a:moveTo>
                  <a:pt x="372" y="149"/>
                </a:moveTo>
                <a:cubicBezTo>
                  <a:pt x="372" y="126"/>
                  <a:pt x="369" y="105"/>
                  <a:pt x="362" y="88"/>
                </a:cubicBezTo>
                <a:cubicBezTo>
                  <a:pt x="356" y="71"/>
                  <a:pt x="347" y="58"/>
                  <a:pt x="336" y="50"/>
                </a:cubicBezTo>
                <a:cubicBezTo>
                  <a:pt x="325" y="41"/>
                  <a:pt x="315" y="35"/>
                  <a:pt x="305" y="31"/>
                </a:cubicBezTo>
                <a:cubicBezTo>
                  <a:pt x="295" y="26"/>
                  <a:pt x="284" y="24"/>
                  <a:pt x="271" y="24"/>
                </a:cubicBezTo>
                <a:cubicBezTo>
                  <a:pt x="251" y="24"/>
                  <a:pt x="230" y="30"/>
                  <a:pt x="209" y="40"/>
                </a:cubicBezTo>
                <a:cubicBezTo>
                  <a:pt x="165" y="61"/>
                  <a:pt x="131" y="98"/>
                  <a:pt x="105" y="151"/>
                </a:cubicBezTo>
                <a:cubicBezTo>
                  <a:pt x="78" y="205"/>
                  <a:pt x="65" y="257"/>
                  <a:pt x="65" y="308"/>
                </a:cubicBezTo>
                <a:cubicBezTo>
                  <a:pt x="65" y="353"/>
                  <a:pt x="77" y="386"/>
                  <a:pt x="100" y="408"/>
                </a:cubicBezTo>
                <a:cubicBezTo>
                  <a:pt x="110" y="416"/>
                  <a:pt x="116" y="421"/>
                  <a:pt x="118" y="421"/>
                </a:cubicBezTo>
                <a:lnTo>
                  <a:pt x="118" y="416"/>
                </a:lnTo>
                <a:cubicBezTo>
                  <a:pt x="118" y="399"/>
                  <a:pt x="125" y="383"/>
                  <a:pt x="139" y="369"/>
                </a:cubicBezTo>
                <a:cubicBezTo>
                  <a:pt x="153" y="355"/>
                  <a:pt x="169" y="347"/>
                  <a:pt x="189" y="347"/>
                </a:cubicBezTo>
                <a:cubicBezTo>
                  <a:pt x="200" y="347"/>
                  <a:pt x="209" y="349"/>
                  <a:pt x="216" y="354"/>
                </a:cubicBezTo>
                <a:cubicBezTo>
                  <a:pt x="224" y="358"/>
                  <a:pt x="230" y="365"/>
                  <a:pt x="233" y="373"/>
                </a:cubicBezTo>
                <a:cubicBezTo>
                  <a:pt x="237" y="381"/>
                  <a:pt x="240" y="387"/>
                  <a:pt x="241" y="393"/>
                </a:cubicBezTo>
                <a:cubicBezTo>
                  <a:pt x="242" y="398"/>
                  <a:pt x="243" y="404"/>
                  <a:pt x="245" y="410"/>
                </a:cubicBezTo>
                <a:lnTo>
                  <a:pt x="253" y="404"/>
                </a:lnTo>
                <a:cubicBezTo>
                  <a:pt x="280" y="386"/>
                  <a:pt x="303" y="360"/>
                  <a:pt x="322" y="328"/>
                </a:cubicBezTo>
                <a:cubicBezTo>
                  <a:pt x="341" y="295"/>
                  <a:pt x="354" y="264"/>
                  <a:pt x="361" y="234"/>
                </a:cubicBezTo>
                <a:cubicBezTo>
                  <a:pt x="368" y="203"/>
                  <a:pt x="372" y="175"/>
                  <a:pt x="372" y="149"/>
                </a:cubicBezTo>
                <a:moveTo>
                  <a:pt x="167" y="433"/>
                </a:moveTo>
                <a:cubicBezTo>
                  <a:pt x="188" y="433"/>
                  <a:pt x="207" y="429"/>
                  <a:pt x="225" y="420"/>
                </a:cubicBezTo>
                <a:lnTo>
                  <a:pt x="225" y="414"/>
                </a:lnTo>
                <a:cubicBezTo>
                  <a:pt x="223" y="391"/>
                  <a:pt x="215" y="377"/>
                  <a:pt x="201" y="372"/>
                </a:cubicBezTo>
                <a:cubicBezTo>
                  <a:pt x="196" y="371"/>
                  <a:pt x="192" y="371"/>
                  <a:pt x="189" y="371"/>
                </a:cubicBezTo>
                <a:cubicBezTo>
                  <a:pt x="188" y="371"/>
                  <a:pt x="187" y="371"/>
                  <a:pt x="185" y="371"/>
                </a:cubicBezTo>
                <a:cubicBezTo>
                  <a:pt x="184" y="371"/>
                  <a:pt x="183" y="371"/>
                  <a:pt x="183" y="370"/>
                </a:cubicBezTo>
                <a:cubicBezTo>
                  <a:pt x="174" y="370"/>
                  <a:pt x="165" y="374"/>
                  <a:pt x="156" y="383"/>
                </a:cubicBezTo>
                <a:cubicBezTo>
                  <a:pt x="147" y="391"/>
                  <a:pt x="142" y="401"/>
                  <a:pt x="142" y="412"/>
                </a:cubicBezTo>
                <a:cubicBezTo>
                  <a:pt x="142" y="426"/>
                  <a:pt x="150" y="433"/>
                  <a:pt x="167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747720" y="3980520"/>
            <a:ext cx="357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где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3326040" y="3990960"/>
            <a:ext cx="161640" cy="165600"/>
          </a:xfrm>
          <a:custGeom>
            <a:avLst/>
            <a:gdLst/>
            <a:ahLst/>
            <a:rect l="0" t="0" r="r" b="b"/>
            <a:pathLst>
              <a:path w="449" h="460">
                <a:moveTo>
                  <a:pt x="0" y="287"/>
                </a:moveTo>
                <a:cubicBezTo>
                  <a:pt x="0" y="239"/>
                  <a:pt x="14" y="192"/>
                  <a:pt x="42" y="146"/>
                </a:cubicBezTo>
                <a:cubicBezTo>
                  <a:pt x="70" y="102"/>
                  <a:pt x="106" y="66"/>
                  <a:pt x="149" y="40"/>
                </a:cubicBezTo>
                <a:cubicBezTo>
                  <a:pt x="192" y="14"/>
                  <a:pt x="235" y="1"/>
                  <a:pt x="278" y="0"/>
                </a:cubicBezTo>
                <a:cubicBezTo>
                  <a:pt x="316" y="0"/>
                  <a:pt x="346" y="11"/>
                  <a:pt x="368" y="33"/>
                </a:cubicBezTo>
                <a:cubicBezTo>
                  <a:pt x="372" y="37"/>
                  <a:pt x="375" y="40"/>
                  <a:pt x="378" y="43"/>
                </a:cubicBezTo>
                <a:cubicBezTo>
                  <a:pt x="380" y="46"/>
                  <a:pt x="382" y="48"/>
                  <a:pt x="383" y="50"/>
                </a:cubicBezTo>
                <a:lnTo>
                  <a:pt x="383" y="51"/>
                </a:lnTo>
                <a:cubicBezTo>
                  <a:pt x="385" y="51"/>
                  <a:pt x="390" y="46"/>
                  <a:pt x="401" y="35"/>
                </a:cubicBezTo>
                <a:cubicBezTo>
                  <a:pt x="404" y="33"/>
                  <a:pt x="407" y="30"/>
                  <a:pt x="411" y="26"/>
                </a:cubicBezTo>
                <a:cubicBezTo>
                  <a:pt x="414" y="23"/>
                  <a:pt x="418" y="19"/>
                  <a:pt x="421" y="16"/>
                </a:cubicBezTo>
                <a:cubicBezTo>
                  <a:pt x="424" y="13"/>
                  <a:pt x="426" y="10"/>
                  <a:pt x="427" y="9"/>
                </a:cubicBezTo>
                <a:lnTo>
                  <a:pt x="437" y="0"/>
                </a:lnTo>
                <a:lnTo>
                  <a:pt x="441" y="0"/>
                </a:lnTo>
                <a:cubicBezTo>
                  <a:pt x="446" y="0"/>
                  <a:pt x="449" y="1"/>
                  <a:pt x="449" y="4"/>
                </a:cubicBezTo>
                <a:cubicBezTo>
                  <a:pt x="449" y="6"/>
                  <a:pt x="443" y="35"/>
                  <a:pt x="429" y="91"/>
                </a:cubicBezTo>
                <a:cubicBezTo>
                  <a:pt x="414" y="149"/>
                  <a:pt x="406" y="180"/>
                  <a:pt x="406" y="180"/>
                </a:cubicBezTo>
                <a:cubicBezTo>
                  <a:pt x="406" y="182"/>
                  <a:pt x="405" y="184"/>
                  <a:pt x="403" y="184"/>
                </a:cubicBezTo>
                <a:cubicBezTo>
                  <a:pt x="402" y="184"/>
                  <a:pt x="398" y="185"/>
                  <a:pt x="391" y="185"/>
                </a:cubicBezTo>
                <a:lnTo>
                  <a:pt x="381" y="185"/>
                </a:lnTo>
                <a:cubicBezTo>
                  <a:pt x="378" y="183"/>
                  <a:pt x="377" y="181"/>
                  <a:pt x="377" y="180"/>
                </a:cubicBezTo>
                <a:cubicBezTo>
                  <a:pt x="377" y="179"/>
                  <a:pt x="377" y="178"/>
                  <a:pt x="378" y="175"/>
                </a:cubicBezTo>
                <a:cubicBezTo>
                  <a:pt x="378" y="173"/>
                  <a:pt x="378" y="168"/>
                  <a:pt x="379" y="162"/>
                </a:cubicBezTo>
                <a:cubicBezTo>
                  <a:pt x="379" y="156"/>
                  <a:pt x="379" y="149"/>
                  <a:pt x="379" y="141"/>
                </a:cubicBezTo>
                <a:cubicBezTo>
                  <a:pt x="379" y="111"/>
                  <a:pt x="373" y="85"/>
                  <a:pt x="359" y="63"/>
                </a:cubicBezTo>
                <a:cubicBezTo>
                  <a:pt x="346" y="41"/>
                  <a:pt x="323" y="29"/>
                  <a:pt x="290" y="29"/>
                </a:cubicBezTo>
                <a:cubicBezTo>
                  <a:pt x="279" y="29"/>
                  <a:pt x="268" y="30"/>
                  <a:pt x="255" y="33"/>
                </a:cubicBezTo>
                <a:cubicBezTo>
                  <a:pt x="242" y="36"/>
                  <a:pt x="227" y="41"/>
                  <a:pt x="209" y="48"/>
                </a:cubicBezTo>
                <a:cubicBezTo>
                  <a:pt x="192" y="55"/>
                  <a:pt x="174" y="67"/>
                  <a:pt x="157" y="84"/>
                </a:cubicBezTo>
                <a:cubicBezTo>
                  <a:pt x="140" y="100"/>
                  <a:pt x="124" y="120"/>
                  <a:pt x="111" y="142"/>
                </a:cubicBezTo>
                <a:cubicBezTo>
                  <a:pt x="97" y="168"/>
                  <a:pt x="87" y="196"/>
                  <a:pt x="79" y="228"/>
                </a:cubicBezTo>
                <a:cubicBezTo>
                  <a:pt x="71" y="260"/>
                  <a:pt x="67" y="286"/>
                  <a:pt x="67" y="306"/>
                </a:cubicBezTo>
                <a:cubicBezTo>
                  <a:pt x="67" y="354"/>
                  <a:pt x="83" y="389"/>
                  <a:pt x="115" y="410"/>
                </a:cubicBezTo>
                <a:cubicBezTo>
                  <a:pt x="135" y="424"/>
                  <a:pt x="160" y="431"/>
                  <a:pt x="189" y="431"/>
                </a:cubicBezTo>
                <a:cubicBezTo>
                  <a:pt x="228" y="431"/>
                  <a:pt x="262" y="417"/>
                  <a:pt x="292" y="388"/>
                </a:cubicBezTo>
                <a:cubicBezTo>
                  <a:pt x="322" y="359"/>
                  <a:pt x="341" y="328"/>
                  <a:pt x="351" y="295"/>
                </a:cubicBezTo>
                <a:cubicBezTo>
                  <a:pt x="353" y="289"/>
                  <a:pt x="354" y="286"/>
                  <a:pt x="355" y="285"/>
                </a:cubicBezTo>
                <a:cubicBezTo>
                  <a:pt x="356" y="284"/>
                  <a:pt x="359" y="284"/>
                  <a:pt x="365" y="284"/>
                </a:cubicBezTo>
                <a:cubicBezTo>
                  <a:pt x="373" y="284"/>
                  <a:pt x="378" y="286"/>
                  <a:pt x="378" y="289"/>
                </a:cubicBezTo>
                <a:cubicBezTo>
                  <a:pt x="378" y="292"/>
                  <a:pt x="377" y="294"/>
                  <a:pt x="377" y="295"/>
                </a:cubicBezTo>
                <a:cubicBezTo>
                  <a:pt x="365" y="340"/>
                  <a:pt x="339" y="379"/>
                  <a:pt x="299" y="411"/>
                </a:cubicBezTo>
                <a:cubicBezTo>
                  <a:pt x="259" y="444"/>
                  <a:pt x="216" y="460"/>
                  <a:pt x="170" y="460"/>
                </a:cubicBezTo>
                <a:cubicBezTo>
                  <a:pt x="122" y="460"/>
                  <a:pt x="82" y="444"/>
                  <a:pt x="49" y="413"/>
                </a:cubicBezTo>
                <a:cubicBezTo>
                  <a:pt x="16" y="381"/>
                  <a:pt x="0" y="339"/>
                  <a:pt x="0" y="28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283760" y="3980520"/>
            <a:ext cx="2041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множество в узле,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5144040" y="4047840"/>
            <a:ext cx="122400" cy="145080"/>
          </a:xfrm>
          <a:custGeom>
            <a:avLst/>
            <a:gdLst/>
            <a:ahLst/>
            <a:rect l="0" t="0" r="r" b="b"/>
            <a:pathLst>
              <a:path w="340" h="403">
                <a:moveTo>
                  <a:pt x="39" y="98"/>
                </a:moveTo>
                <a:cubicBezTo>
                  <a:pt x="39" y="97"/>
                  <a:pt x="40" y="95"/>
                  <a:pt x="40" y="93"/>
                </a:cubicBezTo>
                <a:cubicBezTo>
                  <a:pt x="41" y="91"/>
                  <a:pt x="42" y="87"/>
                  <a:pt x="43" y="79"/>
                </a:cubicBezTo>
                <a:cubicBezTo>
                  <a:pt x="45" y="72"/>
                  <a:pt x="47" y="66"/>
                  <a:pt x="50" y="60"/>
                </a:cubicBezTo>
                <a:cubicBezTo>
                  <a:pt x="52" y="54"/>
                  <a:pt x="55" y="47"/>
                  <a:pt x="59" y="39"/>
                </a:cubicBezTo>
                <a:cubicBezTo>
                  <a:pt x="63" y="31"/>
                  <a:pt x="67" y="25"/>
                  <a:pt x="72" y="20"/>
                </a:cubicBezTo>
                <a:cubicBezTo>
                  <a:pt x="76" y="15"/>
                  <a:pt x="83" y="11"/>
                  <a:pt x="89" y="6"/>
                </a:cubicBezTo>
                <a:cubicBezTo>
                  <a:pt x="96" y="1"/>
                  <a:pt x="103" y="0"/>
                  <a:pt x="110" y="0"/>
                </a:cubicBezTo>
                <a:cubicBezTo>
                  <a:pt x="142" y="0"/>
                  <a:pt x="162" y="14"/>
                  <a:pt x="171" y="41"/>
                </a:cubicBezTo>
                <a:lnTo>
                  <a:pt x="177" y="35"/>
                </a:lnTo>
                <a:cubicBezTo>
                  <a:pt x="203" y="12"/>
                  <a:pt x="228" y="0"/>
                  <a:pt x="252" y="0"/>
                </a:cubicBezTo>
                <a:cubicBezTo>
                  <a:pt x="279" y="0"/>
                  <a:pt x="301" y="10"/>
                  <a:pt x="316" y="30"/>
                </a:cubicBezTo>
                <a:cubicBezTo>
                  <a:pt x="332" y="50"/>
                  <a:pt x="340" y="74"/>
                  <a:pt x="340" y="102"/>
                </a:cubicBezTo>
                <a:cubicBezTo>
                  <a:pt x="340" y="148"/>
                  <a:pt x="324" y="190"/>
                  <a:pt x="292" y="229"/>
                </a:cubicBezTo>
                <a:cubicBezTo>
                  <a:pt x="260" y="267"/>
                  <a:pt x="223" y="287"/>
                  <a:pt x="183" y="287"/>
                </a:cubicBezTo>
                <a:cubicBezTo>
                  <a:pt x="174" y="287"/>
                  <a:pt x="165" y="286"/>
                  <a:pt x="158" y="283"/>
                </a:cubicBezTo>
                <a:cubicBezTo>
                  <a:pt x="154" y="281"/>
                  <a:pt x="149" y="278"/>
                  <a:pt x="144" y="274"/>
                </a:cubicBezTo>
                <a:cubicBezTo>
                  <a:pt x="139" y="270"/>
                  <a:pt x="135" y="266"/>
                  <a:pt x="132" y="263"/>
                </a:cubicBezTo>
                <a:lnTo>
                  <a:pt x="127" y="258"/>
                </a:lnTo>
                <a:cubicBezTo>
                  <a:pt x="127" y="258"/>
                  <a:pt x="122" y="277"/>
                  <a:pt x="113" y="313"/>
                </a:cubicBezTo>
                <a:cubicBezTo>
                  <a:pt x="104" y="349"/>
                  <a:pt x="100" y="368"/>
                  <a:pt x="100" y="368"/>
                </a:cubicBezTo>
                <a:cubicBezTo>
                  <a:pt x="100" y="371"/>
                  <a:pt x="102" y="372"/>
                  <a:pt x="105" y="372"/>
                </a:cubicBezTo>
                <a:cubicBezTo>
                  <a:pt x="108" y="373"/>
                  <a:pt x="116" y="373"/>
                  <a:pt x="128" y="374"/>
                </a:cubicBezTo>
                <a:lnTo>
                  <a:pt x="144" y="374"/>
                </a:lnTo>
                <a:cubicBezTo>
                  <a:pt x="147" y="377"/>
                  <a:pt x="148" y="379"/>
                  <a:pt x="148" y="380"/>
                </a:cubicBezTo>
                <a:cubicBezTo>
                  <a:pt x="148" y="381"/>
                  <a:pt x="147" y="385"/>
                  <a:pt x="146" y="391"/>
                </a:cubicBezTo>
                <a:cubicBezTo>
                  <a:pt x="145" y="396"/>
                  <a:pt x="144" y="400"/>
                  <a:pt x="142" y="401"/>
                </a:cubicBezTo>
                <a:cubicBezTo>
                  <a:pt x="141" y="402"/>
                  <a:pt x="138" y="403"/>
                  <a:pt x="134" y="403"/>
                </a:cubicBezTo>
                <a:cubicBezTo>
                  <a:pt x="133" y="403"/>
                  <a:pt x="131" y="403"/>
                  <a:pt x="127" y="403"/>
                </a:cubicBezTo>
                <a:cubicBezTo>
                  <a:pt x="123" y="403"/>
                  <a:pt x="116" y="403"/>
                  <a:pt x="106" y="403"/>
                </a:cubicBezTo>
                <a:cubicBezTo>
                  <a:pt x="95" y="402"/>
                  <a:pt x="82" y="402"/>
                  <a:pt x="66" y="402"/>
                </a:cubicBezTo>
                <a:cubicBezTo>
                  <a:pt x="36" y="402"/>
                  <a:pt x="17" y="403"/>
                  <a:pt x="9" y="403"/>
                </a:cubicBezTo>
                <a:lnTo>
                  <a:pt x="4" y="403"/>
                </a:lnTo>
                <a:cubicBezTo>
                  <a:pt x="1" y="400"/>
                  <a:pt x="0" y="398"/>
                  <a:pt x="0" y="396"/>
                </a:cubicBezTo>
                <a:cubicBezTo>
                  <a:pt x="1" y="385"/>
                  <a:pt x="3" y="378"/>
                  <a:pt x="8" y="374"/>
                </a:cubicBezTo>
                <a:lnTo>
                  <a:pt x="21" y="374"/>
                </a:lnTo>
                <a:cubicBezTo>
                  <a:pt x="35" y="374"/>
                  <a:pt x="43" y="371"/>
                  <a:pt x="45" y="367"/>
                </a:cubicBezTo>
                <a:cubicBezTo>
                  <a:pt x="47" y="364"/>
                  <a:pt x="59" y="314"/>
                  <a:pt x="85" y="216"/>
                </a:cubicBezTo>
                <a:cubicBezTo>
                  <a:pt x="109" y="117"/>
                  <a:pt x="122" y="64"/>
                  <a:pt x="123" y="59"/>
                </a:cubicBezTo>
                <a:cubicBezTo>
                  <a:pt x="124" y="56"/>
                  <a:pt x="124" y="54"/>
                  <a:pt x="124" y="50"/>
                </a:cubicBezTo>
                <a:cubicBezTo>
                  <a:pt x="124" y="32"/>
                  <a:pt x="119" y="24"/>
                  <a:pt x="108" y="24"/>
                </a:cubicBezTo>
                <a:cubicBezTo>
                  <a:pt x="99" y="24"/>
                  <a:pt x="91" y="30"/>
                  <a:pt x="85" y="42"/>
                </a:cubicBezTo>
                <a:cubicBezTo>
                  <a:pt x="79" y="53"/>
                  <a:pt x="73" y="66"/>
                  <a:pt x="69" y="80"/>
                </a:cubicBezTo>
                <a:cubicBezTo>
                  <a:pt x="66" y="94"/>
                  <a:pt x="63" y="102"/>
                  <a:pt x="62" y="103"/>
                </a:cubicBezTo>
                <a:cubicBezTo>
                  <a:pt x="61" y="104"/>
                  <a:pt x="58" y="104"/>
                  <a:pt x="52" y="104"/>
                </a:cubicBezTo>
                <a:lnTo>
                  <a:pt x="43" y="104"/>
                </a:lnTo>
                <a:cubicBezTo>
                  <a:pt x="40" y="102"/>
                  <a:pt x="39" y="100"/>
                  <a:pt x="39" y="98"/>
                </a:cubicBezTo>
                <a:moveTo>
                  <a:pt x="138" y="216"/>
                </a:moveTo>
                <a:cubicBezTo>
                  <a:pt x="147" y="248"/>
                  <a:pt x="163" y="264"/>
                  <a:pt x="185" y="264"/>
                </a:cubicBezTo>
                <a:cubicBezTo>
                  <a:pt x="197" y="264"/>
                  <a:pt x="210" y="260"/>
                  <a:pt x="221" y="250"/>
                </a:cubicBezTo>
                <a:cubicBezTo>
                  <a:pt x="233" y="240"/>
                  <a:pt x="243" y="228"/>
                  <a:pt x="250" y="212"/>
                </a:cubicBezTo>
                <a:cubicBezTo>
                  <a:pt x="258" y="198"/>
                  <a:pt x="266" y="175"/>
                  <a:pt x="273" y="144"/>
                </a:cubicBezTo>
                <a:cubicBezTo>
                  <a:pt x="281" y="113"/>
                  <a:pt x="285" y="90"/>
                  <a:pt x="285" y="74"/>
                </a:cubicBezTo>
                <a:lnTo>
                  <a:pt x="285" y="71"/>
                </a:lnTo>
                <a:cubicBezTo>
                  <a:pt x="285" y="39"/>
                  <a:pt x="272" y="24"/>
                  <a:pt x="247" y="24"/>
                </a:cubicBezTo>
                <a:cubicBezTo>
                  <a:pt x="242" y="24"/>
                  <a:pt x="237" y="24"/>
                  <a:pt x="233" y="26"/>
                </a:cubicBezTo>
                <a:cubicBezTo>
                  <a:pt x="228" y="27"/>
                  <a:pt x="224" y="29"/>
                  <a:pt x="219" y="31"/>
                </a:cubicBezTo>
                <a:cubicBezTo>
                  <a:pt x="214" y="34"/>
                  <a:pt x="210" y="37"/>
                  <a:pt x="206" y="40"/>
                </a:cubicBezTo>
                <a:cubicBezTo>
                  <a:pt x="202" y="43"/>
                  <a:pt x="199" y="46"/>
                  <a:pt x="195" y="49"/>
                </a:cubicBezTo>
                <a:cubicBezTo>
                  <a:pt x="192" y="52"/>
                  <a:pt x="189" y="56"/>
                  <a:pt x="186" y="59"/>
                </a:cubicBezTo>
                <a:cubicBezTo>
                  <a:pt x="183" y="62"/>
                  <a:pt x="181" y="64"/>
                  <a:pt x="179" y="67"/>
                </a:cubicBezTo>
                <a:cubicBezTo>
                  <a:pt x="177" y="70"/>
                  <a:pt x="176" y="72"/>
                  <a:pt x="174" y="74"/>
                </a:cubicBezTo>
                <a:lnTo>
                  <a:pt x="172" y="76"/>
                </a:lnTo>
                <a:cubicBezTo>
                  <a:pt x="172" y="77"/>
                  <a:pt x="171" y="80"/>
                  <a:pt x="170" y="85"/>
                </a:cubicBezTo>
                <a:cubicBezTo>
                  <a:pt x="169" y="91"/>
                  <a:pt x="167" y="100"/>
                  <a:pt x="163" y="113"/>
                </a:cubicBezTo>
                <a:cubicBezTo>
                  <a:pt x="160" y="126"/>
                  <a:pt x="157" y="137"/>
                  <a:pt x="154" y="146"/>
                </a:cubicBezTo>
                <a:cubicBezTo>
                  <a:pt x="143" y="190"/>
                  <a:pt x="138" y="215"/>
                  <a:pt x="138" y="2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5278320" y="4076280"/>
            <a:ext cx="45360" cy="108720"/>
          </a:xfrm>
          <a:custGeom>
            <a:avLst/>
            <a:gdLst/>
            <a:ahLst/>
            <a:rect l="0" t="0" r="r" b="b"/>
            <a:pathLst>
              <a:path w="126" h="302">
                <a:moveTo>
                  <a:pt x="73" y="27"/>
                </a:moveTo>
                <a:cubicBezTo>
                  <a:pt x="73" y="20"/>
                  <a:pt x="76" y="14"/>
                  <a:pt x="82" y="9"/>
                </a:cubicBezTo>
                <a:cubicBezTo>
                  <a:pt x="88" y="3"/>
                  <a:pt x="94" y="1"/>
                  <a:pt x="102" y="0"/>
                </a:cubicBezTo>
                <a:cubicBezTo>
                  <a:pt x="107" y="0"/>
                  <a:pt x="111" y="2"/>
                  <a:pt x="115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3"/>
                  <a:pt x="99" y="46"/>
                  <a:pt x="92" y="47"/>
                </a:cubicBezTo>
                <a:cubicBezTo>
                  <a:pt x="88" y="47"/>
                  <a:pt x="84" y="45"/>
                  <a:pt x="80" y="42"/>
                </a:cubicBezTo>
                <a:cubicBezTo>
                  <a:pt x="76" y="39"/>
                  <a:pt x="74" y="34"/>
                  <a:pt x="73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6" y="147"/>
                  <a:pt x="10" y="139"/>
                  <a:pt x="14" y="131"/>
                </a:cubicBezTo>
                <a:cubicBezTo>
                  <a:pt x="19" y="122"/>
                  <a:pt x="25" y="115"/>
                  <a:pt x="35" y="108"/>
                </a:cubicBezTo>
                <a:cubicBezTo>
                  <a:pt x="44" y="101"/>
                  <a:pt x="53" y="98"/>
                  <a:pt x="62" y="98"/>
                </a:cubicBezTo>
                <a:cubicBezTo>
                  <a:pt x="73" y="98"/>
                  <a:pt x="83" y="102"/>
                  <a:pt x="91" y="108"/>
                </a:cubicBezTo>
                <a:cubicBezTo>
                  <a:pt x="99" y="115"/>
                  <a:pt x="103" y="124"/>
                  <a:pt x="103" y="136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3" y="173"/>
                  <a:pt x="87" y="188"/>
                  <a:pt x="79" y="208"/>
                </a:cubicBezTo>
                <a:cubicBezTo>
                  <a:pt x="71" y="229"/>
                  <a:pt x="65" y="246"/>
                  <a:pt x="60" y="260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1"/>
                  <a:pt x="60" y="285"/>
                  <a:pt x="65" y="285"/>
                </a:cubicBezTo>
                <a:cubicBezTo>
                  <a:pt x="68" y="285"/>
                  <a:pt x="71" y="285"/>
                  <a:pt x="74" y="284"/>
                </a:cubicBezTo>
                <a:cubicBezTo>
                  <a:pt x="77" y="283"/>
                  <a:pt x="80" y="281"/>
                  <a:pt x="84" y="277"/>
                </a:cubicBezTo>
                <a:cubicBezTo>
                  <a:pt x="88" y="274"/>
                  <a:pt x="92" y="269"/>
                  <a:pt x="96" y="262"/>
                </a:cubicBezTo>
                <a:cubicBezTo>
                  <a:pt x="100" y="255"/>
                  <a:pt x="104" y="246"/>
                  <a:pt x="107" y="235"/>
                </a:cubicBezTo>
                <a:cubicBezTo>
                  <a:pt x="108" y="232"/>
                  <a:pt x="109" y="230"/>
                  <a:pt x="110" y="229"/>
                </a:cubicBezTo>
                <a:cubicBezTo>
                  <a:pt x="110" y="229"/>
                  <a:pt x="113" y="228"/>
                  <a:pt x="117" y="228"/>
                </a:cubicBezTo>
                <a:cubicBezTo>
                  <a:pt x="123" y="228"/>
                  <a:pt x="126" y="230"/>
                  <a:pt x="126" y="233"/>
                </a:cubicBezTo>
                <a:cubicBezTo>
                  <a:pt x="126" y="235"/>
                  <a:pt x="125" y="240"/>
                  <a:pt x="122" y="247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6" y="278"/>
                  <a:pt x="100" y="285"/>
                  <a:pt x="91" y="292"/>
                </a:cubicBezTo>
                <a:cubicBezTo>
                  <a:pt x="82" y="298"/>
                  <a:pt x="73" y="302"/>
                  <a:pt x="63" y="302"/>
                </a:cubicBezTo>
                <a:cubicBezTo>
                  <a:pt x="54" y="302"/>
                  <a:pt x="45" y="298"/>
                  <a:pt x="37" y="292"/>
                </a:cubicBezTo>
                <a:cubicBezTo>
                  <a:pt x="29" y="286"/>
                  <a:pt x="24" y="276"/>
                  <a:pt x="23" y="264"/>
                </a:cubicBezTo>
                <a:cubicBezTo>
                  <a:pt x="23" y="258"/>
                  <a:pt x="24" y="254"/>
                  <a:pt x="27" y="249"/>
                </a:cubicBezTo>
                <a:cubicBezTo>
                  <a:pt x="28" y="245"/>
                  <a:pt x="34" y="228"/>
                  <a:pt x="46" y="197"/>
                </a:cubicBezTo>
                <a:cubicBezTo>
                  <a:pt x="57" y="167"/>
                  <a:pt x="64" y="149"/>
                  <a:pt x="65" y="143"/>
                </a:cubicBezTo>
                <a:cubicBezTo>
                  <a:pt x="67" y="137"/>
                  <a:pt x="68" y="131"/>
                  <a:pt x="69" y="126"/>
                </a:cubicBezTo>
                <a:cubicBezTo>
                  <a:pt x="69" y="119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5" y="130"/>
                </a:cubicBezTo>
                <a:cubicBezTo>
                  <a:pt x="28" y="140"/>
                  <a:pt x="21" y="152"/>
                  <a:pt x="18" y="167"/>
                </a:cubicBezTo>
                <a:cubicBezTo>
                  <a:pt x="17" y="168"/>
                  <a:pt x="17" y="168"/>
                  <a:pt x="17" y="169"/>
                </a:cubicBezTo>
                <a:cubicBezTo>
                  <a:pt x="16" y="169"/>
                  <a:pt x="16" y="170"/>
                  <a:pt x="16" y="170"/>
                </a:cubicBezTo>
                <a:cubicBezTo>
                  <a:pt x="16" y="170"/>
                  <a:pt x="16" y="171"/>
                  <a:pt x="15" y="171"/>
                </a:cubicBezTo>
                <a:lnTo>
                  <a:pt x="14" y="171"/>
                </a:lnTo>
                <a:cubicBezTo>
                  <a:pt x="14" y="171"/>
                  <a:pt x="13" y="171"/>
                  <a:pt x="12" y="171"/>
                </a:cubicBezTo>
                <a:cubicBezTo>
                  <a:pt x="11" y="171"/>
                  <a:pt x="10" y="171"/>
                  <a:pt x="9" y="171"/>
                </a:cubicBezTo>
                <a:lnTo>
                  <a:pt x="2" y="171"/>
                </a:lnTo>
                <a:cubicBezTo>
                  <a:pt x="1" y="170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3484440" y="3980520"/>
            <a:ext cx="1666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число классов,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2119320" y="4286160"/>
            <a:ext cx="64080" cy="153000"/>
          </a:xfrm>
          <a:custGeom>
            <a:avLst/>
            <a:gdLst/>
            <a:ahLst/>
            <a:rect l="0" t="0" r="r" b="b"/>
            <a:pathLst>
              <a:path w="178" h="425">
                <a:moveTo>
                  <a:pt x="104" y="38"/>
                </a:moveTo>
                <a:cubicBezTo>
                  <a:pt x="104" y="28"/>
                  <a:pt x="108" y="19"/>
                  <a:pt x="116" y="12"/>
                </a:cubicBezTo>
                <a:cubicBezTo>
                  <a:pt x="124" y="4"/>
                  <a:pt x="133" y="0"/>
                  <a:pt x="143" y="0"/>
                </a:cubicBezTo>
                <a:cubicBezTo>
                  <a:pt x="151" y="0"/>
                  <a:pt x="157" y="2"/>
                  <a:pt x="162" y="7"/>
                </a:cubicBezTo>
                <a:cubicBezTo>
                  <a:pt x="167" y="12"/>
                  <a:pt x="170" y="19"/>
                  <a:pt x="171" y="26"/>
                </a:cubicBezTo>
                <a:cubicBezTo>
                  <a:pt x="171" y="36"/>
                  <a:pt x="166" y="45"/>
                  <a:pt x="158" y="53"/>
                </a:cubicBezTo>
                <a:cubicBezTo>
                  <a:pt x="150" y="61"/>
                  <a:pt x="140" y="65"/>
                  <a:pt x="130" y="65"/>
                </a:cubicBezTo>
                <a:cubicBezTo>
                  <a:pt x="124" y="65"/>
                  <a:pt x="118" y="63"/>
                  <a:pt x="113" y="59"/>
                </a:cubicBezTo>
                <a:cubicBezTo>
                  <a:pt x="107" y="55"/>
                  <a:pt x="104" y="48"/>
                  <a:pt x="104" y="38"/>
                </a:cubicBezTo>
                <a:moveTo>
                  <a:pt x="0" y="237"/>
                </a:moveTo>
                <a:cubicBezTo>
                  <a:pt x="0" y="234"/>
                  <a:pt x="2" y="227"/>
                  <a:pt x="5" y="217"/>
                </a:cubicBezTo>
                <a:cubicBezTo>
                  <a:pt x="9" y="208"/>
                  <a:pt x="14" y="197"/>
                  <a:pt x="21" y="185"/>
                </a:cubicBezTo>
                <a:cubicBezTo>
                  <a:pt x="27" y="172"/>
                  <a:pt x="36" y="162"/>
                  <a:pt x="49" y="152"/>
                </a:cubicBezTo>
                <a:cubicBezTo>
                  <a:pt x="62" y="142"/>
                  <a:pt x="74" y="138"/>
                  <a:pt x="87" y="138"/>
                </a:cubicBezTo>
                <a:cubicBezTo>
                  <a:pt x="104" y="138"/>
                  <a:pt x="117" y="143"/>
                  <a:pt x="128" y="153"/>
                </a:cubicBezTo>
                <a:cubicBezTo>
                  <a:pt x="139" y="162"/>
                  <a:pt x="145" y="175"/>
                  <a:pt x="145" y="193"/>
                </a:cubicBezTo>
                <a:cubicBezTo>
                  <a:pt x="145" y="200"/>
                  <a:pt x="142" y="212"/>
                  <a:pt x="137" y="228"/>
                </a:cubicBezTo>
                <a:cubicBezTo>
                  <a:pt x="131" y="245"/>
                  <a:pt x="122" y="267"/>
                  <a:pt x="111" y="295"/>
                </a:cubicBezTo>
                <a:cubicBezTo>
                  <a:pt x="100" y="322"/>
                  <a:pt x="91" y="346"/>
                  <a:pt x="85" y="366"/>
                </a:cubicBezTo>
                <a:cubicBezTo>
                  <a:pt x="83" y="375"/>
                  <a:pt x="82" y="382"/>
                  <a:pt x="82" y="386"/>
                </a:cubicBezTo>
                <a:cubicBezTo>
                  <a:pt x="82" y="397"/>
                  <a:pt x="85" y="402"/>
                  <a:pt x="92" y="402"/>
                </a:cubicBezTo>
                <a:cubicBezTo>
                  <a:pt x="96" y="402"/>
                  <a:pt x="100" y="401"/>
                  <a:pt x="104" y="400"/>
                </a:cubicBezTo>
                <a:cubicBezTo>
                  <a:pt x="108" y="399"/>
                  <a:pt x="113" y="396"/>
                  <a:pt x="119" y="391"/>
                </a:cubicBezTo>
                <a:cubicBezTo>
                  <a:pt x="124" y="387"/>
                  <a:pt x="130" y="379"/>
                  <a:pt x="136" y="369"/>
                </a:cubicBezTo>
                <a:cubicBezTo>
                  <a:pt x="142" y="359"/>
                  <a:pt x="147" y="347"/>
                  <a:pt x="152" y="332"/>
                </a:cubicBezTo>
                <a:cubicBezTo>
                  <a:pt x="153" y="327"/>
                  <a:pt x="154" y="324"/>
                  <a:pt x="155" y="323"/>
                </a:cubicBezTo>
                <a:cubicBezTo>
                  <a:pt x="156" y="322"/>
                  <a:pt x="159" y="322"/>
                  <a:pt x="166" y="322"/>
                </a:cubicBezTo>
                <a:cubicBezTo>
                  <a:pt x="174" y="322"/>
                  <a:pt x="178" y="324"/>
                  <a:pt x="178" y="328"/>
                </a:cubicBezTo>
                <a:cubicBezTo>
                  <a:pt x="178" y="331"/>
                  <a:pt x="176" y="338"/>
                  <a:pt x="173" y="348"/>
                </a:cubicBezTo>
                <a:cubicBezTo>
                  <a:pt x="169" y="357"/>
                  <a:pt x="163" y="368"/>
                  <a:pt x="157" y="380"/>
                </a:cubicBezTo>
                <a:cubicBezTo>
                  <a:pt x="150" y="392"/>
                  <a:pt x="141" y="402"/>
                  <a:pt x="128" y="411"/>
                </a:cubicBezTo>
                <a:cubicBezTo>
                  <a:pt x="116" y="421"/>
                  <a:pt x="103" y="425"/>
                  <a:pt x="89" y="425"/>
                </a:cubicBezTo>
                <a:cubicBezTo>
                  <a:pt x="76" y="425"/>
                  <a:pt x="63" y="421"/>
                  <a:pt x="52" y="412"/>
                </a:cubicBezTo>
                <a:cubicBezTo>
                  <a:pt x="39" y="403"/>
                  <a:pt x="34" y="390"/>
                  <a:pt x="33" y="372"/>
                </a:cubicBezTo>
                <a:cubicBezTo>
                  <a:pt x="33" y="364"/>
                  <a:pt x="34" y="358"/>
                  <a:pt x="36" y="351"/>
                </a:cubicBezTo>
                <a:cubicBezTo>
                  <a:pt x="38" y="345"/>
                  <a:pt x="48" y="321"/>
                  <a:pt x="64" y="279"/>
                </a:cubicBezTo>
                <a:cubicBezTo>
                  <a:pt x="80" y="237"/>
                  <a:pt x="90" y="211"/>
                  <a:pt x="92" y="203"/>
                </a:cubicBezTo>
                <a:cubicBezTo>
                  <a:pt x="95" y="195"/>
                  <a:pt x="96" y="186"/>
                  <a:pt x="97" y="177"/>
                </a:cubicBezTo>
                <a:cubicBezTo>
                  <a:pt x="97" y="167"/>
                  <a:pt x="93" y="162"/>
                  <a:pt x="86" y="162"/>
                </a:cubicBezTo>
                <a:lnTo>
                  <a:pt x="85" y="162"/>
                </a:lnTo>
                <a:cubicBezTo>
                  <a:pt x="72" y="162"/>
                  <a:pt x="60" y="169"/>
                  <a:pt x="50" y="184"/>
                </a:cubicBezTo>
                <a:cubicBezTo>
                  <a:pt x="38" y="198"/>
                  <a:pt x="30" y="216"/>
                  <a:pt x="25" y="237"/>
                </a:cubicBezTo>
                <a:cubicBezTo>
                  <a:pt x="25" y="237"/>
                  <a:pt x="24" y="238"/>
                  <a:pt x="24" y="239"/>
                </a:cubicBezTo>
                <a:cubicBezTo>
                  <a:pt x="23" y="240"/>
                  <a:pt x="23" y="240"/>
                  <a:pt x="23" y="241"/>
                </a:cubicBezTo>
                <a:cubicBezTo>
                  <a:pt x="23" y="241"/>
                  <a:pt x="23" y="242"/>
                  <a:pt x="22" y="242"/>
                </a:cubicBezTo>
                <a:cubicBezTo>
                  <a:pt x="21" y="243"/>
                  <a:pt x="20" y="243"/>
                  <a:pt x="20" y="243"/>
                </a:cubicBezTo>
                <a:cubicBezTo>
                  <a:pt x="19" y="243"/>
                  <a:pt x="19" y="243"/>
                  <a:pt x="17" y="243"/>
                </a:cubicBezTo>
                <a:cubicBezTo>
                  <a:pt x="16" y="243"/>
                  <a:pt x="14" y="243"/>
                  <a:pt x="12" y="243"/>
                </a:cubicBezTo>
                <a:lnTo>
                  <a:pt x="3" y="243"/>
                </a:lnTo>
                <a:cubicBezTo>
                  <a:pt x="1" y="240"/>
                  <a:pt x="0" y="238"/>
                  <a:pt x="0" y="2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747720" y="4266360"/>
            <a:ext cx="1367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</a:t>
            </a:r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доля класса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952200" y="4790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2191680" y="4266360"/>
            <a:ext cx="654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 узле.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128600" y="4704480"/>
            <a:ext cx="3682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Максимальна,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когда классы равномерно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2391480" y="5060880"/>
            <a:ext cx="122400" cy="145080"/>
          </a:xfrm>
          <a:custGeom>
            <a:avLst/>
            <a:gdLst/>
            <a:ahLst/>
            <a:rect l="0" t="0" r="r" b="b"/>
            <a:pathLst>
              <a:path w="340" h="403">
                <a:moveTo>
                  <a:pt x="39" y="98"/>
                </a:moveTo>
                <a:cubicBezTo>
                  <a:pt x="40" y="97"/>
                  <a:pt x="40" y="95"/>
                  <a:pt x="41" y="93"/>
                </a:cubicBezTo>
                <a:cubicBezTo>
                  <a:pt x="41" y="91"/>
                  <a:pt x="42" y="87"/>
                  <a:pt x="44" y="79"/>
                </a:cubicBezTo>
                <a:cubicBezTo>
                  <a:pt x="45" y="72"/>
                  <a:pt x="48" y="66"/>
                  <a:pt x="50" y="60"/>
                </a:cubicBezTo>
                <a:cubicBezTo>
                  <a:pt x="53" y="54"/>
                  <a:pt x="56" y="47"/>
                  <a:pt x="60" y="39"/>
                </a:cubicBezTo>
                <a:cubicBezTo>
                  <a:pt x="63" y="31"/>
                  <a:pt x="68" y="25"/>
                  <a:pt x="72" y="20"/>
                </a:cubicBezTo>
                <a:cubicBezTo>
                  <a:pt x="77" y="15"/>
                  <a:pt x="82" y="11"/>
                  <a:pt x="89" y="6"/>
                </a:cubicBezTo>
                <a:cubicBezTo>
                  <a:pt x="95" y="1"/>
                  <a:pt x="102" y="0"/>
                  <a:pt x="110" y="0"/>
                </a:cubicBezTo>
                <a:cubicBezTo>
                  <a:pt x="141" y="0"/>
                  <a:pt x="161" y="14"/>
                  <a:pt x="170" y="41"/>
                </a:cubicBezTo>
                <a:lnTo>
                  <a:pt x="177" y="35"/>
                </a:lnTo>
                <a:cubicBezTo>
                  <a:pt x="203" y="12"/>
                  <a:pt x="228" y="0"/>
                  <a:pt x="251" y="0"/>
                </a:cubicBezTo>
                <a:cubicBezTo>
                  <a:pt x="279" y="0"/>
                  <a:pt x="301" y="10"/>
                  <a:pt x="317" y="30"/>
                </a:cubicBezTo>
                <a:cubicBezTo>
                  <a:pt x="332" y="50"/>
                  <a:pt x="340" y="74"/>
                  <a:pt x="340" y="102"/>
                </a:cubicBezTo>
                <a:cubicBezTo>
                  <a:pt x="340" y="148"/>
                  <a:pt x="324" y="190"/>
                  <a:pt x="292" y="229"/>
                </a:cubicBezTo>
                <a:cubicBezTo>
                  <a:pt x="259" y="267"/>
                  <a:pt x="223" y="287"/>
                  <a:pt x="182" y="287"/>
                </a:cubicBezTo>
                <a:cubicBezTo>
                  <a:pt x="173" y="287"/>
                  <a:pt x="165" y="286"/>
                  <a:pt x="158" y="283"/>
                </a:cubicBezTo>
                <a:cubicBezTo>
                  <a:pt x="153" y="281"/>
                  <a:pt x="148" y="278"/>
                  <a:pt x="143" y="274"/>
                </a:cubicBezTo>
                <a:cubicBezTo>
                  <a:pt x="138" y="270"/>
                  <a:pt x="134" y="266"/>
                  <a:pt x="131" y="263"/>
                </a:cubicBezTo>
                <a:lnTo>
                  <a:pt x="127" y="258"/>
                </a:lnTo>
                <a:cubicBezTo>
                  <a:pt x="126" y="258"/>
                  <a:pt x="122" y="277"/>
                  <a:pt x="113" y="313"/>
                </a:cubicBezTo>
                <a:cubicBezTo>
                  <a:pt x="104" y="349"/>
                  <a:pt x="99" y="368"/>
                  <a:pt x="99" y="368"/>
                </a:cubicBezTo>
                <a:cubicBezTo>
                  <a:pt x="99" y="371"/>
                  <a:pt x="101" y="372"/>
                  <a:pt x="104" y="372"/>
                </a:cubicBezTo>
                <a:cubicBezTo>
                  <a:pt x="108" y="373"/>
                  <a:pt x="116" y="373"/>
                  <a:pt x="128" y="374"/>
                </a:cubicBezTo>
                <a:lnTo>
                  <a:pt x="144" y="374"/>
                </a:lnTo>
                <a:cubicBezTo>
                  <a:pt x="146" y="377"/>
                  <a:pt x="147" y="379"/>
                  <a:pt x="147" y="380"/>
                </a:cubicBezTo>
                <a:cubicBezTo>
                  <a:pt x="147" y="381"/>
                  <a:pt x="147" y="385"/>
                  <a:pt x="146" y="391"/>
                </a:cubicBezTo>
                <a:cubicBezTo>
                  <a:pt x="144" y="396"/>
                  <a:pt x="143" y="400"/>
                  <a:pt x="142" y="401"/>
                </a:cubicBezTo>
                <a:cubicBezTo>
                  <a:pt x="140" y="402"/>
                  <a:pt x="138" y="403"/>
                  <a:pt x="134" y="403"/>
                </a:cubicBezTo>
                <a:cubicBezTo>
                  <a:pt x="133" y="403"/>
                  <a:pt x="130" y="403"/>
                  <a:pt x="127" y="403"/>
                </a:cubicBezTo>
                <a:cubicBezTo>
                  <a:pt x="123" y="403"/>
                  <a:pt x="116" y="403"/>
                  <a:pt x="105" y="403"/>
                </a:cubicBezTo>
                <a:cubicBezTo>
                  <a:pt x="95" y="402"/>
                  <a:pt x="81" y="402"/>
                  <a:pt x="66" y="402"/>
                </a:cubicBezTo>
                <a:cubicBezTo>
                  <a:pt x="36" y="402"/>
                  <a:pt x="18" y="403"/>
                  <a:pt x="10" y="403"/>
                </a:cubicBezTo>
                <a:lnTo>
                  <a:pt x="5" y="403"/>
                </a:lnTo>
                <a:cubicBezTo>
                  <a:pt x="2" y="400"/>
                  <a:pt x="0" y="398"/>
                  <a:pt x="0" y="396"/>
                </a:cubicBezTo>
                <a:cubicBezTo>
                  <a:pt x="1" y="385"/>
                  <a:pt x="4" y="378"/>
                  <a:pt x="8" y="374"/>
                </a:cubicBezTo>
                <a:lnTo>
                  <a:pt x="21" y="374"/>
                </a:lnTo>
                <a:cubicBezTo>
                  <a:pt x="35" y="374"/>
                  <a:pt x="44" y="371"/>
                  <a:pt x="46" y="367"/>
                </a:cubicBezTo>
                <a:cubicBezTo>
                  <a:pt x="47" y="364"/>
                  <a:pt x="60" y="314"/>
                  <a:pt x="84" y="216"/>
                </a:cubicBezTo>
                <a:cubicBezTo>
                  <a:pt x="109" y="116"/>
                  <a:pt x="122" y="64"/>
                  <a:pt x="123" y="59"/>
                </a:cubicBezTo>
                <a:cubicBezTo>
                  <a:pt x="123" y="56"/>
                  <a:pt x="123" y="53"/>
                  <a:pt x="123" y="50"/>
                </a:cubicBezTo>
                <a:cubicBezTo>
                  <a:pt x="123" y="32"/>
                  <a:pt x="118" y="24"/>
                  <a:pt x="108" y="24"/>
                </a:cubicBezTo>
                <a:cubicBezTo>
                  <a:pt x="98" y="24"/>
                  <a:pt x="91" y="30"/>
                  <a:pt x="84" y="41"/>
                </a:cubicBezTo>
                <a:cubicBezTo>
                  <a:pt x="78" y="53"/>
                  <a:pt x="73" y="66"/>
                  <a:pt x="70" y="80"/>
                </a:cubicBezTo>
                <a:cubicBezTo>
                  <a:pt x="66" y="94"/>
                  <a:pt x="64" y="101"/>
                  <a:pt x="62" y="103"/>
                </a:cubicBezTo>
                <a:cubicBezTo>
                  <a:pt x="61" y="104"/>
                  <a:pt x="58" y="104"/>
                  <a:pt x="52" y="104"/>
                </a:cubicBezTo>
                <a:lnTo>
                  <a:pt x="43" y="104"/>
                </a:lnTo>
                <a:cubicBezTo>
                  <a:pt x="41" y="101"/>
                  <a:pt x="39" y="100"/>
                  <a:pt x="39" y="98"/>
                </a:cubicBezTo>
                <a:moveTo>
                  <a:pt x="137" y="216"/>
                </a:moveTo>
                <a:cubicBezTo>
                  <a:pt x="147" y="248"/>
                  <a:pt x="162" y="264"/>
                  <a:pt x="184" y="264"/>
                </a:cubicBezTo>
                <a:cubicBezTo>
                  <a:pt x="197" y="264"/>
                  <a:pt x="209" y="259"/>
                  <a:pt x="221" y="250"/>
                </a:cubicBezTo>
                <a:cubicBezTo>
                  <a:pt x="233" y="240"/>
                  <a:pt x="242" y="228"/>
                  <a:pt x="250" y="212"/>
                </a:cubicBezTo>
                <a:cubicBezTo>
                  <a:pt x="257" y="198"/>
                  <a:pt x="265" y="175"/>
                  <a:pt x="273" y="144"/>
                </a:cubicBezTo>
                <a:cubicBezTo>
                  <a:pt x="280" y="113"/>
                  <a:pt x="284" y="89"/>
                  <a:pt x="285" y="74"/>
                </a:cubicBezTo>
                <a:lnTo>
                  <a:pt x="285" y="71"/>
                </a:lnTo>
                <a:cubicBezTo>
                  <a:pt x="285" y="39"/>
                  <a:pt x="272" y="24"/>
                  <a:pt x="246" y="24"/>
                </a:cubicBezTo>
                <a:cubicBezTo>
                  <a:pt x="241" y="24"/>
                  <a:pt x="237" y="24"/>
                  <a:pt x="232" y="26"/>
                </a:cubicBezTo>
                <a:cubicBezTo>
                  <a:pt x="228" y="27"/>
                  <a:pt x="223" y="29"/>
                  <a:pt x="218" y="31"/>
                </a:cubicBezTo>
                <a:cubicBezTo>
                  <a:pt x="214" y="34"/>
                  <a:pt x="209" y="37"/>
                  <a:pt x="206" y="40"/>
                </a:cubicBezTo>
                <a:cubicBezTo>
                  <a:pt x="202" y="42"/>
                  <a:pt x="198" y="46"/>
                  <a:pt x="195" y="49"/>
                </a:cubicBezTo>
                <a:cubicBezTo>
                  <a:pt x="191" y="52"/>
                  <a:pt x="188" y="56"/>
                  <a:pt x="185" y="59"/>
                </a:cubicBezTo>
                <a:cubicBezTo>
                  <a:pt x="182" y="61"/>
                  <a:pt x="180" y="64"/>
                  <a:pt x="178" y="67"/>
                </a:cubicBezTo>
                <a:cubicBezTo>
                  <a:pt x="177" y="70"/>
                  <a:pt x="175" y="72"/>
                  <a:pt x="173" y="74"/>
                </a:cubicBezTo>
                <a:lnTo>
                  <a:pt x="171" y="76"/>
                </a:lnTo>
                <a:cubicBezTo>
                  <a:pt x="171" y="77"/>
                  <a:pt x="171" y="80"/>
                  <a:pt x="170" y="85"/>
                </a:cubicBezTo>
                <a:cubicBezTo>
                  <a:pt x="168" y="91"/>
                  <a:pt x="166" y="100"/>
                  <a:pt x="163" y="113"/>
                </a:cubicBezTo>
                <a:cubicBezTo>
                  <a:pt x="159" y="126"/>
                  <a:pt x="156" y="137"/>
                  <a:pt x="154" y="146"/>
                </a:cubicBezTo>
                <a:cubicBezTo>
                  <a:pt x="143" y="190"/>
                  <a:pt x="137" y="215"/>
                  <a:pt x="137" y="2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2525760" y="508932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4" y="27"/>
                </a:moveTo>
                <a:cubicBezTo>
                  <a:pt x="74" y="20"/>
                  <a:pt x="77" y="14"/>
                  <a:pt x="82" y="9"/>
                </a:cubicBezTo>
                <a:cubicBezTo>
                  <a:pt x="88" y="3"/>
                  <a:pt x="95" y="0"/>
                  <a:pt x="102" y="0"/>
                </a:cubicBezTo>
                <a:cubicBezTo>
                  <a:pt x="107" y="0"/>
                  <a:pt x="112" y="2"/>
                  <a:pt x="115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3"/>
                  <a:pt x="100" y="46"/>
                  <a:pt x="93" y="47"/>
                </a:cubicBezTo>
                <a:cubicBezTo>
                  <a:pt x="88" y="47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8"/>
                </a:moveTo>
                <a:cubicBezTo>
                  <a:pt x="0" y="166"/>
                  <a:pt x="1" y="161"/>
                  <a:pt x="4" y="154"/>
                </a:cubicBezTo>
                <a:cubicBezTo>
                  <a:pt x="7" y="148"/>
                  <a:pt x="10" y="140"/>
                  <a:pt x="15" y="132"/>
                </a:cubicBezTo>
                <a:cubicBezTo>
                  <a:pt x="19" y="123"/>
                  <a:pt x="26" y="116"/>
                  <a:pt x="34" y="108"/>
                </a:cubicBezTo>
                <a:cubicBezTo>
                  <a:pt x="43" y="101"/>
                  <a:pt x="53" y="98"/>
                  <a:pt x="62" y="98"/>
                </a:cubicBezTo>
                <a:cubicBezTo>
                  <a:pt x="74" y="98"/>
                  <a:pt x="84" y="101"/>
                  <a:pt x="91" y="108"/>
                </a:cubicBezTo>
                <a:cubicBezTo>
                  <a:pt x="99" y="116"/>
                  <a:pt x="103" y="125"/>
                  <a:pt x="103" y="137"/>
                </a:cubicBezTo>
                <a:cubicBezTo>
                  <a:pt x="103" y="142"/>
                  <a:pt x="101" y="150"/>
                  <a:pt x="97" y="162"/>
                </a:cubicBezTo>
                <a:cubicBezTo>
                  <a:pt x="93" y="174"/>
                  <a:pt x="87" y="189"/>
                  <a:pt x="79" y="209"/>
                </a:cubicBezTo>
                <a:cubicBezTo>
                  <a:pt x="71" y="229"/>
                  <a:pt x="65" y="245"/>
                  <a:pt x="60" y="259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1"/>
                  <a:pt x="61" y="285"/>
                  <a:pt x="66" y="285"/>
                </a:cubicBezTo>
                <a:cubicBezTo>
                  <a:pt x="68" y="285"/>
                  <a:pt x="71" y="284"/>
                  <a:pt x="74" y="284"/>
                </a:cubicBezTo>
                <a:cubicBezTo>
                  <a:pt x="77" y="283"/>
                  <a:pt x="81" y="281"/>
                  <a:pt x="85" y="277"/>
                </a:cubicBezTo>
                <a:cubicBezTo>
                  <a:pt x="88" y="274"/>
                  <a:pt x="92" y="269"/>
                  <a:pt x="97" y="262"/>
                </a:cubicBezTo>
                <a:cubicBezTo>
                  <a:pt x="101" y="255"/>
                  <a:pt x="105" y="246"/>
                  <a:pt x="108" y="235"/>
                </a:cubicBezTo>
                <a:cubicBezTo>
                  <a:pt x="109" y="232"/>
                  <a:pt x="109" y="230"/>
                  <a:pt x="110" y="229"/>
                </a:cubicBezTo>
                <a:cubicBezTo>
                  <a:pt x="111" y="228"/>
                  <a:pt x="113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5" y="240"/>
                  <a:pt x="123" y="247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7" y="278"/>
                  <a:pt x="100" y="285"/>
                  <a:pt x="91" y="292"/>
                </a:cubicBezTo>
                <a:cubicBezTo>
                  <a:pt x="83" y="298"/>
                  <a:pt x="73" y="301"/>
                  <a:pt x="64" y="301"/>
                </a:cubicBezTo>
                <a:cubicBezTo>
                  <a:pt x="54" y="301"/>
                  <a:pt x="44" y="298"/>
                  <a:pt x="36" y="292"/>
                </a:cubicBezTo>
                <a:cubicBezTo>
                  <a:pt x="28" y="286"/>
                  <a:pt x="24" y="276"/>
                  <a:pt x="24" y="263"/>
                </a:cubicBezTo>
                <a:cubicBezTo>
                  <a:pt x="24" y="258"/>
                  <a:pt x="24" y="254"/>
                  <a:pt x="26" y="249"/>
                </a:cubicBezTo>
                <a:cubicBezTo>
                  <a:pt x="27" y="245"/>
                  <a:pt x="34" y="228"/>
                  <a:pt x="45" y="198"/>
                </a:cubicBezTo>
                <a:cubicBezTo>
                  <a:pt x="57" y="168"/>
                  <a:pt x="64" y="150"/>
                  <a:pt x="66" y="144"/>
                </a:cubicBezTo>
                <a:cubicBezTo>
                  <a:pt x="68" y="138"/>
                  <a:pt x="69" y="132"/>
                  <a:pt x="69" y="127"/>
                </a:cubicBezTo>
                <a:cubicBezTo>
                  <a:pt x="69" y="120"/>
                  <a:pt x="66" y="116"/>
                  <a:pt x="61" y="116"/>
                </a:cubicBezTo>
                <a:lnTo>
                  <a:pt x="60" y="116"/>
                </a:lnTo>
                <a:cubicBezTo>
                  <a:pt x="52" y="116"/>
                  <a:pt x="42" y="121"/>
                  <a:pt x="35" y="131"/>
                </a:cubicBezTo>
                <a:cubicBezTo>
                  <a:pt x="27" y="141"/>
                  <a:pt x="22" y="153"/>
                  <a:pt x="18" y="168"/>
                </a:cubicBezTo>
                <a:cubicBezTo>
                  <a:pt x="18" y="169"/>
                  <a:pt x="17" y="169"/>
                  <a:pt x="17" y="170"/>
                </a:cubicBezTo>
                <a:lnTo>
                  <a:pt x="17" y="171"/>
                </a:lnTo>
                <a:lnTo>
                  <a:pt x="16" y="172"/>
                </a:lnTo>
                <a:cubicBezTo>
                  <a:pt x="15" y="172"/>
                  <a:pt x="15" y="172"/>
                  <a:pt x="14" y="172"/>
                </a:cubicBezTo>
                <a:lnTo>
                  <a:pt x="13" y="172"/>
                </a:lnTo>
                <a:cubicBezTo>
                  <a:pt x="12" y="172"/>
                  <a:pt x="10" y="172"/>
                  <a:pt x="9" y="172"/>
                </a:cubicBezTo>
                <a:lnTo>
                  <a:pt x="3" y="172"/>
                </a:lnTo>
                <a:cubicBezTo>
                  <a:pt x="1" y="171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2665080" y="507816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4" y="24"/>
                </a:cubicBezTo>
                <a:lnTo>
                  <a:pt x="212" y="25"/>
                </a:lnTo>
                <a:lnTo>
                  <a:pt x="11" y="25"/>
                </a:lnTo>
                <a:cubicBezTo>
                  <a:pt x="4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4" y="125"/>
                  <a:pt x="11" y="123"/>
                </a:cubicBezTo>
                <a:lnTo>
                  <a:pt x="414" y="123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2911680" y="5010120"/>
            <a:ext cx="78480" cy="151920"/>
          </a:xfrm>
          <a:custGeom>
            <a:avLst/>
            <a:gdLst/>
            <a:ahLst/>
            <a:rect l="0" t="0" r="r" b="b"/>
            <a:pathLst>
              <a:path w="218" h="422">
                <a:moveTo>
                  <a:pt x="83" y="55"/>
                </a:moveTo>
                <a:lnTo>
                  <a:pt x="75" y="59"/>
                </a:lnTo>
                <a:cubicBezTo>
                  <a:pt x="69" y="61"/>
                  <a:pt x="60" y="63"/>
                  <a:pt x="49" y="65"/>
                </a:cubicBezTo>
                <a:cubicBezTo>
                  <a:pt x="38" y="67"/>
                  <a:pt x="25" y="68"/>
                  <a:pt x="12" y="69"/>
                </a:cubicBezTo>
                <a:lnTo>
                  <a:pt x="0" y="69"/>
                </a:lnTo>
                <a:lnTo>
                  <a:pt x="0" y="40"/>
                </a:lnTo>
                <a:lnTo>
                  <a:pt x="12" y="40"/>
                </a:lnTo>
                <a:cubicBezTo>
                  <a:pt x="32" y="39"/>
                  <a:pt x="51" y="36"/>
                  <a:pt x="68" y="31"/>
                </a:cubicBezTo>
                <a:cubicBezTo>
                  <a:pt x="85" y="25"/>
                  <a:pt x="97" y="20"/>
                  <a:pt x="103" y="16"/>
                </a:cubicBezTo>
                <a:cubicBezTo>
                  <a:pt x="110" y="11"/>
                  <a:pt x="116" y="6"/>
                  <a:pt x="121" y="2"/>
                </a:cubicBezTo>
                <a:cubicBezTo>
                  <a:pt x="122" y="0"/>
                  <a:pt x="124" y="0"/>
                  <a:pt x="129" y="0"/>
                </a:cubicBezTo>
                <a:cubicBezTo>
                  <a:pt x="132" y="0"/>
                  <a:pt x="136" y="1"/>
                  <a:pt x="139" y="4"/>
                </a:cubicBezTo>
                <a:lnTo>
                  <a:pt x="139" y="194"/>
                </a:lnTo>
                <a:lnTo>
                  <a:pt x="140" y="383"/>
                </a:lnTo>
                <a:cubicBezTo>
                  <a:pt x="143" y="386"/>
                  <a:pt x="145" y="388"/>
                  <a:pt x="147" y="389"/>
                </a:cubicBezTo>
                <a:cubicBezTo>
                  <a:pt x="150" y="390"/>
                  <a:pt x="155" y="391"/>
                  <a:pt x="163" y="391"/>
                </a:cubicBezTo>
                <a:cubicBezTo>
                  <a:pt x="171" y="392"/>
                  <a:pt x="184" y="393"/>
                  <a:pt x="202" y="393"/>
                </a:cubicBezTo>
                <a:lnTo>
                  <a:pt x="218" y="393"/>
                </a:lnTo>
                <a:lnTo>
                  <a:pt x="218" y="422"/>
                </a:lnTo>
                <a:lnTo>
                  <a:pt x="211" y="422"/>
                </a:lnTo>
                <a:cubicBezTo>
                  <a:pt x="202" y="420"/>
                  <a:pt x="169" y="420"/>
                  <a:pt x="111" y="420"/>
                </a:cubicBezTo>
                <a:cubicBezTo>
                  <a:pt x="54" y="420"/>
                  <a:pt x="19" y="420"/>
                  <a:pt x="11" y="422"/>
                </a:cubicBezTo>
                <a:lnTo>
                  <a:pt x="3" y="422"/>
                </a:lnTo>
                <a:lnTo>
                  <a:pt x="3" y="393"/>
                </a:lnTo>
                <a:lnTo>
                  <a:pt x="19" y="393"/>
                </a:lnTo>
                <a:cubicBezTo>
                  <a:pt x="29" y="393"/>
                  <a:pt x="37" y="393"/>
                  <a:pt x="43" y="393"/>
                </a:cubicBezTo>
                <a:cubicBezTo>
                  <a:pt x="51" y="393"/>
                  <a:pt x="56" y="392"/>
                  <a:pt x="60" y="392"/>
                </a:cubicBezTo>
                <a:cubicBezTo>
                  <a:pt x="64" y="392"/>
                  <a:pt x="67" y="391"/>
                  <a:pt x="70" y="390"/>
                </a:cubicBezTo>
                <a:cubicBezTo>
                  <a:pt x="73" y="389"/>
                  <a:pt x="75" y="389"/>
                  <a:pt x="75" y="389"/>
                </a:cubicBezTo>
                <a:cubicBezTo>
                  <a:pt x="76" y="389"/>
                  <a:pt x="77" y="388"/>
                  <a:pt x="79" y="386"/>
                </a:cubicBezTo>
                <a:cubicBezTo>
                  <a:pt x="81" y="384"/>
                  <a:pt x="83" y="383"/>
                  <a:pt x="83" y="383"/>
                </a:cubicBezTo>
                <a:lnTo>
                  <a:pt x="83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3019320" y="4991040"/>
            <a:ext cx="88560" cy="227880"/>
          </a:xfrm>
          <a:custGeom>
            <a:avLst/>
            <a:gdLst/>
            <a:ahLst/>
            <a:rect l="0" t="0" r="r" b="b"/>
            <a:pathLst>
              <a:path w="246" h="633">
                <a:moveTo>
                  <a:pt x="233" y="0"/>
                </a:moveTo>
                <a:cubicBezTo>
                  <a:pt x="237" y="0"/>
                  <a:pt x="240" y="1"/>
                  <a:pt x="242" y="3"/>
                </a:cubicBezTo>
                <a:cubicBezTo>
                  <a:pt x="245" y="6"/>
                  <a:pt x="246" y="9"/>
                  <a:pt x="246" y="12"/>
                </a:cubicBezTo>
                <a:cubicBezTo>
                  <a:pt x="246" y="14"/>
                  <a:pt x="210" y="116"/>
                  <a:pt x="137" y="317"/>
                </a:cubicBezTo>
                <a:cubicBezTo>
                  <a:pt x="63" y="519"/>
                  <a:pt x="25" y="622"/>
                  <a:pt x="23" y="626"/>
                </a:cubicBezTo>
                <a:cubicBezTo>
                  <a:pt x="20" y="631"/>
                  <a:pt x="16" y="633"/>
                  <a:pt x="12" y="633"/>
                </a:cubicBezTo>
                <a:cubicBezTo>
                  <a:pt x="9" y="633"/>
                  <a:pt x="6" y="632"/>
                  <a:pt x="4" y="630"/>
                </a:cubicBezTo>
                <a:cubicBezTo>
                  <a:pt x="1" y="628"/>
                  <a:pt x="0" y="625"/>
                  <a:pt x="0" y="621"/>
                </a:cubicBezTo>
                <a:cubicBezTo>
                  <a:pt x="0" y="617"/>
                  <a:pt x="36" y="514"/>
                  <a:pt x="111" y="311"/>
                </a:cubicBezTo>
                <a:cubicBezTo>
                  <a:pt x="184" y="110"/>
                  <a:pt x="221" y="8"/>
                  <a:pt x="223" y="6"/>
                </a:cubicBezTo>
                <a:cubicBezTo>
                  <a:pt x="224" y="2"/>
                  <a:pt x="228" y="0"/>
                  <a:pt x="23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3131640" y="5001120"/>
            <a:ext cx="162000" cy="165960"/>
          </a:xfrm>
          <a:custGeom>
            <a:avLst/>
            <a:gdLst/>
            <a:ahLst/>
            <a:rect l="0" t="0" r="r" b="b"/>
            <a:pathLst>
              <a:path w="450" h="461">
                <a:moveTo>
                  <a:pt x="0" y="287"/>
                </a:moveTo>
                <a:cubicBezTo>
                  <a:pt x="0" y="239"/>
                  <a:pt x="14" y="192"/>
                  <a:pt x="43" y="148"/>
                </a:cubicBezTo>
                <a:cubicBezTo>
                  <a:pt x="72" y="102"/>
                  <a:pt x="107" y="67"/>
                  <a:pt x="150" y="41"/>
                </a:cubicBezTo>
                <a:cubicBezTo>
                  <a:pt x="193" y="14"/>
                  <a:pt x="236" y="1"/>
                  <a:pt x="279" y="1"/>
                </a:cubicBezTo>
                <a:cubicBezTo>
                  <a:pt x="317" y="1"/>
                  <a:pt x="347" y="11"/>
                  <a:pt x="370" y="33"/>
                </a:cubicBezTo>
                <a:cubicBezTo>
                  <a:pt x="373" y="37"/>
                  <a:pt x="377" y="41"/>
                  <a:pt x="379" y="44"/>
                </a:cubicBezTo>
                <a:cubicBezTo>
                  <a:pt x="382" y="47"/>
                  <a:pt x="383" y="49"/>
                  <a:pt x="384" y="50"/>
                </a:cubicBezTo>
                <a:lnTo>
                  <a:pt x="385" y="52"/>
                </a:lnTo>
                <a:cubicBezTo>
                  <a:pt x="386" y="52"/>
                  <a:pt x="392" y="46"/>
                  <a:pt x="402" y="36"/>
                </a:cubicBezTo>
                <a:cubicBezTo>
                  <a:pt x="405" y="33"/>
                  <a:pt x="408" y="30"/>
                  <a:pt x="411" y="27"/>
                </a:cubicBezTo>
                <a:cubicBezTo>
                  <a:pt x="415" y="23"/>
                  <a:pt x="418" y="20"/>
                  <a:pt x="421" y="17"/>
                </a:cubicBezTo>
                <a:cubicBezTo>
                  <a:pt x="425" y="13"/>
                  <a:pt x="427" y="11"/>
                  <a:pt x="428" y="10"/>
                </a:cubicBezTo>
                <a:lnTo>
                  <a:pt x="437" y="0"/>
                </a:lnTo>
                <a:lnTo>
                  <a:pt x="441" y="0"/>
                </a:lnTo>
                <a:cubicBezTo>
                  <a:pt x="447" y="0"/>
                  <a:pt x="450" y="2"/>
                  <a:pt x="450" y="5"/>
                </a:cubicBezTo>
                <a:cubicBezTo>
                  <a:pt x="450" y="6"/>
                  <a:pt x="443" y="35"/>
                  <a:pt x="430" y="91"/>
                </a:cubicBezTo>
                <a:cubicBezTo>
                  <a:pt x="414" y="151"/>
                  <a:pt x="407" y="180"/>
                  <a:pt x="407" y="181"/>
                </a:cubicBezTo>
                <a:cubicBezTo>
                  <a:pt x="406" y="183"/>
                  <a:pt x="405" y="184"/>
                  <a:pt x="404" y="184"/>
                </a:cubicBezTo>
                <a:cubicBezTo>
                  <a:pt x="402" y="185"/>
                  <a:pt x="399" y="185"/>
                  <a:pt x="392" y="186"/>
                </a:cubicBezTo>
                <a:lnTo>
                  <a:pt x="382" y="186"/>
                </a:lnTo>
                <a:cubicBezTo>
                  <a:pt x="380" y="183"/>
                  <a:pt x="378" y="181"/>
                  <a:pt x="378" y="180"/>
                </a:cubicBezTo>
                <a:cubicBezTo>
                  <a:pt x="378" y="180"/>
                  <a:pt x="379" y="178"/>
                  <a:pt x="379" y="176"/>
                </a:cubicBezTo>
                <a:cubicBezTo>
                  <a:pt x="380" y="173"/>
                  <a:pt x="380" y="169"/>
                  <a:pt x="380" y="163"/>
                </a:cubicBezTo>
                <a:cubicBezTo>
                  <a:pt x="381" y="157"/>
                  <a:pt x="381" y="150"/>
                  <a:pt x="381" y="143"/>
                </a:cubicBezTo>
                <a:cubicBezTo>
                  <a:pt x="381" y="113"/>
                  <a:pt x="374" y="86"/>
                  <a:pt x="361" y="63"/>
                </a:cubicBezTo>
                <a:cubicBezTo>
                  <a:pt x="347" y="41"/>
                  <a:pt x="324" y="30"/>
                  <a:pt x="292" y="29"/>
                </a:cubicBezTo>
                <a:cubicBezTo>
                  <a:pt x="281" y="29"/>
                  <a:pt x="269" y="31"/>
                  <a:pt x="256" y="34"/>
                </a:cubicBezTo>
                <a:cubicBezTo>
                  <a:pt x="244" y="37"/>
                  <a:pt x="229" y="42"/>
                  <a:pt x="211" y="49"/>
                </a:cubicBezTo>
                <a:cubicBezTo>
                  <a:pt x="193" y="56"/>
                  <a:pt x="176" y="68"/>
                  <a:pt x="158" y="84"/>
                </a:cubicBezTo>
                <a:cubicBezTo>
                  <a:pt x="141" y="101"/>
                  <a:pt x="126" y="121"/>
                  <a:pt x="112" y="144"/>
                </a:cubicBezTo>
                <a:cubicBezTo>
                  <a:pt x="99" y="168"/>
                  <a:pt x="88" y="196"/>
                  <a:pt x="80" y="228"/>
                </a:cubicBezTo>
                <a:cubicBezTo>
                  <a:pt x="72" y="260"/>
                  <a:pt x="68" y="286"/>
                  <a:pt x="68" y="306"/>
                </a:cubicBezTo>
                <a:cubicBezTo>
                  <a:pt x="68" y="354"/>
                  <a:pt x="84" y="389"/>
                  <a:pt x="116" y="410"/>
                </a:cubicBezTo>
                <a:cubicBezTo>
                  <a:pt x="136" y="424"/>
                  <a:pt x="161" y="432"/>
                  <a:pt x="191" y="432"/>
                </a:cubicBezTo>
                <a:cubicBezTo>
                  <a:pt x="229" y="432"/>
                  <a:pt x="263" y="417"/>
                  <a:pt x="293" y="389"/>
                </a:cubicBezTo>
                <a:cubicBezTo>
                  <a:pt x="323" y="360"/>
                  <a:pt x="343" y="329"/>
                  <a:pt x="353" y="295"/>
                </a:cubicBezTo>
                <a:cubicBezTo>
                  <a:pt x="354" y="290"/>
                  <a:pt x="355" y="286"/>
                  <a:pt x="356" y="286"/>
                </a:cubicBezTo>
                <a:cubicBezTo>
                  <a:pt x="357" y="285"/>
                  <a:pt x="361" y="284"/>
                  <a:pt x="366" y="284"/>
                </a:cubicBezTo>
                <a:cubicBezTo>
                  <a:pt x="375" y="284"/>
                  <a:pt x="379" y="286"/>
                  <a:pt x="379" y="290"/>
                </a:cubicBezTo>
                <a:cubicBezTo>
                  <a:pt x="379" y="292"/>
                  <a:pt x="379" y="294"/>
                  <a:pt x="378" y="296"/>
                </a:cubicBezTo>
                <a:cubicBezTo>
                  <a:pt x="366" y="341"/>
                  <a:pt x="340" y="380"/>
                  <a:pt x="300" y="412"/>
                </a:cubicBezTo>
                <a:cubicBezTo>
                  <a:pt x="260" y="444"/>
                  <a:pt x="217" y="461"/>
                  <a:pt x="171" y="461"/>
                </a:cubicBezTo>
                <a:cubicBezTo>
                  <a:pt x="124" y="461"/>
                  <a:pt x="83" y="445"/>
                  <a:pt x="50" y="413"/>
                </a:cubicBezTo>
                <a:cubicBezTo>
                  <a:pt x="17" y="382"/>
                  <a:pt x="0" y="340"/>
                  <a:pt x="0" y="28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128600" y="4990320"/>
            <a:ext cx="1274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перемешаны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952200" y="5410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3297600" y="49903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128600" y="5323680"/>
            <a:ext cx="4100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Минимальна (равна 0),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когда в узле объекты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128600" y="5609160"/>
            <a:ext cx="2972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только одного класса (узел чист).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747720" y="928440"/>
            <a:ext cx="38167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Критерий Джини (Gini Impurity)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747720" y="1543320"/>
            <a:ext cx="21646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Мера "ошибки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747720" y="1924560"/>
            <a:ext cx="25243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классификации"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2010960" y="3256920"/>
            <a:ext cx="162000" cy="165960"/>
          </a:xfrm>
          <a:custGeom>
            <a:avLst/>
            <a:gdLst/>
            <a:ahLst/>
            <a:rect l="0" t="0" r="r" b="b"/>
            <a:pathLst>
              <a:path w="450" h="461">
                <a:moveTo>
                  <a:pt x="0" y="286"/>
                </a:moveTo>
                <a:cubicBezTo>
                  <a:pt x="0" y="238"/>
                  <a:pt x="14" y="191"/>
                  <a:pt x="43" y="146"/>
                </a:cubicBezTo>
                <a:cubicBezTo>
                  <a:pt x="71" y="102"/>
                  <a:pt x="107" y="66"/>
                  <a:pt x="150" y="40"/>
                </a:cubicBezTo>
                <a:cubicBezTo>
                  <a:pt x="193" y="14"/>
                  <a:pt x="236" y="1"/>
                  <a:pt x="279" y="0"/>
                </a:cubicBezTo>
                <a:cubicBezTo>
                  <a:pt x="317" y="0"/>
                  <a:pt x="347" y="11"/>
                  <a:pt x="369" y="33"/>
                </a:cubicBezTo>
                <a:cubicBezTo>
                  <a:pt x="373" y="37"/>
                  <a:pt x="376" y="40"/>
                  <a:pt x="379" y="43"/>
                </a:cubicBezTo>
                <a:cubicBezTo>
                  <a:pt x="381" y="46"/>
                  <a:pt x="383" y="48"/>
                  <a:pt x="384" y="50"/>
                </a:cubicBezTo>
                <a:lnTo>
                  <a:pt x="384" y="52"/>
                </a:lnTo>
                <a:cubicBezTo>
                  <a:pt x="386" y="52"/>
                  <a:pt x="391" y="46"/>
                  <a:pt x="401" y="35"/>
                </a:cubicBezTo>
                <a:cubicBezTo>
                  <a:pt x="404" y="33"/>
                  <a:pt x="408" y="30"/>
                  <a:pt x="411" y="26"/>
                </a:cubicBezTo>
                <a:cubicBezTo>
                  <a:pt x="414" y="23"/>
                  <a:pt x="418" y="20"/>
                  <a:pt x="421" y="16"/>
                </a:cubicBezTo>
                <a:cubicBezTo>
                  <a:pt x="424" y="13"/>
                  <a:pt x="427" y="11"/>
                  <a:pt x="427" y="9"/>
                </a:cubicBezTo>
                <a:lnTo>
                  <a:pt x="437" y="0"/>
                </a:lnTo>
                <a:lnTo>
                  <a:pt x="441" y="0"/>
                </a:lnTo>
                <a:cubicBezTo>
                  <a:pt x="447" y="0"/>
                  <a:pt x="450" y="1"/>
                  <a:pt x="450" y="4"/>
                </a:cubicBezTo>
                <a:cubicBezTo>
                  <a:pt x="450" y="6"/>
                  <a:pt x="443" y="35"/>
                  <a:pt x="429" y="91"/>
                </a:cubicBezTo>
                <a:cubicBezTo>
                  <a:pt x="414" y="149"/>
                  <a:pt x="407" y="179"/>
                  <a:pt x="407" y="179"/>
                </a:cubicBezTo>
                <a:cubicBezTo>
                  <a:pt x="406" y="181"/>
                  <a:pt x="405" y="183"/>
                  <a:pt x="403" y="183"/>
                </a:cubicBezTo>
                <a:cubicBezTo>
                  <a:pt x="402" y="184"/>
                  <a:pt x="398" y="184"/>
                  <a:pt x="392" y="184"/>
                </a:cubicBezTo>
                <a:lnTo>
                  <a:pt x="382" y="184"/>
                </a:lnTo>
                <a:cubicBezTo>
                  <a:pt x="379" y="182"/>
                  <a:pt x="378" y="180"/>
                  <a:pt x="378" y="179"/>
                </a:cubicBezTo>
                <a:cubicBezTo>
                  <a:pt x="378" y="178"/>
                  <a:pt x="378" y="177"/>
                  <a:pt x="379" y="174"/>
                </a:cubicBezTo>
                <a:cubicBezTo>
                  <a:pt x="379" y="172"/>
                  <a:pt x="380" y="168"/>
                  <a:pt x="380" y="162"/>
                </a:cubicBezTo>
                <a:cubicBezTo>
                  <a:pt x="380" y="156"/>
                  <a:pt x="381" y="149"/>
                  <a:pt x="381" y="141"/>
                </a:cubicBezTo>
                <a:cubicBezTo>
                  <a:pt x="381" y="111"/>
                  <a:pt x="374" y="85"/>
                  <a:pt x="360" y="63"/>
                </a:cubicBezTo>
                <a:cubicBezTo>
                  <a:pt x="347" y="41"/>
                  <a:pt x="324" y="29"/>
                  <a:pt x="291" y="29"/>
                </a:cubicBezTo>
                <a:cubicBezTo>
                  <a:pt x="284" y="29"/>
                  <a:pt x="276" y="29"/>
                  <a:pt x="267" y="31"/>
                </a:cubicBezTo>
                <a:cubicBezTo>
                  <a:pt x="258" y="32"/>
                  <a:pt x="247" y="35"/>
                  <a:pt x="233" y="39"/>
                </a:cubicBezTo>
                <a:cubicBezTo>
                  <a:pt x="220" y="43"/>
                  <a:pt x="207" y="49"/>
                  <a:pt x="195" y="57"/>
                </a:cubicBezTo>
                <a:cubicBezTo>
                  <a:pt x="182" y="64"/>
                  <a:pt x="169" y="74"/>
                  <a:pt x="155" y="87"/>
                </a:cubicBezTo>
                <a:cubicBezTo>
                  <a:pt x="140" y="100"/>
                  <a:pt x="128" y="115"/>
                  <a:pt x="118" y="132"/>
                </a:cubicBezTo>
                <a:cubicBezTo>
                  <a:pt x="108" y="149"/>
                  <a:pt x="98" y="171"/>
                  <a:pt x="88" y="196"/>
                </a:cubicBezTo>
                <a:cubicBezTo>
                  <a:pt x="79" y="222"/>
                  <a:pt x="72" y="250"/>
                  <a:pt x="69" y="281"/>
                </a:cubicBezTo>
                <a:cubicBezTo>
                  <a:pt x="68" y="289"/>
                  <a:pt x="68" y="297"/>
                  <a:pt x="68" y="306"/>
                </a:cubicBezTo>
                <a:cubicBezTo>
                  <a:pt x="68" y="326"/>
                  <a:pt x="71" y="344"/>
                  <a:pt x="76" y="360"/>
                </a:cubicBezTo>
                <a:cubicBezTo>
                  <a:pt x="82" y="376"/>
                  <a:pt x="90" y="388"/>
                  <a:pt x="99" y="397"/>
                </a:cubicBezTo>
                <a:cubicBezTo>
                  <a:pt x="108" y="405"/>
                  <a:pt x="119" y="412"/>
                  <a:pt x="131" y="418"/>
                </a:cubicBezTo>
                <a:cubicBezTo>
                  <a:pt x="143" y="424"/>
                  <a:pt x="154" y="428"/>
                  <a:pt x="164" y="429"/>
                </a:cubicBezTo>
                <a:cubicBezTo>
                  <a:pt x="174" y="430"/>
                  <a:pt x="183" y="431"/>
                  <a:pt x="192" y="431"/>
                </a:cubicBezTo>
                <a:cubicBezTo>
                  <a:pt x="215" y="431"/>
                  <a:pt x="236" y="427"/>
                  <a:pt x="255" y="417"/>
                </a:cubicBezTo>
                <a:cubicBezTo>
                  <a:pt x="274" y="407"/>
                  <a:pt x="287" y="395"/>
                  <a:pt x="294" y="380"/>
                </a:cubicBezTo>
                <a:cubicBezTo>
                  <a:pt x="295" y="376"/>
                  <a:pt x="298" y="365"/>
                  <a:pt x="303" y="344"/>
                </a:cubicBezTo>
                <a:cubicBezTo>
                  <a:pt x="309" y="324"/>
                  <a:pt x="311" y="313"/>
                  <a:pt x="311" y="310"/>
                </a:cubicBezTo>
                <a:cubicBezTo>
                  <a:pt x="311" y="307"/>
                  <a:pt x="308" y="305"/>
                  <a:pt x="303" y="304"/>
                </a:cubicBezTo>
                <a:cubicBezTo>
                  <a:pt x="297" y="303"/>
                  <a:pt x="285" y="303"/>
                  <a:pt x="265" y="302"/>
                </a:cubicBezTo>
                <a:lnTo>
                  <a:pt x="241" y="302"/>
                </a:lnTo>
                <a:cubicBezTo>
                  <a:pt x="239" y="300"/>
                  <a:pt x="238" y="298"/>
                  <a:pt x="238" y="297"/>
                </a:cubicBezTo>
                <a:cubicBezTo>
                  <a:pt x="238" y="296"/>
                  <a:pt x="238" y="292"/>
                  <a:pt x="239" y="285"/>
                </a:cubicBezTo>
                <a:cubicBezTo>
                  <a:pt x="241" y="280"/>
                  <a:pt x="243" y="276"/>
                  <a:pt x="245" y="273"/>
                </a:cubicBezTo>
                <a:lnTo>
                  <a:pt x="256" y="273"/>
                </a:lnTo>
                <a:cubicBezTo>
                  <a:pt x="273" y="274"/>
                  <a:pt x="302" y="274"/>
                  <a:pt x="345" y="274"/>
                </a:cubicBezTo>
                <a:cubicBezTo>
                  <a:pt x="361" y="274"/>
                  <a:pt x="375" y="274"/>
                  <a:pt x="386" y="274"/>
                </a:cubicBezTo>
                <a:cubicBezTo>
                  <a:pt x="396" y="274"/>
                  <a:pt x="404" y="274"/>
                  <a:pt x="408" y="274"/>
                </a:cubicBezTo>
                <a:cubicBezTo>
                  <a:pt x="413" y="273"/>
                  <a:pt x="416" y="273"/>
                  <a:pt x="416" y="274"/>
                </a:cubicBezTo>
                <a:cubicBezTo>
                  <a:pt x="422" y="274"/>
                  <a:pt x="425" y="276"/>
                  <a:pt x="425" y="279"/>
                </a:cubicBezTo>
                <a:cubicBezTo>
                  <a:pt x="425" y="280"/>
                  <a:pt x="424" y="283"/>
                  <a:pt x="424" y="288"/>
                </a:cubicBezTo>
                <a:cubicBezTo>
                  <a:pt x="422" y="296"/>
                  <a:pt x="419" y="301"/>
                  <a:pt x="417" y="301"/>
                </a:cubicBezTo>
                <a:cubicBezTo>
                  <a:pt x="416" y="302"/>
                  <a:pt x="413" y="302"/>
                  <a:pt x="408" y="302"/>
                </a:cubicBezTo>
                <a:cubicBezTo>
                  <a:pt x="399" y="302"/>
                  <a:pt x="391" y="303"/>
                  <a:pt x="382" y="304"/>
                </a:cubicBezTo>
                <a:cubicBezTo>
                  <a:pt x="379" y="305"/>
                  <a:pt x="377" y="307"/>
                  <a:pt x="376" y="310"/>
                </a:cubicBezTo>
                <a:cubicBezTo>
                  <a:pt x="374" y="312"/>
                  <a:pt x="371" y="323"/>
                  <a:pt x="367" y="342"/>
                </a:cubicBezTo>
                <a:cubicBezTo>
                  <a:pt x="363" y="356"/>
                  <a:pt x="360" y="369"/>
                  <a:pt x="357" y="378"/>
                </a:cubicBezTo>
                <a:cubicBezTo>
                  <a:pt x="347" y="421"/>
                  <a:pt x="341" y="443"/>
                  <a:pt x="340" y="445"/>
                </a:cubicBezTo>
                <a:cubicBezTo>
                  <a:pt x="339" y="446"/>
                  <a:pt x="338" y="446"/>
                  <a:pt x="336" y="446"/>
                </a:cubicBezTo>
                <a:cubicBezTo>
                  <a:pt x="332" y="446"/>
                  <a:pt x="326" y="442"/>
                  <a:pt x="319" y="433"/>
                </a:cubicBezTo>
                <a:cubicBezTo>
                  <a:pt x="311" y="425"/>
                  <a:pt x="306" y="418"/>
                  <a:pt x="304" y="414"/>
                </a:cubicBezTo>
                <a:cubicBezTo>
                  <a:pt x="304" y="413"/>
                  <a:pt x="304" y="413"/>
                  <a:pt x="303" y="414"/>
                </a:cubicBezTo>
                <a:cubicBezTo>
                  <a:pt x="302" y="414"/>
                  <a:pt x="301" y="415"/>
                  <a:pt x="299" y="417"/>
                </a:cubicBezTo>
                <a:cubicBezTo>
                  <a:pt x="268" y="446"/>
                  <a:pt x="226" y="461"/>
                  <a:pt x="173" y="461"/>
                </a:cubicBezTo>
                <a:cubicBezTo>
                  <a:pt x="122" y="461"/>
                  <a:pt x="80" y="444"/>
                  <a:pt x="49" y="412"/>
                </a:cubicBezTo>
                <a:cubicBezTo>
                  <a:pt x="16" y="379"/>
                  <a:pt x="0" y="337"/>
                  <a:pt x="0" y="28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2183040" y="3267000"/>
            <a:ext cx="64440" cy="153360"/>
          </a:xfrm>
          <a:custGeom>
            <a:avLst/>
            <a:gdLst/>
            <a:ahLst/>
            <a:rect l="0" t="0" r="r" b="b"/>
            <a:pathLst>
              <a:path w="179" h="426">
                <a:moveTo>
                  <a:pt x="104" y="38"/>
                </a:moveTo>
                <a:cubicBezTo>
                  <a:pt x="104" y="28"/>
                  <a:pt x="108" y="19"/>
                  <a:pt x="116" y="12"/>
                </a:cubicBezTo>
                <a:cubicBezTo>
                  <a:pt x="124" y="4"/>
                  <a:pt x="134" y="0"/>
                  <a:pt x="144" y="0"/>
                </a:cubicBezTo>
                <a:cubicBezTo>
                  <a:pt x="152" y="0"/>
                  <a:pt x="158" y="2"/>
                  <a:pt x="163" y="7"/>
                </a:cubicBezTo>
                <a:cubicBezTo>
                  <a:pt x="168" y="12"/>
                  <a:pt x="171" y="19"/>
                  <a:pt x="171" y="26"/>
                </a:cubicBezTo>
                <a:cubicBezTo>
                  <a:pt x="171" y="36"/>
                  <a:pt x="167" y="45"/>
                  <a:pt x="159" y="53"/>
                </a:cubicBezTo>
                <a:cubicBezTo>
                  <a:pt x="150" y="61"/>
                  <a:pt x="141" y="66"/>
                  <a:pt x="131" y="66"/>
                </a:cubicBezTo>
                <a:cubicBezTo>
                  <a:pt x="125" y="66"/>
                  <a:pt x="119" y="64"/>
                  <a:pt x="113" y="59"/>
                </a:cubicBezTo>
                <a:cubicBezTo>
                  <a:pt x="108" y="55"/>
                  <a:pt x="105" y="48"/>
                  <a:pt x="104" y="38"/>
                </a:cubicBezTo>
                <a:moveTo>
                  <a:pt x="0" y="237"/>
                </a:moveTo>
                <a:cubicBezTo>
                  <a:pt x="0" y="234"/>
                  <a:pt x="2" y="227"/>
                  <a:pt x="6" y="218"/>
                </a:cubicBezTo>
                <a:cubicBezTo>
                  <a:pt x="10" y="208"/>
                  <a:pt x="15" y="197"/>
                  <a:pt x="21" y="185"/>
                </a:cubicBezTo>
                <a:cubicBezTo>
                  <a:pt x="27" y="173"/>
                  <a:pt x="37" y="163"/>
                  <a:pt x="50" y="153"/>
                </a:cubicBezTo>
                <a:cubicBezTo>
                  <a:pt x="62" y="143"/>
                  <a:pt x="75" y="139"/>
                  <a:pt x="88" y="139"/>
                </a:cubicBezTo>
                <a:cubicBezTo>
                  <a:pt x="104" y="139"/>
                  <a:pt x="118" y="144"/>
                  <a:pt x="129" y="154"/>
                </a:cubicBezTo>
                <a:cubicBezTo>
                  <a:pt x="140" y="163"/>
                  <a:pt x="146" y="176"/>
                  <a:pt x="146" y="193"/>
                </a:cubicBezTo>
                <a:cubicBezTo>
                  <a:pt x="146" y="200"/>
                  <a:pt x="143" y="212"/>
                  <a:pt x="137" y="228"/>
                </a:cubicBezTo>
                <a:cubicBezTo>
                  <a:pt x="131" y="245"/>
                  <a:pt x="123" y="267"/>
                  <a:pt x="112" y="295"/>
                </a:cubicBezTo>
                <a:cubicBezTo>
                  <a:pt x="101" y="323"/>
                  <a:pt x="92" y="346"/>
                  <a:pt x="85" y="366"/>
                </a:cubicBezTo>
                <a:cubicBezTo>
                  <a:pt x="83" y="375"/>
                  <a:pt x="82" y="382"/>
                  <a:pt x="82" y="386"/>
                </a:cubicBezTo>
                <a:cubicBezTo>
                  <a:pt x="82" y="397"/>
                  <a:pt x="86" y="402"/>
                  <a:pt x="93" y="402"/>
                </a:cubicBezTo>
                <a:cubicBezTo>
                  <a:pt x="97" y="402"/>
                  <a:pt x="101" y="402"/>
                  <a:pt x="105" y="400"/>
                </a:cubicBezTo>
                <a:cubicBezTo>
                  <a:pt x="109" y="399"/>
                  <a:pt x="114" y="396"/>
                  <a:pt x="120" y="391"/>
                </a:cubicBezTo>
                <a:cubicBezTo>
                  <a:pt x="125" y="387"/>
                  <a:pt x="131" y="379"/>
                  <a:pt x="137" y="369"/>
                </a:cubicBezTo>
                <a:cubicBezTo>
                  <a:pt x="143" y="359"/>
                  <a:pt x="148" y="347"/>
                  <a:pt x="152" y="332"/>
                </a:cubicBezTo>
                <a:cubicBezTo>
                  <a:pt x="154" y="327"/>
                  <a:pt x="155" y="324"/>
                  <a:pt x="156" y="323"/>
                </a:cubicBezTo>
                <a:cubicBezTo>
                  <a:pt x="156" y="322"/>
                  <a:pt x="160" y="322"/>
                  <a:pt x="166" y="322"/>
                </a:cubicBezTo>
                <a:cubicBezTo>
                  <a:pt x="175" y="322"/>
                  <a:pt x="179" y="324"/>
                  <a:pt x="179" y="328"/>
                </a:cubicBezTo>
                <a:cubicBezTo>
                  <a:pt x="179" y="332"/>
                  <a:pt x="177" y="338"/>
                  <a:pt x="173" y="348"/>
                </a:cubicBezTo>
                <a:cubicBezTo>
                  <a:pt x="170" y="358"/>
                  <a:pt x="164" y="368"/>
                  <a:pt x="158" y="380"/>
                </a:cubicBezTo>
                <a:cubicBezTo>
                  <a:pt x="151" y="392"/>
                  <a:pt x="141" y="402"/>
                  <a:pt x="129" y="412"/>
                </a:cubicBezTo>
                <a:cubicBezTo>
                  <a:pt x="117" y="421"/>
                  <a:pt x="104" y="426"/>
                  <a:pt x="90" y="426"/>
                </a:cubicBezTo>
                <a:cubicBezTo>
                  <a:pt x="76" y="426"/>
                  <a:pt x="64" y="421"/>
                  <a:pt x="53" y="412"/>
                </a:cubicBezTo>
                <a:cubicBezTo>
                  <a:pt x="40" y="403"/>
                  <a:pt x="34" y="390"/>
                  <a:pt x="34" y="372"/>
                </a:cubicBezTo>
                <a:cubicBezTo>
                  <a:pt x="34" y="365"/>
                  <a:pt x="35" y="358"/>
                  <a:pt x="37" y="352"/>
                </a:cubicBezTo>
                <a:cubicBezTo>
                  <a:pt x="39" y="345"/>
                  <a:pt x="49" y="321"/>
                  <a:pt x="65" y="280"/>
                </a:cubicBezTo>
                <a:cubicBezTo>
                  <a:pt x="81" y="237"/>
                  <a:pt x="90" y="211"/>
                  <a:pt x="93" y="203"/>
                </a:cubicBezTo>
                <a:cubicBezTo>
                  <a:pt x="96" y="195"/>
                  <a:pt x="97" y="186"/>
                  <a:pt x="97" y="178"/>
                </a:cubicBezTo>
                <a:cubicBezTo>
                  <a:pt x="97" y="168"/>
                  <a:pt x="94" y="163"/>
                  <a:pt x="87" y="163"/>
                </a:cubicBezTo>
                <a:lnTo>
                  <a:pt x="85" y="163"/>
                </a:lnTo>
                <a:cubicBezTo>
                  <a:pt x="73" y="163"/>
                  <a:pt x="61" y="170"/>
                  <a:pt x="51" y="184"/>
                </a:cubicBezTo>
                <a:cubicBezTo>
                  <a:pt x="39" y="198"/>
                  <a:pt x="31" y="216"/>
                  <a:pt x="26" y="237"/>
                </a:cubicBezTo>
                <a:cubicBezTo>
                  <a:pt x="25" y="238"/>
                  <a:pt x="25" y="238"/>
                  <a:pt x="24" y="239"/>
                </a:cubicBezTo>
                <a:cubicBezTo>
                  <a:pt x="24" y="240"/>
                  <a:pt x="24" y="241"/>
                  <a:pt x="24" y="241"/>
                </a:cubicBezTo>
                <a:cubicBezTo>
                  <a:pt x="24" y="241"/>
                  <a:pt x="23" y="242"/>
                  <a:pt x="22" y="242"/>
                </a:cubicBezTo>
                <a:cubicBezTo>
                  <a:pt x="22" y="243"/>
                  <a:pt x="21" y="243"/>
                  <a:pt x="21" y="243"/>
                </a:cubicBezTo>
                <a:cubicBezTo>
                  <a:pt x="20" y="243"/>
                  <a:pt x="19" y="243"/>
                  <a:pt x="18" y="243"/>
                </a:cubicBezTo>
                <a:cubicBezTo>
                  <a:pt x="17" y="243"/>
                  <a:pt x="15" y="243"/>
                  <a:pt x="13" y="243"/>
                </a:cubicBezTo>
                <a:lnTo>
                  <a:pt x="4" y="243"/>
                </a:lnTo>
                <a:cubicBezTo>
                  <a:pt x="2" y="240"/>
                  <a:pt x="0" y="238"/>
                  <a:pt x="0" y="2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2261520" y="3316680"/>
            <a:ext cx="127800" cy="103680"/>
          </a:xfrm>
          <a:custGeom>
            <a:avLst/>
            <a:gdLst/>
            <a:ahLst/>
            <a:rect l="0" t="0" r="r" b="b"/>
            <a:pathLst>
              <a:path w="355" h="288">
                <a:moveTo>
                  <a:pt x="0" y="99"/>
                </a:moveTo>
                <a:cubicBezTo>
                  <a:pt x="1" y="97"/>
                  <a:pt x="2" y="93"/>
                  <a:pt x="2" y="89"/>
                </a:cubicBezTo>
                <a:cubicBezTo>
                  <a:pt x="3" y="85"/>
                  <a:pt x="6" y="76"/>
                  <a:pt x="10" y="64"/>
                </a:cubicBezTo>
                <a:cubicBezTo>
                  <a:pt x="14" y="52"/>
                  <a:pt x="18" y="42"/>
                  <a:pt x="23" y="34"/>
                </a:cubicBezTo>
                <a:cubicBezTo>
                  <a:pt x="27" y="26"/>
                  <a:pt x="34" y="18"/>
                  <a:pt x="43" y="11"/>
                </a:cubicBezTo>
                <a:cubicBezTo>
                  <a:pt x="53" y="3"/>
                  <a:pt x="63" y="0"/>
                  <a:pt x="73" y="0"/>
                </a:cubicBezTo>
                <a:cubicBezTo>
                  <a:pt x="88" y="0"/>
                  <a:pt x="100" y="4"/>
                  <a:pt x="111" y="11"/>
                </a:cubicBezTo>
                <a:cubicBezTo>
                  <a:pt x="121" y="19"/>
                  <a:pt x="127" y="26"/>
                  <a:pt x="130" y="33"/>
                </a:cubicBezTo>
                <a:cubicBezTo>
                  <a:pt x="132" y="40"/>
                  <a:pt x="133" y="44"/>
                  <a:pt x="133" y="46"/>
                </a:cubicBezTo>
                <a:cubicBezTo>
                  <a:pt x="133" y="47"/>
                  <a:pt x="134" y="48"/>
                  <a:pt x="134" y="48"/>
                </a:cubicBezTo>
                <a:lnTo>
                  <a:pt x="141" y="41"/>
                </a:lnTo>
                <a:cubicBezTo>
                  <a:pt x="167" y="14"/>
                  <a:pt x="196" y="0"/>
                  <a:pt x="229" y="0"/>
                </a:cubicBezTo>
                <a:cubicBezTo>
                  <a:pt x="253" y="0"/>
                  <a:pt x="271" y="6"/>
                  <a:pt x="285" y="17"/>
                </a:cubicBezTo>
                <a:cubicBezTo>
                  <a:pt x="299" y="29"/>
                  <a:pt x="306" y="45"/>
                  <a:pt x="306" y="67"/>
                </a:cubicBezTo>
                <a:cubicBezTo>
                  <a:pt x="307" y="90"/>
                  <a:pt x="299" y="123"/>
                  <a:pt x="282" y="167"/>
                </a:cubicBezTo>
                <a:cubicBezTo>
                  <a:pt x="266" y="212"/>
                  <a:pt x="258" y="238"/>
                  <a:pt x="258" y="248"/>
                </a:cubicBezTo>
                <a:cubicBezTo>
                  <a:pt x="258" y="259"/>
                  <a:pt x="262" y="264"/>
                  <a:pt x="269" y="264"/>
                </a:cubicBezTo>
                <a:cubicBezTo>
                  <a:pt x="272" y="264"/>
                  <a:pt x="273" y="264"/>
                  <a:pt x="275" y="264"/>
                </a:cubicBezTo>
                <a:cubicBezTo>
                  <a:pt x="287" y="261"/>
                  <a:pt x="298" y="253"/>
                  <a:pt x="308" y="240"/>
                </a:cubicBezTo>
                <a:cubicBezTo>
                  <a:pt x="317" y="226"/>
                  <a:pt x="325" y="209"/>
                  <a:pt x="330" y="189"/>
                </a:cubicBezTo>
                <a:cubicBezTo>
                  <a:pt x="331" y="186"/>
                  <a:pt x="335" y="184"/>
                  <a:pt x="342" y="184"/>
                </a:cubicBezTo>
                <a:cubicBezTo>
                  <a:pt x="351" y="184"/>
                  <a:pt x="355" y="186"/>
                  <a:pt x="355" y="189"/>
                </a:cubicBezTo>
                <a:cubicBezTo>
                  <a:pt x="355" y="189"/>
                  <a:pt x="354" y="193"/>
                  <a:pt x="352" y="198"/>
                </a:cubicBezTo>
                <a:cubicBezTo>
                  <a:pt x="349" y="211"/>
                  <a:pt x="344" y="223"/>
                  <a:pt x="339" y="234"/>
                </a:cubicBezTo>
                <a:cubicBezTo>
                  <a:pt x="333" y="246"/>
                  <a:pt x="323" y="258"/>
                  <a:pt x="309" y="270"/>
                </a:cubicBezTo>
                <a:cubicBezTo>
                  <a:pt x="296" y="282"/>
                  <a:pt x="281" y="287"/>
                  <a:pt x="266" y="287"/>
                </a:cubicBezTo>
                <a:cubicBezTo>
                  <a:pt x="245" y="287"/>
                  <a:pt x="231" y="281"/>
                  <a:pt x="222" y="270"/>
                </a:cubicBezTo>
                <a:cubicBezTo>
                  <a:pt x="213" y="259"/>
                  <a:pt x="209" y="247"/>
                  <a:pt x="209" y="234"/>
                </a:cubicBezTo>
                <a:cubicBezTo>
                  <a:pt x="209" y="226"/>
                  <a:pt x="216" y="201"/>
                  <a:pt x="231" y="159"/>
                </a:cubicBezTo>
                <a:cubicBezTo>
                  <a:pt x="247" y="116"/>
                  <a:pt x="255" y="84"/>
                  <a:pt x="256" y="61"/>
                </a:cubicBezTo>
                <a:cubicBezTo>
                  <a:pt x="256" y="37"/>
                  <a:pt x="245" y="24"/>
                  <a:pt x="227" y="24"/>
                </a:cubicBezTo>
                <a:lnTo>
                  <a:pt x="224" y="24"/>
                </a:lnTo>
                <a:cubicBezTo>
                  <a:pt x="187" y="24"/>
                  <a:pt x="157" y="45"/>
                  <a:pt x="132" y="89"/>
                </a:cubicBezTo>
                <a:lnTo>
                  <a:pt x="128" y="97"/>
                </a:lnTo>
                <a:lnTo>
                  <a:pt x="107" y="181"/>
                </a:lnTo>
                <a:cubicBezTo>
                  <a:pt x="93" y="237"/>
                  <a:pt x="85" y="266"/>
                  <a:pt x="83" y="271"/>
                </a:cubicBezTo>
                <a:cubicBezTo>
                  <a:pt x="77" y="282"/>
                  <a:pt x="68" y="288"/>
                  <a:pt x="56" y="288"/>
                </a:cubicBezTo>
                <a:cubicBezTo>
                  <a:pt x="50" y="288"/>
                  <a:pt x="46" y="286"/>
                  <a:pt x="42" y="284"/>
                </a:cubicBezTo>
                <a:cubicBezTo>
                  <a:pt x="39" y="281"/>
                  <a:pt x="37" y="279"/>
                  <a:pt x="35" y="276"/>
                </a:cubicBezTo>
                <a:cubicBezTo>
                  <a:pt x="34" y="274"/>
                  <a:pt x="34" y="272"/>
                  <a:pt x="34" y="270"/>
                </a:cubicBezTo>
                <a:cubicBezTo>
                  <a:pt x="34" y="264"/>
                  <a:pt x="42" y="230"/>
                  <a:pt x="58" y="167"/>
                </a:cubicBezTo>
                <a:cubicBezTo>
                  <a:pt x="74" y="104"/>
                  <a:pt x="82" y="68"/>
                  <a:pt x="83" y="63"/>
                </a:cubicBezTo>
                <a:cubicBezTo>
                  <a:pt x="84" y="61"/>
                  <a:pt x="84" y="56"/>
                  <a:pt x="84" y="48"/>
                </a:cubicBezTo>
                <a:cubicBezTo>
                  <a:pt x="84" y="32"/>
                  <a:pt x="79" y="24"/>
                  <a:pt x="69" y="24"/>
                </a:cubicBezTo>
                <a:cubicBezTo>
                  <a:pt x="53" y="24"/>
                  <a:pt x="39" y="45"/>
                  <a:pt x="29" y="88"/>
                </a:cubicBezTo>
                <a:cubicBezTo>
                  <a:pt x="26" y="96"/>
                  <a:pt x="25" y="101"/>
                  <a:pt x="25" y="101"/>
                </a:cubicBezTo>
                <a:cubicBezTo>
                  <a:pt x="24" y="104"/>
                  <a:pt x="20" y="105"/>
                  <a:pt x="13" y="105"/>
                </a:cubicBezTo>
                <a:lnTo>
                  <a:pt x="4" y="105"/>
                </a:lnTo>
                <a:cubicBezTo>
                  <a:pt x="2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2398320" y="3267000"/>
            <a:ext cx="64440" cy="153360"/>
          </a:xfrm>
          <a:custGeom>
            <a:avLst/>
            <a:gdLst/>
            <a:ahLst/>
            <a:rect l="0" t="0" r="r" b="b"/>
            <a:pathLst>
              <a:path w="179" h="426">
                <a:moveTo>
                  <a:pt x="103" y="38"/>
                </a:moveTo>
                <a:cubicBezTo>
                  <a:pt x="103" y="28"/>
                  <a:pt x="107" y="19"/>
                  <a:pt x="115" y="12"/>
                </a:cubicBezTo>
                <a:cubicBezTo>
                  <a:pt x="123" y="4"/>
                  <a:pt x="132" y="0"/>
                  <a:pt x="143" y="0"/>
                </a:cubicBezTo>
                <a:cubicBezTo>
                  <a:pt x="150" y="0"/>
                  <a:pt x="158" y="2"/>
                  <a:pt x="163" y="7"/>
                </a:cubicBezTo>
                <a:cubicBezTo>
                  <a:pt x="168" y="12"/>
                  <a:pt x="171" y="19"/>
                  <a:pt x="171" y="26"/>
                </a:cubicBezTo>
                <a:cubicBezTo>
                  <a:pt x="171" y="36"/>
                  <a:pt x="167" y="45"/>
                  <a:pt x="158" y="53"/>
                </a:cubicBezTo>
                <a:cubicBezTo>
                  <a:pt x="149" y="61"/>
                  <a:pt x="140" y="66"/>
                  <a:pt x="130" y="66"/>
                </a:cubicBezTo>
                <a:cubicBezTo>
                  <a:pt x="123" y="66"/>
                  <a:pt x="117" y="64"/>
                  <a:pt x="112" y="59"/>
                </a:cubicBezTo>
                <a:cubicBezTo>
                  <a:pt x="106" y="55"/>
                  <a:pt x="103" y="48"/>
                  <a:pt x="103" y="38"/>
                </a:cubicBezTo>
                <a:moveTo>
                  <a:pt x="0" y="237"/>
                </a:moveTo>
                <a:cubicBezTo>
                  <a:pt x="0" y="234"/>
                  <a:pt x="2" y="227"/>
                  <a:pt x="6" y="218"/>
                </a:cubicBezTo>
                <a:cubicBezTo>
                  <a:pt x="9" y="208"/>
                  <a:pt x="15" y="197"/>
                  <a:pt x="21" y="185"/>
                </a:cubicBezTo>
                <a:cubicBezTo>
                  <a:pt x="27" y="173"/>
                  <a:pt x="36" y="163"/>
                  <a:pt x="49" y="153"/>
                </a:cubicBezTo>
                <a:cubicBezTo>
                  <a:pt x="61" y="143"/>
                  <a:pt x="74" y="139"/>
                  <a:pt x="87" y="139"/>
                </a:cubicBezTo>
                <a:cubicBezTo>
                  <a:pt x="103" y="139"/>
                  <a:pt x="117" y="144"/>
                  <a:pt x="128" y="154"/>
                </a:cubicBezTo>
                <a:cubicBezTo>
                  <a:pt x="139" y="163"/>
                  <a:pt x="144" y="176"/>
                  <a:pt x="145" y="193"/>
                </a:cubicBezTo>
                <a:cubicBezTo>
                  <a:pt x="145" y="200"/>
                  <a:pt x="142" y="212"/>
                  <a:pt x="136" y="228"/>
                </a:cubicBezTo>
                <a:cubicBezTo>
                  <a:pt x="130" y="245"/>
                  <a:pt x="122" y="267"/>
                  <a:pt x="111" y="295"/>
                </a:cubicBezTo>
                <a:cubicBezTo>
                  <a:pt x="100" y="323"/>
                  <a:pt x="91" y="346"/>
                  <a:pt x="84" y="366"/>
                </a:cubicBezTo>
                <a:cubicBezTo>
                  <a:pt x="82" y="375"/>
                  <a:pt x="81" y="382"/>
                  <a:pt x="81" y="386"/>
                </a:cubicBezTo>
                <a:cubicBezTo>
                  <a:pt x="81" y="397"/>
                  <a:pt x="84" y="402"/>
                  <a:pt x="92" y="402"/>
                </a:cubicBezTo>
                <a:cubicBezTo>
                  <a:pt x="95" y="402"/>
                  <a:pt x="99" y="402"/>
                  <a:pt x="104" y="400"/>
                </a:cubicBezTo>
                <a:cubicBezTo>
                  <a:pt x="108" y="399"/>
                  <a:pt x="113" y="396"/>
                  <a:pt x="118" y="391"/>
                </a:cubicBezTo>
                <a:cubicBezTo>
                  <a:pt x="124" y="387"/>
                  <a:pt x="129" y="379"/>
                  <a:pt x="135" y="369"/>
                </a:cubicBezTo>
                <a:cubicBezTo>
                  <a:pt x="141" y="359"/>
                  <a:pt x="146" y="347"/>
                  <a:pt x="151" y="332"/>
                </a:cubicBezTo>
                <a:cubicBezTo>
                  <a:pt x="152" y="327"/>
                  <a:pt x="154" y="324"/>
                  <a:pt x="155" y="323"/>
                </a:cubicBezTo>
                <a:cubicBezTo>
                  <a:pt x="156" y="322"/>
                  <a:pt x="160" y="322"/>
                  <a:pt x="166" y="322"/>
                </a:cubicBezTo>
                <a:cubicBezTo>
                  <a:pt x="174" y="322"/>
                  <a:pt x="179" y="324"/>
                  <a:pt x="179" y="328"/>
                </a:cubicBezTo>
                <a:cubicBezTo>
                  <a:pt x="179" y="332"/>
                  <a:pt x="177" y="338"/>
                  <a:pt x="173" y="348"/>
                </a:cubicBezTo>
                <a:cubicBezTo>
                  <a:pt x="169" y="358"/>
                  <a:pt x="164" y="368"/>
                  <a:pt x="157" y="380"/>
                </a:cubicBezTo>
                <a:cubicBezTo>
                  <a:pt x="149" y="392"/>
                  <a:pt x="140" y="402"/>
                  <a:pt x="128" y="412"/>
                </a:cubicBezTo>
                <a:cubicBezTo>
                  <a:pt x="115" y="421"/>
                  <a:pt x="102" y="426"/>
                  <a:pt x="89" y="426"/>
                </a:cubicBezTo>
                <a:cubicBezTo>
                  <a:pt x="75" y="426"/>
                  <a:pt x="63" y="421"/>
                  <a:pt x="51" y="412"/>
                </a:cubicBezTo>
                <a:cubicBezTo>
                  <a:pt x="40" y="403"/>
                  <a:pt x="34" y="390"/>
                  <a:pt x="33" y="372"/>
                </a:cubicBezTo>
                <a:cubicBezTo>
                  <a:pt x="33" y="365"/>
                  <a:pt x="35" y="358"/>
                  <a:pt x="37" y="352"/>
                </a:cubicBezTo>
                <a:cubicBezTo>
                  <a:pt x="39" y="345"/>
                  <a:pt x="48" y="321"/>
                  <a:pt x="64" y="280"/>
                </a:cubicBezTo>
                <a:cubicBezTo>
                  <a:pt x="80" y="237"/>
                  <a:pt x="89" y="211"/>
                  <a:pt x="92" y="203"/>
                </a:cubicBezTo>
                <a:cubicBezTo>
                  <a:pt x="94" y="195"/>
                  <a:pt x="96" y="186"/>
                  <a:pt x="96" y="178"/>
                </a:cubicBezTo>
                <a:cubicBezTo>
                  <a:pt x="96" y="168"/>
                  <a:pt x="93" y="163"/>
                  <a:pt x="85" y="163"/>
                </a:cubicBezTo>
                <a:lnTo>
                  <a:pt x="84" y="163"/>
                </a:lnTo>
                <a:cubicBezTo>
                  <a:pt x="71" y="163"/>
                  <a:pt x="60" y="170"/>
                  <a:pt x="49" y="184"/>
                </a:cubicBezTo>
                <a:cubicBezTo>
                  <a:pt x="39" y="198"/>
                  <a:pt x="31" y="216"/>
                  <a:pt x="25" y="237"/>
                </a:cubicBezTo>
                <a:cubicBezTo>
                  <a:pt x="25" y="238"/>
                  <a:pt x="24" y="238"/>
                  <a:pt x="24" y="239"/>
                </a:cubicBezTo>
                <a:cubicBezTo>
                  <a:pt x="24" y="240"/>
                  <a:pt x="23" y="241"/>
                  <a:pt x="23" y="241"/>
                </a:cubicBezTo>
                <a:cubicBezTo>
                  <a:pt x="23" y="241"/>
                  <a:pt x="23" y="242"/>
                  <a:pt x="22" y="242"/>
                </a:cubicBezTo>
                <a:cubicBezTo>
                  <a:pt x="21" y="243"/>
                  <a:pt x="21" y="243"/>
                  <a:pt x="20" y="243"/>
                </a:cubicBezTo>
                <a:cubicBezTo>
                  <a:pt x="20" y="243"/>
                  <a:pt x="19" y="243"/>
                  <a:pt x="18" y="243"/>
                </a:cubicBezTo>
                <a:cubicBezTo>
                  <a:pt x="16" y="243"/>
                  <a:pt x="15" y="243"/>
                  <a:pt x="13" y="243"/>
                </a:cubicBezTo>
                <a:lnTo>
                  <a:pt x="4" y="243"/>
                </a:lnTo>
                <a:cubicBezTo>
                  <a:pt x="1" y="240"/>
                  <a:pt x="0" y="238"/>
                  <a:pt x="0" y="2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2493360" y="324648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8"/>
                </a:moveTo>
                <a:cubicBezTo>
                  <a:pt x="0" y="288"/>
                  <a:pt x="2" y="261"/>
                  <a:pt x="7" y="235"/>
                </a:cubicBezTo>
                <a:cubicBezTo>
                  <a:pt x="11" y="209"/>
                  <a:pt x="16" y="186"/>
                  <a:pt x="21" y="167"/>
                </a:cubicBezTo>
                <a:cubicBezTo>
                  <a:pt x="27" y="148"/>
                  <a:pt x="34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3" y="47"/>
                  <a:pt x="95" y="35"/>
                </a:cubicBezTo>
                <a:cubicBezTo>
                  <a:pt x="108" y="23"/>
                  <a:pt x="115" y="16"/>
                  <a:pt x="117" y="14"/>
                </a:cubicBezTo>
                <a:cubicBezTo>
                  <a:pt x="119" y="11"/>
                  <a:pt x="124" y="7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2" y="2"/>
                  <a:pt x="152" y="6"/>
                </a:cubicBezTo>
                <a:cubicBezTo>
                  <a:pt x="152" y="7"/>
                  <a:pt x="149" y="12"/>
                  <a:pt x="142" y="19"/>
                </a:cubicBezTo>
                <a:cubicBezTo>
                  <a:pt x="135" y="27"/>
                  <a:pt x="126" y="38"/>
                  <a:pt x="116" y="53"/>
                </a:cubicBezTo>
                <a:cubicBezTo>
                  <a:pt x="106" y="68"/>
                  <a:pt x="94" y="86"/>
                  <a:pt x="84" y="107"/>
                </a:cubicBezTo>
                <a:cubicBezTo>
                  <a:pt x="73" y="129"/>
                  <a:pt x="64" y="159"/>
                  <a:pt x="57" y="195"/>
                </a:cubicBezTo>
                <a:cubicBezTo>
                  <a:pt x="50" y="232"/>
                  <a:pt x="46" y="273"/>
                  <a:pt x="46" y="318"/>
                </a:cubicBezTo>
                <a:cubicBezTo>
                  <a:pt x="46" y="362"/>
                  <a:pt x="50" y="403"/>
                  <a:pt x="57" y="439"/>
                </a:cubicBezTo>
                <a:cubicBezTo>
                  <a:pt x="64" y="475"/>
                  <a:pt x="73" y="505"/>
                  <a:pt x="83" y="527"/>
                </a:cubicBezTo>
                <a:cubicBezTo>
                  <a:pt x="93" y="549"/>
                  <a:pt x="105" y="567"/>
                  <a:pt x="115" y="581"/>
                </a:cubicBezTo>
                <a:cubicBezTo>
                  <a:pt x="126" y="595"/>
                  <a:pt x="135" y="606"/>
                  <a:pt x="142" y="615"/>
                </a:cubicBezTo>
                <a:cubicBezTo>
                  <a:pt x="149" y="623"/>
                  <a:pt x="152" y="628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3" y="634"/>
                </a:lnTo>
                <a:lnTo>
                  <a:pt x="115" y="619"/>
                </a:lnTo>
                <a:cubicBezTo>
                  <a:pt x="75" y="583"/>
                  <a:pt x="46" y="538"/>
                  <a:pt x="28" y="485"/>
                </a:cubicBezTo>
                <a:cubicBezTo>
                  <a:pt x="9" y="431"/>
                  <a:pt x="0" y="375"/>
                  <a:pt x="0" y="3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2572200" y="3256920"/>
            <a:ext cx="157320" cy="204840"/>
          </a:xfrm>
          <a:custGeom>
            <a:avLst/>
            <a:gdLst/>
            <a:ahLst/>
            <a:rect l="0" t="0" r="r" b="b"/>
            <a:pathLst>
              <a:path w="437" h="569">
                <a:moveTo>
                  <a:pt x="221" y="497"/>
                </a:moveTo>
                <a:cubicBezTo>
                  <a:pt x="221" y="483"/>
                  <a:pt x="221" y="473"/>
                  <a:pt x="222" y="466"/>
                </a:cubicBezTo>
                <a:cubicBezTo>
                  <a:pt x="222" y="458"/>
                  <a:pt x="223" y="454"/>
                  <a:pt x="223" y="454"/>
                </a:cubicBezTo>
                <a:lnTo>
                  <a:pt x="223" y="451"/>
                </a:lnTo>
                <a:lnTo>
                  <a:pt x="214" y="454"/>
                </a:lnTo>
                <a:cubicBezTo>
                  <a:pt x="194" y="458"/>
                  <a:pt x="177" y="461"/>
                  <a:pt x="161" y="461"/>
                </a:cubicBezTo>
                <a:cubicBezTo>
                  <a:pt x="120" y="461"/>
                  <a:pt x="86" y="449"/>
                  <a:pt x="56" y="425"/>
                </a:cubicBezTo>
                <a:cubicBezTo>
                  <a:pt x="26" y="400"/>
                  <a:pt x="7" y="365"/>
                  <a:pt x="0" y="320"/>
                </a:cubicBezTo>
                <a:cubicBezTo>
                  <a:pt x="0" y="316"/>
                  <a:pt x="0" y="306"/>
                  <a:pt x="0" y="291"/>
                </a:cubicBezTo>
                <a:cubicBezTo>
                  <a:pt x="0" y="248"/>
                  <a:pt x="10" y="207"/>
                  <a:pt x="30" y="169"/>
                </a:cubicBezTo>
                <a:cubicBezTo>
                  <a:pt x="51" y="130"/>
                  <a:pt x="78" y="95"/>
                  <a:pt x="112" y="66"/>
                </a:cubicBezTo>
                <a:cubicBezTo>
                  <a:pt x="165" y="22"/>
                  <a:pt x="217" y="0"/>
                  <a:pt x="270" y="0"/>
                </a:cubicBezTo>
                <a:cubicBezTo>
                  <a:pt x="286" y="0"/>
                  <a:pt x="296" y="1"/>
                  <a:pt x="300" y="1"/>
                </a:cubicBezTo>
                <a:cubicBezTo>
                  <a:pt x="341" y="7"/>
                  <a:pt x="374" y="25"/>
                  <a:pt x="399" y="55"/>
                </a:cubicBezTo>
                <a:cubicBezTo>
                  <a:pt x="424" y="86"/>
                  <a:pt x="437" y="124"/>
                  <a:pt x="437" y="171"/>
                </a:cubicBezTo>
                <a:cubicBezTo>
                  <a:pt x="437" y="246"/>
                  <a:pt x="406" y="317"/>
                  <a:pt x="343" y="379"/>
                </a:cubicBezTo>
                <a:cubicBezTo>
                  <a:pt x="317" y="404"/>
                  <a:pt x="289" y="423"/>
                  <a:pt x="260" y="437"/>
                </a:cubicBezTo>
                <a:lnTo>
                  <a:pt x="250" y="442"/>
                </a:lnTo>
                <a:lnTo>
                  <a:pt x="250" y="445"/>
                </a:lnTo>
                <a:cubicBezTo>
                  <a:pt x="250" y="445"/>
                  <a:pt x="251" y="451"/>
                  <a:pt x="253" y="462"/>
                </a:cubicBezTo>
                <a:cubicBezTo>
                  <a:pt x="255" y="473"/>
                  <a:pt x="259" y="482"/>
                  <a:pt x="266" y="488"/>
                </a:cubicBezTo>
                <a:cubicBezTo>
                  <a:pt x="273" y="495"/>
                  <a:pt x="283" y="499"/>
                  <a:pt x="295" y="499"/>
                </a:cubicBezTo>
                <a:cubicBezTo>
                  <a:pt x="310" y="499"/>
                  <a:pt x="324" y="494"/>
                  <a:pt x="338" y="485"/>
                </a:cubicBezTo>
                <a:cubicBezTo>
                  <a:pt x="351" y="475"/>
                  <a:pt x="360" y="463"/>
                  <a:pt x="364" y="449"/>
                </a:cubicBezTo>
                <a:cubicBezTo>
                  <a:pt x="367" y="443"/>
                  <a:pt x="369" y="440"/>
                  <a:pt x="372" y="440"/>
                </a:cubicBezTo>
                <a:cubicBezTo>
                  <a:pt x="376" y="440"/>
                  <a:pt x="379" y="442"/>
                  <a:pt x="379" y="445"/>
                </a:cubicBezTo>
                <a:cubicBezTo>
                  <a:pt x="379" y="449"/>
                  <a:pt x="377" y="456"/>
                  <a:pt x="373" y="468"/>
                </a:cubicBezTo>
                <a:cubicBezTo>
                  <a:pt x="369" y="480"/>
                  <a:pt x="363" y="494"/>
                  <a:pt x="355" y="510"/>
                </a:cubicBezTo>
                <a:cubicBezTo>
                  <a:pt x="348" y="526"/>
                  <a:pt x="336" y="540"/>
                  <a:pt x="321" y="551"/>
                </a:cubicBezTo>
                <a:cubicBezTo>
                  <a:pt x="306" y="562"/>
                  <a:pt x="290" y="569"/>
                  <a:pt x="273" y="569"/>
                </a:cubicBezTo>
                <a:cubicBezTo>
                  <a:pt x="239" y="569"/>
                  <a:pt x="221" y="547"/>
                  <a:pt x="221" y="502"/>
                </a:cubicBezTo>
                <a:lnTo>
                  <a:pt x="221" y="497"/>
                </a:lnTo>
                <a:moveTo>
                  <a:pt x="371" y="150"/>
                </a:moveTo>
                <a:cubicBezTo>
                  <a:pt x="371" y="126"/>
                  <a:pt x="368" y="106"/>
                  <a:pt x="362" y="89"/>
                </a:cubicBezTo>
                <a:cubicBezTo>
                  <a:pt x="355" y="72"/>
                  <a:pt x="347" y="59"/>
                  <a:pt x="336" y="50"/>
                </a:cubicBezTo>
                <a:cubicBezTo>
                  <a:pt x="325" y="42"/>
                  <a:pt x="314" y="36"/>
                  <a:pt x="304" y="31"/>
                </a:cubicBezTo>
                <a:cubicBezTo>
                  <a:pt x="294" y="27"/>
                  <a:pt x="283" y="25"/>
                  <a:pt x="271" y="25"/>
                </a:cubicBezTo>
                <a:cubicBezTo>
                  <a:pt x="250" y="25"/>
                  <a:pt x="230" y="30"/>
                  <a:pt x="209" y="41"/>
                </a:cubicBezTo>
                <a:cubicBezTo>
                  <a:pt x="166" y="62"/>
                  <a:pt x="131" y="99"/>
                  <a:pt x="105" y="152"/>
                </a:cubicBezTo>
                <a:cubicBezTo>
                  <a:pt x="79" y="206"/>
                  <a:pt x="66" y="258"/>
                  <a:pt x="66" y="310"/>
                </a:cubicBezTo>
                <a:cubicBezTo>
                  <a:pt x="66" y="355"/>
                  <a:pt x="77" y="388"/>
                  <a:pt x="100" y="409"/>
                </a:cubicBezTo>
                <a:cubicBezTo>
                  <a:pt x="110" y="418"/>
                  <a:pt x="116" y="423"/>
                  <a:pt x="118" y="423"/>
                </a:cubicBezTo>
                <a:lnTo>
                  <a:pt x="118" y="418"/>
                </a:lnTo>
                <a:cubicBezTo>
                  <a:pt x="118" y="401"/>
                  <a:pt x="125" y="385"/>
                  <a:pt x="139" y="371"/>
                </a:cubicBezTo>
                <a:cubicBezTo>
                  <a:pt x="153" y="356"/>
                  <a:pt x="169" y="349"/>
                  <a:pt x="188" y="349"/>
                </a:cubicBezTo>
                <a:cubicBezTo>
                  <a:pt x="199" y="349"/>
                  <a:pt x="208" y="351"/>
                  <a:pt x="216" y="356"/>
                </a:cubicBezTo>
                <a:cubicBezTo>
                  <a:pt x="223" y="360"/>
                  <a:pt x="229" y="367"/>
                  <a:pt x="233" y="375"/>
                </a:cubicBezTo>
                <a:cubicBezTo>
                  <a:pt x="236" y="383"/>
                  <a:pt x="239" y="389"/>
                  <a:pt x="240" y="395"/>
                </a:cubicBezTo>
                <a:cubicBezTo>
                  <a:pt x="241" y="400"/>
                  <a:pt x="243" y="406"/>
                  <a:pt x="244" y="412"/>
                </a:cubicBezTo>
                <a:lnTo>
                  <a:pt x="252" y="406"/>
                </a:lnTo>
                <a:cubicBezTo>
                  <a:pt x="279" y="388"/>
                  <a:pt x="302" y="362"/>
                  <a:pt x="321" y="330"/>
                </a:cubicBezTo>
                <a:cubicBezTo>
                  <a:pt x="340" y="296"/>
                  <a:pt x="353" y="265"/>
                  <a:pt x="360" y="234"/>
                </a:cubicBezTo>
                <a:cubicBezTo>
                  <a:pt x="368" y="204"/>
                  <a:pt x="371" y="176"/>
                  <a:pt x="371" y="150"/>
                </a:cubicBezTo>
                <a:moveTo>
                  <a:pt x="167" y="435"/>
                </a:moveTo>
                <a:cubicBezTo>
                  <a:pt x="188" y="435"/>
                  <a:pt x="207" y="431"/>
                  <a:pt x="224" y="422"/>
                </a:cubicBezTo>
                <a:lnTo>
                  <a:pt x="224" y="416"/>
                </a:lnTo>
                <a:cubicBezTo>
                  <a:pt x="222" y="392"/>
                  <a:pt x="214" y="379"/>
                  <a:pt x="200" y="374"/>
                </a:cubicBezTo>
                <a:cubicBezTo>
                  <a:pt x="195" y="373"/>
                  <a:pt x="191" y="373"/>
                  <a:pt x="188" y="373"/>
                </a:cubicBezTo>
                <a:cubicBezTo>
                  <a:pt x="187" y="373"/>
                  <a:pt x="186" y="373"/>
                  <a:pt x="185" y="373"/>
                </a:cubicBezTo>
                <a:cubicBezTo>
                  <a:pt x="183" y="373"/>
                  <a:pt x="182" y="372"/>
                  <a:pt x="182" y="372"/>
                </a:cubicBezTo>
                <a:cubicBezTo>
                  <a:pt x="174" y="372"/>
                  <a:pt x="165" y="376"/>
                  <a:pt x="156" y="385"/>
                </a:cubicBezTo>
                <a:cubicBezTo>
                  <a:pt x="147" y="393"/>
                  <a:pt x="143" y="403"/>
                  <a:pt x="142" y="414"/>
                </a:cubicBezTo>
                <a:cubicBezTo>
                  <a:pt x="142" y="428"/>
                  <a:pt x="151" y="435"/>
                  <a:pt x="167" y="4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2753280" y="324648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7" y="51"/>
                  <a:pt x="106" y="96"/>
                  <a:pt x="124" y="151"/>
                </a:cubicBezTo>
                <a:cubicBezTo>
                  <a:pt x="143" y="204"/>
                  <a:pt x="152" y="260"/>
                  <a:pt x="152" y="318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2" y="427"/>
                  <a:pt x="137" y="450"/>
                  <a:pt x="131" y="468"/>
                </a:cubicBezTo>
                <a:cubicBezTo>
                  <a:pt x="125" y="487"/>
                  <a:pt x="117" y="505"/>
                  <a:pt x="107" y="524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6"/>
                  <a:pt x="68" y="587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4"/>
                </a:cubicBezTo>
                <a:lnTo>
                  <a:pt x="12" y="634"/>
                </a:lnTo>
                <a:cubicBezTo>
                  <a:pt x="9" y="634"/>
                  <a:pt x="6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1"/>
                  <a:pt x="0" y="629"/>
                  <a:pt x="0" y="626"/>
                </a:cubicBezTo>
                <a:cubicBezTo>
                  <a:pt x="0" y="626"/>
                  <a:pt x="3" y="623"/>
                  <a:pt x="7" y="618"/>
                </a:cubicBezTo>
                <a:cubicBezTo>
                  <a:pt x="72" y="550"/>
                  <a:pt x="105" y="450"/>
                  <a:pt x="105" y="318"/>
                </a:cubicBezTo>
                <a:cubicBezTo>
                  <a:pt x="105" y="185"/>
                  <a:pt x="72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2905200" y="3333960"/>
            <a:ext cx="152280" cy="53640"/>
          </a:xfrm>
          <a:custGeom>
            <a:avLst/>
            <a:gdLst/>
            <a:ahLst/>
            <a:rect l="0" t="0" r="r" b="b"/>
            <a:pathLst>
              <a:path w="423" h="149">
                <a:moveTo>
                  <a:pt x="0" y="12"/>
                </a:moveTo>
                <a:cubicBezTo>
                  <a:pt x="0" y="7"/>
                  <a:pt x="3" y="2"/>
                  <a:pt x="9" y="0"/>
                </a:cubicBezTo>
                <a:lnTo>
                  <a:pt x="413" y="0"/>
                </a:lnTo>
                <a:cubicBezTo>
                  <a:pt x="419" y="3"/>
                  <a:pt x="423" y="7"/>
                  <a:pt x="423" y="12"/>
                </a:cubicBezTo>
                <a:cubicBezTo>
                  <a:pt x="423" y="17"/>
                  <a:pt x="420" y="21"/>
                  <a:pt x="414" y="24"/>
                </a:cubicBezTo>
                <a:lnTo>
                  <a:pt x="213" y="25"/>
                </a:lnTo>
                <a:lnTo>
                  <a:pt x="10" y="25"/>
                </a:lnTo>
                <a:cubicBezTo>
                  <a:pt x="4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4" y="125"/>
                  <a:pt x="10" y="123"/>
                </a:cubicBezTo>
                <a:lnTo>
                  <a:pt x="414" y="123"/>
                </a:lnTo>
                <a:cubicBezTo>
                  <a:pt x="420" y="127"/>
                  <a:pt x="423" y="132"/>
                  <a:pt x="423" y="136"/>
                </a:cubicBezTo>
                <a:cubicBezTo>
                  <a:pt x="423" y="141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1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3151800" y="3265560"/>
            <a:ext cx="78840" cy="152280"/>
          </a:xfrm>
          <a:custGeom>
            <a:avLst/>
            <a:gdLst/>
            <a:ahLst/>
            <a:rect l="0" t="0" r="r" b="b"/>
            <a:pathLst>
              <a:path w="219" h="423">
                <a:moveTo>
                  <a:pt x="83" y="56"/>
                </a:moveTo>
                <a:lnTo>
                  <a:pt x="75" y="59"/>
                </a:lnTo>
                <a:cubicBezTo>
                  <a:pt x="69" y="61"/>
                  <a:pt x="61" y="63"/>
                  <a:pt x="50" y="66"/>
                </a:cubicBezTo>
                <a:cubicBezTo>
                  <a:pt x="39" y="68"/>
                  <a:pt x="26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2" y="40"/>
                  <a:pt x="51" y="37"/>
                  <a:pt x="68" y="31"/>
                </a:cubicBezTo>
                <a:cubicBezTo>
                  <a:pt x="85" y="26"/>
                  <a:pt x="97" y="21"/>
                  <a:pt x="104" y="16"/>
                </a:cubicBezTo>
                <a:cubicBezTo>
                  <a:pt x="110" y="12"/>
                  <a:pt x="116" y="7"/>
                  <a:pt x="121" y="2"/>
                </a:cubicBezTo>
                <a:cubicBezTo>
                  <a:pt x="122" y="1"/>
                  <a:pt x="125" y="0"/>
                  <a:pt x="129" y="0"/>
                </a:cubicBezTo>
                <a:cubicBezTo>
                  <a:pt x="133" y="0"/>
                  <a:pt x="136" y="2"/>
                  <a:pt x="140" y="4"/>
                </a:cubicBezTo>
                <a:lnTo>
                  <a:pt x="140" y="193"/>
                </a:lnTo>
                <a:lnTo>
                  <a:pt x="140" y="383"/>
                </a:lnTo>
                <a:cubicBezTo>
                  <a:pt x="143" y="386"/>
                  <a:pt x="146" y="388"/>
                  <a:pt x="148" y="389"/>
                </a:cubicBezTo>
                <a:cubicBezTo>
                  <a:pt x="150" y="390"/>
                  <a:pt x="155" y="390"/>
                  <a:pt x="163" y="391"/>
                </a:cubicBezTo>
                <a:cubicBezTo>
                  <a:pt x="171" y="392"/>
                  <a:pt x="184" y="393"/>
                  <a:pt x="202" y="393"/>
                </a:cubicBezTo>
                <a:lnTo>
                  <a:pt x="219" y="393"/>
                </a:lnTo>
                <a:lnTo>
                  <a:pt x="219" y="423"/>
                </a:lnTo>
                <a:lnTo>
                  <a:pt x="212" y="423"/>
                </a:lnTo>
                <a:cubicBezTo>
                  <a:pt x="203" y="421"/>
                  <a:pt x="169" y="421"/>
                  <a:pt x="111" y="421"/>
                </a:cubicBezTo>
                <a:cubicBezTo>
                  <a:pt x="54" y="421"/>
                  <a:pt x="20" y="421"/>
                  <a:pt x="11" y="423"/>
                </a:cubicBezTo>
                <a:lnTo>
                  <a:pt x="3" y="423"/>
                </a:lnTo>
                <a:lnTo>
                  <a:pt x="3" y="393"/>
                </a:lnTo>
                <a:lnTo>
                  <a:pt x="20" y="393"/>
                </a:lnTo>
                <a:cubicBezTo>
                  <a:pt x="29" y="393"/>
                  <a:pt x="38" y="393"/>
                  <a:pt x="45" y="393"/>
                </a:cubicBezTo>
                <a:cubicBezTo>
                  <a:pt x="52" y="393"/>
                  <a:pt x="57" y="392"/>
                  <a:pt x="61" y="392"/>
                </a:cubicBezTo>
                <a:cubicBezTo>
                  <a:pt x="64" y="392"/>
                  <a:pt x="68" y="391"/>
                  <a:pt x="71" y="390"/>
                </a:cubicBezTo>
                <a:cubicBezTo>
                  <a:pt x="74" y="389"/>
                  <a:pt x="75" y="389"/>
                  <a:pt x="76" y="389"/>
                </a:cubicBezTo>
                <a:cubicBezTo>
                  <a:pt x="76" y="389"/>
                  <a:pt x="77" y="388"/>
                  <a:pt x="80" y="386"/>
                </a:cubicBezTo>
                <a:cubicBezTo>
                  <a:pt x="82" y="383"/>
                  <a:pt x="83" y="383"/>
                  <a:pt x="83" y="383"/>
                </a:cubicBezTo>
                <a:lnTo>
                  <a:pt x="83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3316680" y="3355920"/>
            <a:ext cx="138960" cy="9360"/>
          </a:xfrm>
          <a:custGeom>
            <a:avLst/>
            <a:gdLst/>
            <a:ahLst/>
            <a:rect l="0" t="0" r="r" b="b"/>
            <a:pathLst>
              <a:path w="386" h="26">
                <a:moveTo>
                  <a:pt x="0" y="22"/>
                </a:moveTo>
                <a:cubicBezTo>
                  <a:pt x="0" y="22"/>
                  <a:pt x="0" y="19"/>
                  <a:pt x="0" y="13"/>
                </a:cubicBezTo>
                <a:cubicBezTo>
                  <a:pt x="0" y="7"/>
                  <a:pt x="2" y="3"/>
                  <a:pt x="8" y="0"/>
                </a:cubicBezTo>
                <a:lnTo>
                  <a:pt x="377" y="0"/>
                </a:lnTo>
                <a:cubicBezTo>
                  <a:pt x="383" y="3"/>
                  <a:pt x="386" y="7"/>
                  <a:pt x="386" y="13"/>
                </a:cubicBezTo>
                <a:cubicBezTo>
                  <a:pt x="386" y="19"/>
                  <a:pt x="383" y="23"/>
                  <a:pt x="377" y="26"/>
                </a:cubicBezTo>
                <a:lnTo>
                  <a:pt x="8" y="26"/>
                </a:lnTo>
                <a:cubicBezTo>
                  <a:pt x="2" y="23"/>
                  <a:pt x="0" y="19"/>
                  <a:pt x="0" y="13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3537720" y="3201120"/>
            <a:ext cx="303840" cy="318960"/>
          </a:xfrm>
          <a:custGeom>
            <a:avLst/>
            <a:gdLst/>
            <a:ahLst/>
            <a:rect l="0" t="0" r="r" b="b"/>
            <a:pathLst>
              <a:path w="844" h="886">
                <a:moveTo>
                  <a:pt x="3" y="1"/>
                </a:moveTo>
                <a:cubicBezTo>
                  <a:pt x="4" y="0"/>
                  <a:pt x="132" y="0"/>
                  <a:pt x="386" y="0"/>
                </a:cubicBezTo>
                <a:lnTo>
                  <a:pt x="767" y="0"/>
                </a:lnTo>
                <a:lnTo>
                  <a:pt x="804" y="85"/>
                </a:lnTo>
                <a:cubicBezTo>
                  <a:pt x="829" y="143"/>
                  <a:pt x="842" y="174"/>
                  <a:pt x="844" y="178"/>
                </a:cubicBezTo>
                <a:lnTo>
                  <a:pt x="819" y="178"/>
                </a:lnTo>
                <a:lnTo>
                  <a:pt x="814" y="169"/>
                </a:lnTo>
                <a:cubicBezTo>
                  <a:pt x="805" y="151"/>
                  <a:pt x="793" y="135"/>
                  <a:pt x="779" y="119"/>
                </a:cubicBezTo>
                <a:cubicBezTo>
                  <a:pt x="758" y="99"/>
                  <a:pt x="734" y="83"/>
                  <a:pt x="708" y="71"/>
                </a:cubicBezTo>
                <a:cubicBezTo>
                  <a:pt x="682" y="58"/>
                  <a:pt x="652" y="49"/>
                  <a:pt x="618" y="43"/>
                </a:cubicBezTo>
                <a:cubicBezTo>
                  <a:pt x="585" y="38"/>
                  <a:pt x="553" y="34"/>
                  <a:pt x="523" y="33"/>
                </a:cubicBezTo>
                <a:cubicBezTo>
                  <a:pt x="493" y="31"/>
                  <a:pt x="454" y="31"/>
                  <a:pt x="407" y="30"/>
                </a:cubicBezTo>
                <a:lnTo>
                  <a:pt x="328" y="30"/>
                </a:lnTo>
                <a:lnTo>
                  <a:pt x="308" y="30"/>
                </a:lnTo>
                <a:lnTo>
                  <a:pt x="124" y="30"/>
                </a:lnTo>
                <a:lnTo>
                  <a:pt x="129" y="37"/>
                </a:lnTo>
                <a:cubicBezTo>
                  <a:pt x="324" y="304"/>
                  <a:pt x="422" y="440"/>
                  <a:pt x="423" y="442"/>
                </a:cubicBezTo>
                <a:cubicBezTo>
                  <a:pt x="423" y="443"/>
                  <a:pt x="423" y="444"/>
                  <a:pt x="423" y="446"/>
                </a:cubicBezTo>
                <a:cubicBezTo>
                  <a:pt x="422" y="447"/>
                  <a:pt x="366" y="511"/>
                  <a:pt x="256" y="637"/>
                </a:cubicBezTo>
                <a:lnTo>
                  <a:pt x="89" y="827"/>
                </a:lnTo>
                <a:cubicBezTo>
                  <a:pt x="89" y="827"/>
                  <a:pt x="133" y="827"/>
                  <a:pt x="222" y="827"/>
                </a:cubicBezTo>
                <a:cubicBezTo>
                  <a:pt x="244" y="827"/>
                  <a:pt x="274" y="827"/>
                  <a:pt x="312" y="827"/>
                </a:cubicBezTo>
                <a:cubicBezTo>
                  <a:pt x="349" y="827"/>
                  <a:pt x="376" y="828"/>
                  <a:pt x="393" y="828"/>
                </a:cubicBezTo>
                <a:cubicBezTo>
                  <a:pt x="450" y="828"/>
                  <a:pt x="496" y="827"/>
                  <a:pt x="532" y="825"/>
                </a:cubicBezTo>
                <a:cubicBezTo>
                  <a:pt x="567" y="823"/>
                  <a:pt x="602" y="818"/>
                  <a:pt x="637" y="812"/>
                </a:cubicBezTo>
                <a:cubicBezTo>
                  <a:pt x="672" y="805"/>
                  <a:pt x="702" y="795"/>
                  <a:pt x="727" y="781"/>
                </a:cubicBezTo>
                <a:cubicBezTo>
                  <a:pt x="752" y="767"/>
                  <a:pt x="774" y="748"/>
                  <a:pt x="793" y="726"/>
                </a:cubicBezTo>
                <a:cubicBezTo>
                  <a:pt x="801" y="715"/>
                  <a:pt x="810" y="699"/>
                  <a:pt x="819" y="680"/>
                </a:cubicBezTo>
                <a:lnTo>
                  <a:pt x="844" y="680"/>
                </a:lnTo>
                <a:cubicBezTo>
                  <a:pt x="844" y="680"/>
                  <a:pt x="842" y="685"/>
                  <a:pt x="839" y="693"/>
                </a:cubicBezTo>
                <a:cubicBezTo>
                  <a:pt x="836" y="702"/>
                  <a:pt x="831" y="715"/>
                  <a:pt x="824" y="734"/>
                </a:cubicBezTo>
                <a:cubicBezTo>
                  <a:pt x="816" y="753"/>
                  <a:pt x="809" y="771"/>
                  <a:pt x="804" y="788"/>
                </a:cubicBezTo>
                <a:lnTo>
                  <a:pt x="767" y="886"/>
                </a:lnTo>
                <a:lnTo>
                  <a:pt x="386" y="886"/>
                </a:lnTo>
                <a:cubicBezTo>
                  <a:pt x="132" y="886"/>
                  <a:pt x="5" y="886"/>
                  <a:pt x="4" y="885"/>
                </a:cubicBezTo>
                <a:cubicBezTo>
                  <a:pt x="1" y="884"/>
                  <a:pt x="0" y="882"/>
                  <a:pt x="0" y="879"/>
                </a:cubicBezTo>
                <a:cubicBezTo>
                  <a:pt x="0" y="878"/>
                  <a:pt x="0" y="877"/>
                  <a:pt x="1" y="876"/>
                </a:cubicBezTo>
                <a:lnTo>
                  <a:pt x="338" y="490"/>
                </a:lnTo>
                <a:cubicBezTo>
                  <a:pt x="338" y="489"/>
                  <a:pt x="331" y="480"/>
                  <a:pt x="317" y="461"/>
                </a:cubicBezTo>
                <a:cubicBezTo>
                  <a:pt x="303" y="443"/>
                  <a:pt x="281" y="412"/>
                  <a:pt x="251" y="369"/>
                </a:cubicBezTo>
                <a:cubicBezTo>
                  <a:pt x="221" y="327"/>
                  <a:pt x="193" y="289"/>
                  <a:pt x="169" y="257"/>
                </a:cubicBezTo>
                <a:lnTo>
                  <a:pt x="0" y="26"/>
                </a:lnTo>
                <a:lnTo>
                  <a:pt x="0" y="16"/>
                </a:lnTo>
                <a:cubicBezTo>
                  <a:pt x="0" y="7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3562200" y="355860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4" y="27"/>
                </a:moveTo>
                <a:cubicBezTo>
                  <a:pt x="74" y="20"/>
                  <a:pt x="77" y="14"/>
                  <a:pt x="83" y="9"/>
                </a:cubicBezTo>
                <a:cubicBezTo>
                  <a:pt x="88" y="3"/>
                  <a:pt x="95" y="0"/>
                  <a:pt x="102" y="0"/>
                </a:cubicBezTo>
                <a:cubicBezTo>
                  <a:pt x="108" y="0"/>
                  <a:pt x="112" y="2"/>
                  <a:pt x="116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7" y="43"/>
                  <a:pt x="100" y="46"/>
                  <a:pt x="93" y="47"/>
                </a:cubicBezTo>
                <a:cubicBezTo>
                  <a:pt x="88" y="47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8"/>
                </a:moveTo>
                <a:cubicBezTo>
                  <a:pt x="0" y="166"/>
                  <a:pt x="1" y="160"/>
                  <a:pt x="4" y="154"/>
                </a:cubicBezTo>
                <a:cubicBezTo>
                  <a:pt x="7" y="147"/>
                  <a:pt x="10" y="139"/>
                  <a:pt x="15" y="131"/>
                </a:cubicBezTo>
                <a:cubicBezTo>
                  <a:pt x="19" y="122"/>
                  <a:pt x="26" y="115"/>
                  <a:pt x="35" y="108"/>
                </a:cubicBezTo>
                <a:cubicBezTo>
                  <a:pt x="44" y="101"/>
                  <a:pt x="53" y="98"/>
                  <a:pt x="62" y="98"/>
                </a:cubicBezTo>
                <a:cubicBezTo>
                  <a:pt x="74" y="98"/>
                  <a:pt x="84" y="101"/>
                  <a:pt x="91" y="108"/>
                </a:cubicBezTo>
                <a:cubicBezTo>
                  <a:pt x="99" y="115"/>
                  <a:pt x="103" y="124"/>
                  <a:pt x="104" y="136"/>
                </a:cubicBezTo>
                <a:cubicBezTo>
                  <a:pt x="104" y="141"/>
                  <a:pt x="101" y="149"/>
                  <a:pt x="97" y="161"/>
                </a:cubicBezTo>
                <a:cubicBezTo>
                  <a:pt x="93" y="174"/>
                  <a:pt x="87" y="189"/>
                  <a:pt x="79" y="209"/>
                </a:cubicBezTo>
                <a:cubicBezTo>
                  <a:pt x="72" y="229"/>
                  <a:pt x="65" y="246"/>
                  <a:pt x="61" y="260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1"/>
                  <a:pt x="61" y="285"/>
                  <a:pt x="66" y="285"/>
                </a:cubicBezTo>
                <a:cubicBezTo>
                  <a:pt x="69" y="285"/>
                  <a:pt x="71" y="285"/>
                  <a:pt x="74" y="284"/>
                </a:cubicBezTo>
                <a:cubicBezTo>
                  <a:pt x="77" y="283"/>
                  <a:pt x="81" y="281"/>
                  <a:pt x="85" y="277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5"/>
                  <a:pt x="105" y="246"/>
                  <a:pt x="108" y="235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9"/>
                  <a:pt x="113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5" y="240"/>
                  <a:pt x="123" y="247"/>
                </a:cubicBezTo>
                <a:cubicBezTo>
                  <a:pt x="120" y="253"/>
                  <a:pt x="116" y="261"/>
                  <a:pt x="112" y="269"/>
                </a:cubicBezTo>
                <a:cubicBezTo>
                  <a:pt x="107" y="278"/>
                  <a:pt x="100" y="285"/>
                  <a:pt x="91" y="292"/>
                </a:cubicBezTo>
                <a:cubicBezTo>
                  <a:pt x="83" y="298"/>
                  <a:pt x="74" y="302"/>
                  <a:pt x="64" y="302"/>
                </a:cubicBezTo>
                <a:cubicBezTo>
                  <a:pt x="54" y="302"/>
                  <a:pt x="45" y="298"/>
                  <a:pt x="36" y="292"/>
                </a:cubicBezTo>
                <a:cubicBezTo>
                  <a:pt x="28" y="286"/>
                  <a:pt x="24" y="276"/>
                  <a:pt x="24" y="264"/>
                </a:cubicBezTo>
                <a:cubicBezTo>
                  <a:pt x="24" y="259"/>
                  <a:pt x="25" y="254"/>
                  <a:pt x="26" y="249"/>
                </a:cubicBezTo>
                <a:cubicBezTo>
                  <a:pt x="28" y="245"/>
                  <a:pt x="34" y="228"/>
                  <a:pt x="46" y="198"/>
                </a:cubicBezTo>
                <a:cubicBezTo>
                  <a:pt x="58" y="168"/>
                  <a:pt x="64" y="149"/>
                  <a:pt x="66" y="143"/>
                </a:cubicBezTo>
                <a:cubicBezTo>
                  <a:pt x="68" y="137"/>
                  <a:pt x="69" y="131"/>
                  <a:pt x="69" y="126"/>
                </a:cubicBezTo>
                <a:cubicBezTo>
                  <a:pt x="69" y="119"/>
                  <a:pt x="67" y="115"/>
                  <a:pt x="61" y="115"/>
                </a:cubicBezTo>
                <a:cubicBezTo>
                  <a:pt x="52" y="115"/>
                  <a:pt x="42" y="120"/>
                  <a:pt x="35" y="130"/>
                </a:cubicBezTo>
                <a:cubicBezTo>
                  <a:pt x="28" y="140"/>
                  <a:pt x="22" y="152"/>
                  <a:pt x="18" y="168"/>
                </a:cubicBezTo>
                <a:cubicBezTo>
                  <a:pt x="18" y="169"/>
                  <a:pt x="17" y="169"/>
                  <a:pt x="17" y="170"/>
                </a:cubicBezTo>
                <a:lnTo>
                  <a:pt x="17" y="171"/>
                </a:lnTo>
                <a:lnTo>
                  <a:pt x="16" y="172"/>
                </a:lnTo>
                <a:cubicBezTo>
                  <a:pt x="15" y="172"/>
                  <a:pt x="15" y="172"/>
                  <a:pt x="14" y="172"/>
                </a:cubicBezTo>
                <a:lnTo>
                  <a:pt x="13" y="172"/>
                </a:lnTo>
                <a:cubicBezTo>
                  <a:pt x="12" y="172"/>
                  <a:pt x="11" y="172"/>
                  <a:pt x="9" y="172"/>
                </a:cubicBezTo>
                <a:lnTo>
                  <a:pt x="3" y="172"/>
                </a:lnTo>
                <a:cubicBezTo>
                  <a:pt x="1" y="171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3623400" y="3606120"/>
            <a:ext cx="107640" cy="37800"/>
          </a:xfrm>
          <a:custGeom>
            <a:avLst/>
            <a:gdLst/>
            <a:ahLst/>
            <a:rect l="0" t="0" r="r" b="b"/>
            <a:pathLst>
              <a:path w="299" h="105">
                <a:moveTo>
                  <a:pt x="0" y="9"/>
                </a:moveTo>
                <a:cubicBezTo>
                  <a:pt x="0" y="5"/>
                  <a:pt x="2" y="2"/>
                  <a:pt x="6" y="0"/>
                </a:cubicBezTo>
                <a:lnTo>
                  <a:pt x="292" y="0"/>
                </a:lnTo>
                <a:cubicBezTo>
                  <a:pt x="297" y="2"/>
                  <a:pt x="299" y="5"/>
                  <a:pt x="299" y="9"/>
                </a:cubicBezTo>
                <a:cubicBezTo>
                  <a:pt x="299" y="12"/>
                  <a:pt x="297" y="15"/>
                  <a:pt x="293" y="17"/>
                </a:cubicBezTo>
                <a:lnTo>
                  <a:pt x="149" y="17"/>
                </a:lnTo>
                <a:lnTo>
                  <a:pt x="7" y="17"/>
                </a:lnTo>
                <a:cubicBezTo>
                  <a:pt x="2" y="16"/>
                  <a:pt x="0" y="13"/>
                  <a:pt x="0" y="9"/>
                </a:cubicBezTo>
                <a:moveTo>
                  <a:pt x="0" y="96"/>
                </a:moveTo>
                <a:cubicBezTo>
                  <a:pt x="0" y="92"/>
                  <a:pt x="2" y="89"/>
                  <a:pt x="7" y="87"/>
                </a:cubicBezTo>
                <a:lnTo>
                  <a:pt x="293" y="87"/>
                </a:lnTo>
                <a:cubicBezTo>
                  <a:pt x="297" y="90"/>
                  <a:pt x="299" y="93"/>
                  <a:pt x="299" y="96"/>
                </a:cubicBezTo>
                <a:cubicBezTo>
                  <a:pt x="299" y="100"/>
                  <a:pt x="297" y="103"/>
                  <a:pt x="292" y="105"/>
                </a:cubicBezTo>
                <a:lnTo>
                  <a:pt x="6" y="105"/>
                </a:lnTo>
                <a:cubicBezTo>
                  <a:pt x="2" y="103"/>
                  <a:pt x="0" y="100"/>
                  <a:pt x="0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3753000" y="355788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9" y="39"/>
                </a:moveTo>
                <a:lnTo>
                  <a:pt x="52" y="41"/>
                </a:lnTo>
                <a:cubicBezTo>
                  <a:pt x="48" y="43"/>
                  <a:pt x="42" y="44"/>
                  <a:pt x="34" y="46"/>
                </a:cubicBezTo>
                <a:cubicBezTo>
                  <a:pt x="27" y="47"/>
                  <a:pt x="18" y="48"/>
                  <a:pt x="8" y="49"/>
                </a:cubicBezTo>
                <a:lnTo>
                  <a:pt x="0" y="49"/>
                </a:lnTo>
                <a:lnTo>
                  <a:pt x="0" y="29"/>
                </a:lnTo>
                <a:lnTo>
                  <a:pt x="8" y="29"/>
                </a:lnTo>
                <a:cubicBezTo>
                  <a:pt x="23" y="28"/>
                  <a:pt x="35" y="26"/>
                  <a:pt x="47" y="22"/>
                </a:cubicBezTo>
                <a:cubicBezTo>
                  <a:pt x="60" y="18"/>
                  <a:pt x="69" y="14"/>
                  <a:pt x="73" y="11"/>
                </a:cubicBezTo>
                <a:cubicBezTo>
                  <a:pt x="78" y="8"/>
                  <a:pt x="82" y="5"/>
                  <a:pt x="86" y="1"/>
                </a:cubicBezTo>
                <a:cubicBezTo>
                  <a:pt x="87" y="0"/>
                  <a:pt x="88" y="0"/>
                  <a:pt x="91" y="0"/>
                </a:cubicBezTo>
                <a:cubicBezTo>
                  <a:pt x="94" y="0"/>
                  <a:pt x="97" y="1"/>
                  <a:pt x="99" y="3"/>
                </a:cubicBezTo>
                <a:lnTo>
                  <a:pt x="99" y="137"/>
                </a:lnTo>
                <a:lnTo>
                  <a:pt x="99" y="271"/>
                </a:lnTo>
                <a:cubicBezTo>
                  <a:pt x="101" y="274"/>
                  <a:pt x="103" y="275"/>
                  <a:pt x="105" y="275"/>
                </a:cubicBezTo>
                <a:cubicBezTo>
                  <a:pt x="106" y="276"/>
                  <a:pt x="110" y="277"/>
                  <a:pt x="115" y="277"/>
                </a:cubicBezTo>
                <a:cubicBezTo>
                  <a:pt x="121" y="278"/>
                  <a:pt x="130" y="278"/>
                  <a:pt x="143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20" y="297"/>
                  <a:pt x="79" y="297"/>
                </a:cubicBezTo>
                <a:cubicBezTo>
                  <a:pt x="37" y="297"/>
                  <a:pt x="14" y="298"/>
                  <a:pt x="8" y="299"/>
                </a:cubicBezTo>
                <a:lnTo>
                  <a:pt x="2" y="299"/>
                </a:lnTo>
                <a:lnTo>
                  <a:pt x="2" y="278"/>
                </a:lnTo>
                <a:lnTo>
                  <a:pt x="14" y="278"/>
                </a:lnTo>
                <a:cubicBezTo>
                  <a:pt x="20" y="278"/>
                  <a:pt x="26" y="278"/>
                  <a:pt x="31" y="278"/>
                </a:cubicBezTo>
                <a:cubicBezTo>
                  <a:pt x="36" y="278"/>
                  <a:pt x="39" y="278"/>
                  <a:pt x="42" y="278"/>
                </a:cubicBezTo>
                <a:cubicBezTo>
                  <a:pt x="45" y="277"/>
                  <a:pt x="47" y="277"/>
                  <a:pt x="49" y="276"/>
                </a:cubicBezTo>
                <a:cubicBezTo>
                  <a:pt x="51" y="276"/>
                  <a:pt x="52" y="275"/>
                  <a:pt x="53" y="275"/>
                </a:cubicBezTo>
                <a:cubicBezTo>
                  <a:pt x="53" y="275"/>
                  <a:pt x="54" y="275"/>
                  <a:pt x="55" y="273"/>
                </a:cubicBezTo>
                <a:cubicBezTo>
                  <a:pt x="58" y="272"/>
                  <a:pt x="59" y="271"/>
                  <a:pt x="59" y="271"/>
                </a:cubicBezTo>
                <a:lnTo>
                  <a:pt x="59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3636360" y="3042000"/>
            <a:ext cx="114840" cy="117360"/>
          </a:xfrm>
          <a:custGeom>
            <a:avLst/>
            <a:gdLst/>
            <a:ahLst/>
            <a:rect l="0" t="0" r="r" b="b"/>
            <a:pathLst>
              <a:path w="319" h="326">
                <a:moveTo>
                  <a:pt x="0" y="204"/>
                </a:moveTo>
                <a:cubicBezTo>
                  <a:pt x="0" y="169"/>
                  <a:pt x="10" y="135"/>
                  <a:pt x="30" y="104"/>
                </a:cubicBezTo>
                <a:cubicBezTo>
                  <a:pt x="50" y="72"/>
                  <a:pt x="75" y="47"/>
                  <a:pt x="106" y="29"/>
                </a:cubicBezTo>
                <a:cubicBezTo>
                  <a:pt x="136" y="10"/>
                  <a:pt x="166" y="1"/>
                  <a:pt x="197" y="1"/>
                </a:cubicBezTo>
                <a:cubicBezTo>
                  <a:pt x="225" y="1"/>
                  <a:pt x="246" y="8"/>
                  <a:pt x="262" y="23"/>
                </a:cubicBezTo>
                <a:cubicBezTo>
                  <a:pt x="264" y="26"/>
                  <a:pt x="267" y="29"/>
                  <a:pt x="268" y="31"/>
                </a:cubicBezTo>
                <a:cubicBezTo>
                  <a:pt x="270" y="33"/>
                  <a:pt x="271" y="35"/>
                  <a:pt x="272" y="35"/>
                </a:cubicBezTo>
                <a:lnTo>
                  <a:pt x="272" y="37"/>
                </a:lnTo>
                <a:cubicBezTo>
                  <a:pt x="273" y="37"/>
                  <a:pt x="277" y="33"/>
                  <a:pt x="285" y="25"/>
                </a:cubicBezTo>
                <a:cubicBezTo>
                  <a:pt x="287" y="23"/>
                  <a:pt x="289" y="21"/>
                  <a:pt x="291" y="19"/>
                </a:cubicBezTo>
                <a:cubicBezTo>
                  <a:pt x="294" y="16"/>
                  <a:pt x="296" y="14"/>
                  <a:pt x="298" y="12"/>
                </a:cubicBezTo>
                <a:cubicBezTo>
                  <a:pt x="301" y="9"/>
                  <a:pt x="302" y="8"/>
                  <a:pt x="303" y="7"/>
                </a:cubicBezTo>
                <a:lnTo>
                  <a:pt x="310" y="0"/>
                </a:lnTo>
                <a:lnTo>
                  <a:pt x="312" y="0"/>
                </a:lnTo>
                <a:cubicBezTo>
                  <a:pt x="316" y="0"/>
                  <a:pt x="319" y="1"/>
                  <a:pt x="319" y="3"/>
                </a:cubicBezTo>
                <a:cubicBezTo>
                  <a:pt x="319" y="4"/>
                  <a:pt x="314" y="25"/>
                  <a:pt x="304" y="64"/>
                </a:cubicBezTo>
                <a:cubicBezTo>
                  <a:pt x="293" y="106"/>
                  <a:pt x="288" y="127"/>
                  <a:pt x="288" y="127"/>
                </a:cubicBezTo>
                <a:cubicBezTo>
                  <a:pt x="288" y="129"/>
                  <a:pt x="287" y="129"/>
                  <a:pt x="286" y="130"/>
                </a:cubicBezTo>
                <a:cubicBezTo>
                  <a:pt x="285" y="130"/>
                  <a:pt x="282" y="130"/>
                  <a:pt x="278" y="131"/>
                </a:cubicBezTo>
                <a:lnTo>
                  <a:pt x="271" y="131"/>
                </a:lnTo>
                <a:cubicBezTo>
                  <a:pt x="269" y="129"/>
                  <a:pt x="268" y="128"/>
                  <a:pt x="268" y="127"/>
                </a:cubicBezTo>
                <a:cubicBezTo>
                  <a:pt x="268" y="126"/>
                  <a:pt x="268" y="125"/>
                  <a:pt x="268" y="123"/>
                </a:cubicBezTo>
                <a:cubicBezTo>
                  <a:pt x="269" y="122"/>
                  <a:pt x="269" y="119"/>
                  <a:pt x="269" y="115"/>
                </a:cubicBezTo>
                <a:cubicBezTo>
                  <a:pt x="270" y="110"/>
                  <a:pt x="270" y="106"/>
                  <a:pt x="270" y="100"/>
                </a:cubicBezTo>
                <a:cubicBezTo>
                  <a:pt x="270" y="79"/>
                  <a:pt x="265" y="61"/>
                  <a:pt x="255" y="45"/>
                </a:cubicBezTo>
                <a:cubicBezTo>
                  <a:pt x="246" y="29"/>
                  <a:pt x="230" y="21"/>
                  <a:pt x="207" y="21"/>
                </a:cubicBezTo>
                <a:cubicBezTo>
                  <a:pt x="198" y="21"/>
                  <a:pt x="190" y="22"/>
                  <a:pt x="181" y="24"/>
                </a:cubicBezTo>
                <a:cubicBezTo>
                  <a:pt x="172" y="26"/>
                  <a:pt x="161" y="29"/>
                  <a:pt x="149" y="35"/>
                </a:cubicBezTo>
                <a:cubicBezTo>
                  <a:pt x="136" y="40"/>
                  <a:pt x="124" y="48"/>
                  <a:pt x="111" y="60"/>
                </a:cubicBezTo>
                <a:cubicBezTo>
                  <a:pt x="99" y="71"/>
                  <a:pt x="88" y="85"/>
                  <a:pt x="79" y="101"/>
                </a:cubicBezTo>
                <a:cubicBezTo>
                  <a:pt x="69" y="118"/>
                  <a:pt x="62" y="138"/>
                  <a:pt x="56" y="161"/>
                </a:cubicBezTo>
                <a:cubicBezTo>
                  <a:pt x="50" y="184"/>
                  <a:pt x="47" y="203"/>
                  <a:pt x="47" y="217"/>
                </a:cubicBezTo>
                <a:cubicBezTo>
                  <a:pt x="47" y="251"/>
                  <a:pt x="59" y="275"/>
                  <a:pt x="81" y="290"/>
                </a:cubicBezTo>
                <a:cubicBezTo>
                  <a:pt x="96" y="301"/>
                  <a:pt x="113" y="306"/>
                  <a:pt x="134" y="306"/>
                </a:cubicBezTo>
                <a:cubicBezTo>
                  <a:pt x="161" y="306"/>
                  <a:pt x="185" y="295"/>
                  <a:pt x="208" y="275"/>
                </a:cubicBezTo>
                <a:cubicBezTo>
                  <a:pt x="229" y="255"/>
                  <a:pt x="243" y="233"/>
                  <a:pt x="250" y="209"/>
                </a:cubicBezTo>
                <a:cubicBezTo>
                  <a:pt x="251" y="205"/>
                  <a:pt x="252" y="203"/>
                  <a:pt x="252" y="202"/>
                </a:cubicBezTo>
                <a:cubicBezTo>
                  <a:pt x="253" y="202"/>
                  <a:pt x="255" y="201"/>
                  <a:pt x="260" y="201"/>
                </a:cubicBezTo>
                <a:cubicBezTo>
                  <a:pt x="265" y="201"/>
                  <a:pt x="268" y="203"/>
                  <a:pt x="268" y="205"/>
                </a:cubicBezTo>
                <a:cubicBezTo>
                  <a:pt x="268" y="207"/>
                  <a:pt x="268" y="208"/>
                  <a:pt x="268" y="209"/>
                </a:cubicBezTo>
                <a:cubicBezTo>
                  <a:pt x="259" y="241"/>
                  <a:pt x="241" y="269"/>
                  <a:pt x="213" y="292"/>
                </a:cubicBezTo>
                <a:cubicBezTo>
                  <a:pt x="183" y="315"/>
                  <a:pt x="153" y="326"/>
                  <a:pt x="120" y="326"/>
                </a:cubicBezTo>
                <a:cubicBezTo>
                  <a:pt x="87" y="326"/>
                  <a:pt x="58" y="315"/>
                  <a:pt x="35" y="293"/>
                </a:cubicBezTo>
                <a:cubicBezTo>
                  <a:pt x="12" y="270"/>
                  <a:pt x="0" y="241"/>
                  <a:pt x="0" y="20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3882960" y="3316680"/>
            <a:ext cx="122400" cy="145080"/>
          </a:xfrm>
          <a:custGeom>
            <a:avLst/>
            <a:gdLst/>
            <a:ahLst/>
            <a:rect l="0" t="0" r="r" b="b"/>
            <a:pathLst>
              <a:path w="340" h="403">
                <a:moveTo>
                  <a:pt x="39" y="98"/>
                </a:moveTo>
                <a:cubicBezTo>
                  <a:pt x="40" y="97"/>
                  <a:pt x="40" y="95"/>
                  <a:pt x="41" y="93"/>
                </a:cubicBezTo>
                <a:cubicBezTo>
                  <a:pt x="41" y="91"/>
                  <a:pt x="42" y="86"/>
                  <a:pt x="44" y="79"/>
                </a:cubicBezTo>
                <a:cubicBezTo>
                  <a:pt x="45" y="72"/>
                  <a:pt x="47" y="65"/>
                  <a:pt x="50" y="60"/>
                </a:cubicBezTo>
                <a:cubicBezTo>
                  <a:pt x="53" y="54"/>
                  <a:pt x="56" y="47"/>
                  <a:pt x="59" y="39"/>
                </a:cubicBezTo>
                <a:cubicBezTo>
                  <a:pt x="63" y="31"/>
                  <a:pt x="68" y="24"/>
                  <a:pt x="72" y="20"/>
                </a:cubicBezTo>
                <a:cubicBezTo>
                  <a:pt x="77" y="15"/>
                  <a:pt x="82" y="10"/>
                  <a:pt x="89" y="6"/>
                </a:cubicBezTo>
                <a:cubicBezTo>
                  <a:pt x="95" y="1"/>
                  <a:pt x="102" y="-1"/>
                  <a:pt x="109" y="0"/>
                </a:cubicBezTo>
                <a:cubicBezTo>
                  <a:pt x="141" y="0"/>
                  <a:pt x="161" y="14"/>
                  <a:pt x="170" y="41"/>
                </a:cubicBezTo>
                <a:lnTo>
                  <a:pt x="176" y="35"/>
                </a:lnTo>
                <a:cubicBezTo>
                  <a:pt x="204" y="12"/>
                  <a:pt x="229" y="0"/>
                  <a:pt x="252" y="0"/>
                </a:cubicBezTo>
                <a:cubicBezTo>
                  <a:pt x="280" y="0"/>
                  <a:pt x="301" y="10"/>
                  <a:pt x="317" y="30"/>
                </a:cubicBezTo>
                <a:cubicBezTo>
                  <a:pt x="332" y="50"/>
                  <a:pt x="340" y="74"/>
                  <a:pt x="340" y="102"/>
                </a:cubicBezTo>
                <a:cubicBezTo>
                  <a:pt x="340" y="147"/>
                  <a:pt x="324" y="189"/>
                  <a:pt x="292" y="228"/>
                </a:cubicBezTo>
                <a:cubicBezTo>
                  <a:pt x="260" y="267"/>
                  <a:pt x="224" y="287"/>
                  <a:pt x="182" y="287"/>
                </a:cubicBezTo>
                <a:cubicBezTo>
                  <a:pt x="173" y="287"/>
                  <a:pt x="165" y="286"/>
                  <a:pt x="158" y="283"/>
                </a:cubicBezTo>
                <a:cubicBezTo>
                  <a:pt x="153" y="281"/>
                  <a:pt x="148" y="278"/>
                  <a:pt x="143" y="274"/>
                </a:cubicBezTo>
                <a:cubicBezTo>
                  <a:pt x="138" y="269"/>
                  <a:pt x="134" y="266"/>
                  <a:pt x="131" y="263"/>
                </a:cubicBezTo>
                <a:lnTo>
                  <a:pt x="127" y="258"/>
                </a:lnTo>
                <a:cubicBezTo>
                  <a:pt x="126" y="258"/>
                  <a:pt x="121" y="277"/>
                  <a:pt x="113" y="313"/>
                </a:cubicBezTo>
                <a:cubicBezTo>
                  <a:pt x="104" y="349"/>
                  <a:pt x="99" y="368"/>
                  <a:pt x="99" y="368"/>
                </a:cubicBezTo>
                <a:cubicBezTo>
                  <a:pt x="99" y="370"/>
                  <a:pt x="101" y="372"/>
                  <a:pt x="104" y="372"/>
                </a:cubicBezTo>
                <a:cubicBezTo>
                  <a:pt x="108" y="373"/>
                  <a:pt x="116" y="373"/>
                  <a:pt x="128" y="374"/>
                </a:cubicBezTo>
                <a:lnTo>
                  <a:pt x="144" y="374"/>
                </a:lnTo>
                <a:cubicBezTo>
                  <a:pt x="146" y="377"/>
                  <a:pt x="147" y="379"/>
                  <a:pt x="147" y="380"/>
                </a:cubicBezTo>
                <a:cubicBezTo>
                  <a:pt x="147" y="381"/>
                  <a:pt x="147" y="385"/>
                  <a:pt x="146" y="391"/>
                </a:cubicBezTo>
                <a:cubicBezTo>
                  <a:pt x="144" y="396"/>
                  <a:pt x="143" y="400"/>
                  <a:pt x="142" y="401"/>
                </a:cubicBezTo>
                <a:cubicBezTo>
                  <a:pt x="140" y="402"/>
                  <a:pt x="138" y="403"/>
                  <a:pt x="133" y="403"/>
                </a:cubicBezTo>
                <a:cubicBezTo>
                  <a:pt x="133" y="403"/>
                  <a:pt x="130" y="403"/>
                  <a:pt x="127" y="403"/>
                </a:cubicBezTo>
                <a:cubicBezTo>
                  <a:pt x="123" y="403"/>
                  <a:pt x="116" y="403"/>
                  <a:pt x="105" y="403"/>
                </a:cubicBezTo>
                <a:cubicBezTo>
                  <a:pt x="94" y="402"/>
                  <a:pt x="81" y="402"/>
                  <a:pt x="66" y="402"/>
                </a:cubicBezTo>
                <a:cubicBezTo>
                  <a:pt x="36" y="402"/>
                  <a:pt x="18" y="403"/>
                  <a:pt x="10" y="403"/>
                </a:cubicBezTo>
                <a:lnTo>
                  <a:pt x="4" y="403"/>
                </a:lnTo>
                <a:cubicBezTo>
                  <a:pt x="2" y="400"/>
                  <a:pt x="0" y="398"/>
                  <a:pt x="0" y="396"/>
                </a:cubicBezTo>
                <a:cubicBezTo>
                  <a:pt x="1" y="385"/>
                  <a:pt x="4" y="378"/>
                  <a:pt x="8" y="374"/>
                </a:cubicBezTo>
                <a:lnTo>
                  <a:pt x="21" y="374"/>
                </a:lnTo>
                <a:cubicBezTo>
                  <a:pt x="35" y="374"/>
                  <a:pt x="43" y="371"/>
                  <a:pt x="46" y="367"/>
                </a:cubicBezTo>
                <a:cubicBezTo>
                  <a:pt x="47" y="364"/>
                  <a:pt x="60" y="314"/>
                  <a:pt x="84" y="215"/>
                </a:cubicBezTo>
                <a:cubicBezTo>
                  <a:pt x="109" y="116"/>
                  <a:pt x="121" y="64"/>
                  <a:pt x="123" y="58"/>
                </a:cubicBezTo>
                <a:cubicBezTo>
                  <a:pt x="123" y="56"/>
                  <a:pt x="123" y="53"/>
                  <a:pt x="123" y="49"/>
                </a:cubicBezTo>
                <a:cubicBezTo>
                  <a:pt x="123" y="32"/>
                  <a:pt x="118" y="24"/>
                  <a:pt x="108" y="24"/>
                </a:cubicBezTo>
                <a:cubicBezTo>
                  <a:pt x="98" y="24"/>
                  <a:pt x="90" y="29"/>
                  <a:pt x="84" y="41"/>
                </a:cubicBezTo>
                <a:cubicBezTo>
                  <a:pt x="78" y="53"/>
                  <a:pt x="73" y="66"/>
                  <a:pt x="70" y="80"/>
                </a:cubicBezTo>
                <a:cubicBezTo>
                  <a:pt x="66" y="94"/>
                  <a:pt x="64" y="101"/>
                  <a:pt x="62" y="103"/>
                </a:cubicBezTo>
                <a:cubicBezTo>
                  <a:pt x="61" y="103"/>
                  <a:pt x="58" y="104"/>
                  <a:pt x="52" y="104"/>
                </a:cubicBezTo>
                <a:lnTo>
                  <a:pt x="43" y="104"/>
                </a:lnTo>
                <a:cubicBezTo>
                  <a:pt x="41" y="101"/>
                  <a:pt x="39" y="99"/>
                  <a:pt x="39" y="98"/>
                </a:cubicBezTo>
                <a:moveTo>
                  <a:pt x="137" y="215"/>
                </a:moveTo>
                <a:cubicBezTo>
                  <a:pt x="147" y="248"/>
                  <a:pt x="162" y="264"/>
                  <a:pt x="184" y="264"/>
                </a:cubicBezTo>
                <a:cubicBezTo>
                  <a:pt x="197" y="264"/>
                  <a:pt x="210" y="259"/>
                  <a:pt x="222" y="250"/>
                </a:cubicBezTo>
                <a:cubicBezTo>
                  <a:pt x="234" y="240"/>
                  <a:pt x="243" y="227"/>
                  <a:pt x="251" y="212"/>
                </a:cubicBezTo>
                <a:cubicBezTo>
                  <a:pt x="258" y="198"/>
                  <a:pt x="266" y="175"/>
                  <a:pt x="274" y="144"/>
                </a:cubicBezTo>
                <a:cubicBezTo>
                  <a:pt x="281" y="112"/>
                  <a:pt x="285" y="89"/>
                  <a:pt x="286" y="74"/>
                </a:cubicBezTo>
                <a:lnTo>
                  <a:pt x="286" y="70"/>
                </a:lnTo>
                <a:cubicBezTo>
                  <a:pt x="286" y="39"/>
                  <a:pt x="273" y="24"/>
                  <a:pt x="247" y="24"/>
                </a:cubicBezTo>
                <a:cubicBezTo>
                  <a:pt x="242" y="24"/>
                  <a:pt x="238" y="24"/>
                  <a:pt x="233" y="25"/>
                </a:cubicBezTo>
                <a:cubicBezTo>
                  <a:pt x="229" y="27"/>
                  <a:pt x="224" y="29"/>
                  <a:pt x="219" y="31"/>
                </a:cubicBezTo>
                <a:cubicBezTo>
                  <a:pt x="215" y="34"/>
                  <a:pt x="210" y="36"/>
                  <a:pt x="207" y="39"/>
                </a:cubicBezTo>
                <a:cubicBezTo>
                  <a:pt x="203" y="42"/>
                  <a:pt x="198" y="45"/>
                  <a:pt x="195" y="49"/>
                </a:cubicBezTo>
                <a:cubicBezTo>
                  <a:pt x="191" y="52"/>
                  <a:pt x="188" y="55"/>
                  <a:pt x="185" y="58"/>
                </a:cubicBezTo>
                <a:cubicBezTo>
                  <a:pt x="182" y="61"/>
                  <a:pt x="180" y="64"/>
                  <a:pt x="178" y="67"/>
                </a:cubicBezTo>
                <a:cubicBezTo>
                  <a:pt x="177" y="70"/>
                  <a:pt x="175" y="72"/>
                  <a:pt x="173" y="73"/>
                </a:cubicBezTo>
                <a:lnTo>
                  <a:pt x="171" y="76"/>
                </a:lnTo>
                <a:cubicBezTo>
                  <a:pt x="171" y="76"/>
                  <a:pt x="171" y="79"/>
                  <a:pt x="170" y="85"/>
                </a:cubicBezTo>
                <a:cubicBezTo>
                  <a:pt x="168" y="90"/>
                  <a:pt x="166" y="100"/>
                  <a:pt x="163" y="113"/>
                </a:cubicBezTo>
                <a:cubicBezTo>
                  <a:pt x="159" y="126"/>
                  <a:pt x="156" y="137"/>
                  <a:pt x="154" y="146"/>
                </a:cubicBezTo>
                <a:cubicBezTo>
                  <a:pt x="143" y="190"/>
                  <a:pt x="137" y="213"/>
                  <a:pt x="137" y="21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4021920" y="3216240"/>
            <a:ext cx="64440" cy="107280"/>
          </a:xfrm>
          <a:custGeom>
            <a:avLst/>
            <a:gdLst/>
            <a:ahLst/>
            <a:rect l="0" t="0" r="r" b="b"/>
            <a:pathLst>
              <a:path w="179" h="298">
                <a:moveTo>
                  <a:pt x="26" y="106"/>
                </a:moveTo>
                <a:cubicBezTo>
                  <a:pt x="18" y="106"/>
                  <a:pt x="12" y="103"/>
                  <a:pt x="7" y="98"/>
                </a:cubicBezTo>
                <a:cubicBezTo>
                  <a:pt x="2" y="92"/>
                  <a:pt x="0" y="86"/>
                  <a:pt x="0" y="78"/>
                </a:cubicBezTo>
                <a:cubicBezTo>
                  <a:pt x="0" y="57"/>
                  <a:pt x="8" y="38"/>
                  <a:pt x="24" y="23"/>
                </a:cubicBezTo>
                <a:cubicBezTo>
                  <a:pt x="40" y="7"/>
                  <a:pt x="59" y="0"/>
                  <a:pt x="83" y="0"/>
                </a:cubicBezTo>
                <a:cubicBezTo>
                  <a:pt x="110" y="0"/>
                  <a:pt x="134" y="8"/>
                  <a:pt x="152" y="25"/>
                </a:cubicBezTo>
                <a:cubicBezTo>
                  <a:pt x="170" y="41"/>
                  <a:pt x="179" y="63"/>
                  <a:pt x="179" y="90"/>
                </a:cubicBezTo>
                <a:cubicBezTo>
                  <a:pt x="179" y="102"/>
                  <a:pt x="176" y="115"/>
                  <a:pt x="171" y="127"/>
                </a:cubicBezTo>
                <a:cubicBezTo>
                  <a:pt x="165" y="139"/>
                  <a:pt x="157" y="149"/>
                  <a:pt x="149" y="158"/>
                </a:cubicBezTo>
                <a:cubicBezTo>
                  <a:pt x="141" y="166"/>
                  <a:pt x="128" y="177"/>
                  <a:pt x="112" y="191"/>
                </a:cubicBezTo>
                <a:cubicBezTo>
                  <a:pt x="102" y="200"/>
                  <a:pt x="87" y="214"/>
                  <a:pt x="68" y="232"/>
                </a:cubicBezTo>
                <a:lnTo>
                  <a:pt x="41" y="257"/>
                </a:lnTo>
                <a:lnTo>
                  <a:pt x="75" y="257"/>
                </a:lnTo>
                <a:cubicBezTo>
                  <a:pt x="122" y="257"/>
                  <a:pt x="148" y="257"/>
                  <a:pt x="151" y="255"/>
                </a:cubicBezTo>
                <a:cubicBezTo>
                  <a:pt x="153" y="254"/>
                  <a:pt x="157" y="241"/>
                  <a:pt x="162" y="215"/>
                </a:cubicBezTo>
                <a:lnTo>
                  <a:pt x="162" y="214"/>
                </a:lnTo>
                <a:lnTo>
                  <a:pt x="179" y="214"/>
                </a:lnTo>
                <a:lnTo>
                  <a:pt x="179" y="215"/>
                </a:lnTo>
                <a:cubicBezTo>
                  <a:pt x="179" y="216"/>
                  <a:pt x="177" y="230"/>
                  <a:pt x="174" y="256"/>
                </a:cubicBezTo>
                <a:cubicBezTo>
                  <a:pt x="170" y="282"/>
                  <a:pt x="168" y="296"/>
                  <a:pt x="167" y="297"/>
                </a:cubicBezTo>
                <a:lnTo>
                  <a:pt x="167" y="298"/>
                </a:lnTo>
                <a:lnTo>
                  <a:pt x="0" y="298"/>
                </a:lnTo>
                <a:lnTo>
                  <a:pt x="0" y="290"/>
                </a:lnTo>
                <a:lnTo>
                  <a:pt x="0" y="285"/>
                </a:lnTo>
                <a:cubicBezTo>
                  <a:pt x="0" y="282"/>
                  <a:pt x="1" y="280"/>
                  <a:pt x="3" y="278"/>
                </a:cubicBezTo>
                <a:cubicBezTo>
                  <a:pt x="5" y="275"/>
                  <a:pt x="9" y="270"/>
                  <a:pt x="16" y="262"/>
                </a:cubicBezTo>
                <a:cubicBezTo>
                  <a:pt x="25" y="253"/>
                  <a:pt x="32" y="244"/>
                  <a:pt x="39" y="237"/>
                </a:cubicBezTo>
                <a:cubicBezTo>
                  <a:pt x="41" y="234"/>
                  <a:pt x="46" y="229"/>
                  <a:pt x="54" y="221"/>
                </a:cubicBezTo>
                <a:cubicBezTo>
                  <a:pt x="61" y="213"/>
                  <a:pt x="66" y="207"/>
                  <a:pt x="69" y="204"/>
                </a:cubicBezTo>
                <a:cubicBezTo>
                  <a:pt x="72" y="201"/>
                  <a:pt x="76" y="196"/>
                  <a:pt x="82" y="189"/>
                </a:cubicBezTo>
                <a:cubicBezTo>
                  <a:pt x="88" y="182"/>
                  <a:pt x="92" y="177"/>
                  <a:pt x="94" y="174"/>
                </a:cubicBezTo>
                <a:cubicBezTo>
                  <a:pt x="97" y="171"/>
                  <a:pt x="100" y="166"/>
                  <a:pt x="105" y="161"/>
                </a:cubicBezTo>
                <a:cubicBezTo>
                  <a:pt x="109" y="155"/>
                  <a:pt x="112" y="150"/>
                  <a:pt x="114" y="146"/>
                </a:cubicBezTo>
                <a:cubicBezTo>
                  <a:pt x="116" y="143"/>
                  <a:pt x="118" y="138"/>
                  <a:pt x="121" y="133"/>
                </a:cubicBezTo>
                <a:cubicBezTo>
                  <a:pt x="123" y="129"/>
                  <a:pt x="125" y="123"/>
                  <a:pt x="127" y="118"/>
                </a:cubicBezTo>
                <a:cubicBezTo>
                  <a:pt x="128" y="113"/>
                  <a:pt x="129" y="109"/>
                  <a:pt x="130" y="105"/>
                </a:cubicBezTo>
                <a:cubicBezTo>
                  <a:pt x="131" y="101"/>
                  <a:pt x="131" y="96"/>
                  <a:pt x="131" y="90"/>
                </a:cubicBezTo>
                <a:cubicBezTo>
                  <a:pt x="131" y="71"/>
                  <a:pt x="126" y="55"/>
                  <a:pt x="116" y="41"/>
                </a:cubicBezTo>
                <a:cubicBezTo>
                  <a:pt x="106" y="28"/>
                  <a:pt x="91" y="21"/>
                  <a:pt x="73" y="21"/>
                </a:cubicBezTo>
                <a:cubicBezTo>
                  <a:pt x="63" y="21"/>
                  <a:pt x="54" y="23"/>
                  <a:pt x="47" y="28"/>
                </a:cubicBezTo>
                <a:cubicBezTo>
                  <a:pt x="39" y="33"/>
                  <a:pt x="34" y="38"/>
                  <a:pt x="31" y="43"/>
                </a:cubicBezTo>
                <a:cubicBezTo>
                  <a:pt x="28" y="48"/>
                  <a:pt x="26" y="51"/>
                  <a:pt x="26" y="52"/>
                </a:cubicBezTo>
                <a:cubicBezTo>
                  <a:pt x="26" y="52"/>
                  <a:pt x="27" y="52"/>
                  <a:pt x="29" y="52"/>
                </a:cubicBezTo>
                <a:cubicBezTo>
                  <a:pt x="34" y="52"/>
                  <a:pt x="40" y="54"/>
                  <a:pt x="45" y="58"/>
                </a:cubicBezTo>
                <a:cubicBezTo>
                  <a:pt x="51" y="62"/>
                  <a:pt x="54" y="69"/>
                  <a:pt x="54" y="79"/>
                </a:cubicBezTo>
                <a:cubicBezTo>
                  <a:pt x="54" y="86"/>
                  <a:pt x="51" y="92"/>
                  <a:pt x="47" y="98"/>
                </a:cubicBezTo>
                <a:cubicBezTo>
                  <a:pt x="42" y="103"/>
                  <a:pt x="35" y="105"/>
                  <a:pt x="26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4017240" y="336708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4" y="28"/>
                </a:moveTo>
                <a:cubicBezTo>
                  <a:pt x="74" y="20"/>
                  <a:pt x="77" y="14"/>
                  <a:pt x="82" y="9"/>
                </a:cubicBezTo>
                <a:cubicBezTo>
                  <a:pt x="88" y="3"/>
                  <a:pt x="95" y="1"/>
                  <a:pt x="102" y="0"/>
                </a:cubicBezTo>
                <a:cubicBezTo>
                  <a:pt x="108" y="0"/>
                  <a:pt x="112" y="2"/>
                  <a:pt x="116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4"/>
                  <a:pt x="100" y="47"/>
                  <a:pt x="93" y="47"/>
                </a:cubicBezTo>
                <a:cubicBezTo>
                  <a:pt x="88" y="47"/>
                  <a:pt x="84" y="45"/>
                  <a:pt x="80" y="42"/>
                </a:cubicBezTo>
                <a:cubicBezTo>
                  <a:pt x="76" y="39"/>
                  <a:pt x="74" y="34"/>
                  <a:pt x="74" y="28"/>
                </a:cubicBezTo>
                <a:moveTo>
                  <a:pt x="0" y="169"/>
                </a:moveTo>
                <a:cubicBezTo>
                  <a:pt x="0" y="166"/>
                  <a:pt x="1" y="162"/>
                  <a:pt x="4" y="155"/>
                </a:cubicBezTo>
                <a:cubicBezTo>
                  <a:pt x="7" y="148"/>
                  <a:pt x="10" y="140"/>
                  <a:pt x="15" y="132"/>
                </a:cubicBezTo>
                <a:cubicBezTo>
                  <a:pt x="19" y="124"/>
                  <a:pt x="26" y="116"/>
                  <a:pt x="36" y="109"/>
                </a:cubicBezTo>
                <a:cubicBezTo>
                  <a:pt x="44" y="102"/>
                  <a:pt x="53" y="99"/>
                  <a:pt x="62" y="99"/>
                </a:cubicBezTo>
                <a:cubicBezTo>
                  <a:pt x="74" y="99"/>
                  <a:pt x="84" y="103"/>
                  <a:pt x="91" y="110"/>
                </a:cubicBezTo>
                <a:cubicBezTo>
                  <a:pt x="99" y="116"/>
                  <a:pt x="103" y="126"/>
                  <a:pt x="103" y="137"/>
                </a:cubicBezTo>
                <a:cubicBezTo>
                  <a:pt x="103" y="142"/>
                  <a:pt x="101" y="151"/>
                  <a:pt x="97" y="162"/>
                </a:cubicBezTo>
                <a:cubicBezTo>
                  <a:pt x="93" y="174"/>
                  <a:pt x="87" y="190"/>
                  <a:pt x="79" y="209"/>
                </a:cubicBezTo>
                <a:cubicBezTo>
                  <a:pt x="72" y="229"/>
                  <a:pt x="65" y="246"/>
                  <a:pt x="61" y="260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2"/>
                  <a:pt x="61" y="285"/>
                  <a:pt x="66" y="285"/>
                </a:cubicBezTo>
                <a:cubicBezTo>
                  <a:pt x="69" y="285"/>
                  <a:pt x="71" y="285"/>
                  <a:pt x="74" y="284"/>
                </a:cubicBezTo>
                <a:cubicBezTo>
                  <a:pt x="77" y="283"/>
                  <a:pt x="81" y="281"/>
                  <a:pt x="85" y="278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5"/>
                  <a:pt x="105" y="246"/>
                  <a:pt x="108" y="236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9"/>
                  <a:pt x="113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5" y="240"/>
                  <a:pt x="123" y="247"/>
                </a:cubicBezTo>
                <a:cubicBezTo>
                  <a:pt x="120" y="254"/>
                  <a:pt x="116" y="261"/>
                  <a:pt x="112" y="270"/>
                </a:cubicBezTo>
                <a:cubicBezTo>
                  <a:pt x="107" y="278"/>
                  <a:pt x="100" y="285"/>
                  <a:pt x="91" y="292"/>
                </a:cubicBezTo>
                <a:cubicBezTo>
                  <a:pt x="83" y="299"/>
                  <a:pt x="74" y="302"/>
                  <a:pt x="64" y="302"/>
                </a:cubicBezTo>
                <a:cubicBezTo>
                  <a:pt x="54" y="302"/>
                  <a:pt x="45" y="299"/>
                  <a:pt x="37" y="292"/>
                </a:cubicBezTo>
                <a:cubicBezTo>
                  <a:pt x="28" y="286"/>
                  <a:pt x="24" y="277"/>
                  <a:pt x="24" y="264"/>
                </a:cubicBezTo>
                <a:cubicBezTo>
                  <a:pt x="24" y="259"/>
                  <a:pt x="25" y="254"/>
                  <a:pt x="26" y="249"/>
                </a:cubicBezTo>
                <a:cubicBezTo>
                  <a:pt x="28" y="245"/>
                  <a:pt x="35" y="228"/>
                  <a:pt x="46" y="198"/>
                </a:cubicBezTo>
                <a:cubicBezTo>
                  <a:pt x="58" y="168"/>
                  <a:pt x="64" y="150"/>
                  <a:pt x="66" y="144"/>
                </a:cubicBezTo>
                <a:cubicBezTo>
                  <a:pt x="68" y="138"/>
                  <a:pt x="69" y="133"/>
                  <a:pt x="69" y="127"/>
                </a:cubicBezTo>
                <a:cubicBezTo>
                  <a:pt x="69" y="120"/>
                  <a:pt x="67" y="116"/>
                  <a:pt x="61" y="116"/>
                </a:cubicBezTo>
                <a:cubicBezTo>
                  <a:pt x="52" y="116"/>
                  <a:pt x="43" y="121"/>
                  <a:pt x="36" y="131"/>
                </a:cubicBezTo>
                <a:cubicBezTo>
                  <a:pt x="28" y="141"/>
                  <a:pt x="22" y="153"/>
                  <a:pt x="18" y="169"/>
                </a:cubicBezTo>
                <a:cubicBezTo>
                  <a:pt x="18" y="169"/>
                  <a:pt x="17" y="169"/>
                  <a:pt x="17" y="170"/>
                </a:cubicBezTo>
                <a:lnTo>
                  <a:pt x="17" y="171"/>
                </a:lnTo>
                <a:cubicBezTo>
                  <a:pt x="17" y="172"/>
                  <a:pt x="16" y="172"/>
                  <a:pt x="16" y="172"/>
                </a:cubicBezTo>
                <a:cubicBezTo>
                  <a:pt x="15" y="172"/>
                  <a:pt x="15" y="173"/>
                  <a:pt x="14" y="173"/>
                </a:cubicBezTo>
                <a:lnTo>
                  <a:pt x="13" y="173"/>
                </a:lnTo>
                <a:cubicBezTo>
                  <a:pt x="12" y="173"/>
                  <a:pt x="11" y="173"/>
                  <a:pt x="9" y="173"/>
                </a:cubicBezTo>
                <a:lnTo>
                  <a:pt x="3" y="173"/>
                </a:lnTo>
                <a:cubicBezTo>
                  <a:pt x="1" y="171"/>
                  <a:pt x="0" y="169"/>
                  <a:pt x="0" y="1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952200" y="3971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747720" y="2610720"/>
            <a:ext cx="10216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Формула: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128600" y="3885120"/>
            <a:ext cx="4068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Вероятность ошибки: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Вероятность того, что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128600" y="4170960"/>
            <a:ext cx="3115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случайно выбранный объект будет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952200" y="48765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128600" y="4456800"/>
            <a:ext cx="2442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классифицирован неверно.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128600" y="4790160"/>
            <a:ext cx="3402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Также максимальна при равномерном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952200" y="5495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128600" y="5076000"/>
            <a:ext cx="4211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распределении, минимальна (0) в чистом узле.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128600" y="5409360"/>
            <a:ext cx="4164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 практике: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Чаще используется, т.к. немного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128600" y="5694840"/>
            <a:ext cx="1997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быстрее вычисляется.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747720" y="1966680"/>
            <a:ext cx="37270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Сравнение Энтропии и Джини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952200" y="37432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747720" y="2581560"/>
            <a:ext cx="39708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Какой критерий выбрать?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952200" y="40766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128600" y="3656520"/>
            <a:ext cx="6013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Разница в качестве получаемых деревьев обычно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незначительна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952200" y="44100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2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2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128600" y="3989880"/>
            <a:ext cx="5059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Энтропия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имеет более глубокую теоретическую основу.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952200" y="4743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128600" y="4323240"/>
            <a:ext cx="3450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Джини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немного быстрее вычисляется.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128600" y="4656600"/>
            <a:ext cx="7727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Вывод: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Можно использовать любой, часто по умолчанию в библиотеках стоит Джини.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747720" y="1642680"/>
            <a:ext cx="49399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Прирост информации (Information Gain)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747720" y="2267280"/>
            <a:ext cx="69364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Насколько уменьшилась неопределенность?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4300920" y="3562200"/>
            <a:ext cx="109080" cy="155880"/>
          </a:xfrm>
          <a:custGeom>
            <a:avLst/>
            <a:gdLst/>
            <a:ahLst/>
            <a:rect l="0" t="0" r="r" b="b"/>
            <a:pathLst>
              <a:path w="303" h="433">
                <a:moveTo>
                  <a:pt x="11" y="433"/>
                </a:moveTo>
                <a:cubicBezTo>
                  <a:pt x="3" y="433"/>
                  <a:pt x="0" y="431"/>
                  <a:pt x="0" y="427"/>
                </a:cubicBezTo>
                <a:cubicBezTo>
                  <a:pt x="0" y="426"/>
                  <a:pt x="1" y="423"/>
                  <a:pt x="2" y="418"/>
                </a:cubicBezTo>
                <a:cubicBezTo>
                  <a:pt x="4" y="410"/>
                  <a:pt x="6" y="406"/>
                  <a:pt x="8" y="405"/>
                </a:cubicBezTo>
                <a:cubicBezTo>
                  <a:pt x="9" y="405"/>
                  <a:pt x="13" y="404"/>
                  <a:pt x="18" y="404"/>
                </a:cubicBezTo>
                <a:lnTo>
                  <a:pt x="21" y="404"/>
                </a:lnTo>
                <a:cubicBezTo>
                  <a:pt x="47" y="404"/>
                  <a:pt x="63" y="403"/>
                  <a:pt x="69" y="400"/>
                </a:cubicBezTo>
                <a:cubicBezTo>
                  <a:pt x="70" y="400"/>
                  <a:pt x="70" y="400"/>
                  <a:pt x="71" y="399"/>
                </a:cubicBezTo>
                <a:cubicBezTo>
                  <a:pt x="73" y="398"/>
                  <a:pt x="75" y="394"/>
                  <a:pt x="78" y="385"/>
                </a:cubicBezTo>
                <a:cubicBezTo>
                  <a:pt x="80" y="376"/>
                  <a:pt x="91" y="335"/>
                  <a:pt x="109" y="261"/>
                </a:cubicBezTo>
                <a:cubicBezTo>
                  <a:pt x="114" y="242"/>
                  <a:pt x="118" y="226"/>
                  <a:pt x="120" y="215"/>
                </a:cubicBezTo>
                <a:cubicBezTo>
                  <a:pt x="150" y="97"/>
                  <a:pt x="164" y="37"/>
                  <a:pt x="164" y="37"/>
                </a:cubicBezTo>
                <a:cubicBezTo>
                  <a:pt x="163" y="35"/>
                  <a:pt x="163" y="34"/>
                  <a:pt x="163" y="33"/>
                </a:cubicBezTo>
                <a:cubicBezTo>
                  <a:pt x="159" y="31"/>
                  <a:pt x="144" y="30"/>
                  <a:pt x="118" y="30"/>
                </a:cubicBezTo>
                <a:lnTo>
                  <a:pt x="106" y="30"/>
                </a:lnTo>
                <a:cubicBezTo>
                  <a:pt x="102" y="27"/>
                  <a:pt x="101" y="22"/>
                  <a:pt x="103" y="14"/>
                </a:cubicBezTo>
                <a:cubicBezTo>
                  <a:pt x="105" y="7"/>
                  <a:pt x="106" y="4"/>
                  <a:pt x="107" y="2"/>
                </a:cubicBezTo>
                <a:cubicBezTo>
                  <a:pt x="108" y="1"/>
                  <a:pt x="111" y="0"/>
                  <a:pt x="116" y="0"/>
                </a:cubicBezTo>
                <a:lnTo>
                  <a:pt x="118" y="0"/>
                </a:lnTo>
                <a:cubicBezTo>
                  <a:pt x="149" y="1"/>
                  <a:pt x="179" y="2"/>
                  <a:pt x="210" y="2"/>
                </a:cubicBezTo>
                <a:cubicBezTo>
                  <a:pt x="262" y="2"/>
                  <a:pt x="290" y="1"/>
                  <a:pt x="292" y="0"/>
                </a:cubicBezTo>
                <a:lnTo>
                  <a:pt x="299" y="0"/>
                </a:lnTo>
                <a:cubicBezTo>
                  <a:pt x="302" y="3"/>
                  <a:pt x="303" y="6"/>
                  <a:pt x="303" y="7"/>
                </a:cubicBezTo>
                <a:cubicBezTo>
                  <a:pt x="303" y="9"/>
                  <a:pt x="303" y="13"/>
                  <a:pt x="301" y="18"/>
                </a:cubicBezTo>
                <a:cubicBezTo>
                  <a:pt x="300" y="24"/>
                  <a:pt x="299" y="27"/>
                  <a:pt x="297" y="28"/>
                </a:cubicBezTo>
                <a:cubicBezTo>
                  <a:pt x="296" y="29"/>
                  <a:pt x="291" y="30"/>
                  <a:pt x="281" y="30"/>
                </a:cubicBezTo>
                <a:cubicBezTo>
                  <a:pt x="268" y="30"/>
                  <a:pt x="255" y="30"/>
                  <a:pt x="241" y="31"/>
                </a:cubicBezTo>
                <a:cubicBezTo>
                  <a:pt x="235" y="33"/>
                  <a:pt x="231" y="35"/>
                  <a:pt x="229" y="38"/>
                </a:cubicBezTo>
                <a:cubicBezTo>
                  <a:pt x="226" y="44"/>
                  <a:pt x="215" y="85"/>
                  <a:pt x="197" y="159"/>
                </a:cubicBezTo>
                <a:cubicBezTo>
                  <a:pt x="192" y="179"/>
                  <a:pt x="187" y="198"/>
                  <a:pt x="183" y="217"/>
                </a:cubicBezTo>
                <a:cubicBezTo>
                  <a:pt x="153" y="334"/>
                  <a:pt x="138" y="394"/>
                  <a:pt x="138" y="396"/>
                </a:cubicBezTo>
                <a:cubicBezTo>
                  <a:pt x="138" y="399"/>
                  <a:pt x="141" y="401"/>
                  <a:pt x="145" y="402"/>
                </a:cubicBezTo>
                <a:cubicBezTo>
                  <a:pt x="149" y="403"/>
                  <a:pt x="160" y="403"/>
                  <a:pt x="178" y="404"/>
                </a:cubicBezTo>
                <a:lnTo>
                  <a:pt x="198" y="404"/>
                </a:lnTo>
                <a:cubicBezTo>
                  <a:pt x="200" y="408"/>
                  <a:pt x="202" y="410"/>
                  <a:pt x="202" y="410"/>
                </a:cubicBezTo>
                <a:cubicBezTo>
                  <a:pt x="202" y="410"/>
                  <a:pt x="201" y="414"/>
                  <a:pt x="200" y="421"/>
                </a:cubicBezTo>
                <a:cubicBezTo>
                  <a:pt x="198" y="427"/>
                  <a:pt x="196" y="431"/>
                  <a:pt x="193" y="433"/>
                </a:cubicBezTo>
                <a:lnTo>
                  <a:pt x="183" y="433"/>
                </a:lnTo>
                <a:cubicBezTo>
                  <a:pt x="168" y="433"/>
                  <a:pt x="139" y="432"/>
                  <a:pt x="97" y="432"/>
                </a:cubicBezTo>
                <a:cubicBezTo>
                  <a:pt x="81" y="432"/>
                  <a:pt x="68" y="432"/>
                  <a:pt x="55" y="432"/>
                </a:cubicBezTo>
                <a:cubicBezTo>
                  <a:pt x="42" y="432"/>
                  <a:pt x="32" y="432"/>
                  <a:pt x="25" y="432"/>
                </a:cubicBezTo>
                <a:cubicBezTo>
                  <a:pt x="17" y="432"/>
                  <a:pt x="12" y="432"/>
                  <a:pt x="11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4421160" y="3557520"/>
            <a:ext cx="162000" cy="165600"/>
          </a:xfrm>
          <a:custGeom>
            <a:avLst/>
            <a:gdLst/>
            <a:ahLst/>
            <a:rect l="0" t="0" r="r" b="b"/>
            <a:pathLst>
              <a:path w="450" h="460">
                <a:moveTo>
                  <a:pt x="0" y="286"/>
                </a:moveTo>
                <a:cubicBezTo>
                  <a:pt x="0" y="238"/>
                  <a:pt x="14" y="191"/>
                  <a:pt x="43" y="146"/>
                </a:cubicBezTo>
                <a:cubicBezTo>
                  <a:pt x="71" y="102"/>
                  <a:pt x="107" y="66"/>
                  <a:pt x="150" y="40"/>
                </a:cubicBezTo>
                <a:cubicBezTo>
                  <a:pt x="193" y="14"/>
                  <a:pt x="236" y="1"/>
                  <a:pt x="279" y="0"/>
                </a:cubicBezTo>
                <a:cubicBezTo>
                  <a:pt x="317" y="0"/>
                  <a:pt x="347" y="11"/>
                  <a:pt x="369" y="32"/>
                </a:cubicBezTo>
                <a:cubicBezTo>
                  <a:pt x="373" y="37"/>
                  <a:pt x="376" y="40"/>
                  <a:pt x="379" y="43"/>
                </a:cubicBezTo>
                <a:cubicBezTo>
                  <a:pt x="382" y="46"/>
                  <a:pt x="383" y="48"/>
                  <a:pt x="384" y="50"/>
                </a:cubicBezTo>
                <a:lnTo>
                  <a:pt x="385" y="51"/>
                </a:lnTo>
                <a:cubicBezTo>
                  <a:pt x="386" y="51"/>
                  <a:pt x="392" y="46"/>
                  <a:pt x="402" y="35"/>
                </a:cubicBezTo>
                <a:cubicBezTo>
                  <a:pt x="405" y="32"/>
                  <a:pt x="408" y="30"/>
                  <a:pt x="411" y="26"/>
                </a:cubicBezTo>
                <a:cubicBezTo>
                  <a:pt x="415" y="23"/>
                  <a:pt x="418" y="19"/>
                  <a:pt x="421" y="16"/>
                </a:cubicBezTo>
                <a:cubicBezTo>
                  <a:pt x="425" y="13"/>
                  <a:pt x="427" y="10"/>
                  <a:pt x="428" y="9"/>
                </a:cubicBezTo>
                <a:lnTo>
                  <a:pt x="437" y="0"/>
                </a:lnTo>
                <a:lnTo>
                  <a:pt x="441" y="0"/>
                </a:lnTo>
                <a:cubicBezTo>
                  <a:pt x="447" y="0"/>
                  <a:pt x="450" y="1"/>
                  <a:pt x="450" y="4"/>
                </a:cubicBezTo>
                <a:cubicBezTo>
                  <a:pt x="450" y="6"/>
                  <a:pt x="443" y="35"/>
                  <a:pt x="430" y="91"/>
                </a:cubicBezTo>
                <a:cubicBezTo>
                  <a:pt x="414" y="149"/>
                  <a:pt x="407" y="179"/>
                  <a:pt x="407" y="179"/>
                </a:cubicBezTo>
                <a:cubicBezTo>
                  <a:pt x="406" y="181"/>
                  <a:pt x="405" y="183"/>
                  <a:pt x="404" y="183"/>
                </a:cubicBezTo>
                <a:cubicBezTo>
                  <a:pt x="402" y="183"/>
                  <a:pt x="399" y="184"/>
                  <a:pt x="392" y="184"/>
                </a:cubicBezTo>
                <a:lnTo>
                  <a:pt x="382" y="184"/>
                </a:lnTo>
                <a:cubicBezTo>
                  <a:pt x="380" y="182"/>
                  <a:pt x="378" y="180"/>
                  <a:pt x="378" y="179"/>
                </a:cubicBezTo>
                <a:cubicBezTo>
                  <a:pt x="378" y="178"/>
                  <a:pt x="379" y="177"/>
                  <a:pt x="379" y="174"/>
                </a:cubicBezTo>
                <a:cubicBezTo>
                  <a:pt x="379" y="172"/>
                  <a:pt x="380" y="167"/>
                  <a:pt x="380" y="161"/>
                </a:cubicBezTo>
                <a:cubicBezTo>
                  <a:pt x="381" y="156"/>
                  <a:pt x="381" y="149"/>
                  <a:pt x="381" y="141"/>
                </a:cubicBezTo>
                <a:cubicBezTo>
                  <a:pt x="381" y="111"/>
                  <a:pt x="374" y="85"/>
                  <a:pt x="361" y="63"/>
                </a:cubicBezTo>
                <a:cubicBezTo>
                  <a:pt x="347" y="40"/>
                  <a:pt x="324" y="29"/>
                  <a:pt x="292" y="29"/>
                </a:cubicBezTo>
                <a:cubicBezTo>
                  <a:pt x="284" y="29"/>
                  <a:pt x="276" y="29"/>
                  <a:pt x="267" y="31"/>
                </a:cubicBezTo>
                <a:cubicBezTo>
                  <a:pt x="258" y="32"/>
                  <a:pt x="247" y="35"/>
                  <a:pt x="234" y="39"/>
                </a:cubicBezTo>
                <a:cubicBezTo>
                  <a:pt x="220" y="43"/>
                  <a:pt x="207" y="49"/>
                  <a:pt x="195" y="56"/>
                </a:cubicBezTo>
                <a:cubicBezTo>
                  <a:pt x="183" y="64"/>
                  <a:pt x="169" y="74"/>
                  <a:pt x="155" y="87"/>
                </a:cubicBezTo>
                <a:cubicBezTo>
                  <a:pt x="141" y="99"/>
                  <a:pt x="129" y="114"/>
                  <a:pt x="118" y="132"/>
                </a:cubicBezTo>
                <a:cubicBezTo>
                  <a:pt x="108" y="149"/>
                  <a:pt x="98" y="171"/>
                  <a:pt x="89" y="196"/>
                </a:cubicBezTo>
                <a:cubicBezTo>
                  <a:pt x="79" y="222"/>
                  <a:pt x="72" y="250"/>
                  <a:pt x="69" y="281"/>
                </a:cubicBezTo>
                <a:cubicBezTo>
                  <a:pt x="68" y="289"/>
                  <a:pt x="68" y="297"/>
                  <a:pt x="68" y="306"/>
                </a:cubicBezTo>
                <a:cubicBezTo>
                  <a:pt x="68" y="326"/>
                  <a:pt x="71" y="344"/>
                  <a:pt x="77" y="359"/>
                </a:cubicBezTo>
                <a:cubicBezTo>
                  <a:pt x="83" y="375"/>
                  <a:pt x="90" y="387"/>
                  <a:pt x="99" y="395"/>
                </a:cubicBezTo>
                <a:cubicBezTo>
                  <a:pt x="109" y="404"/>
                  <a:pt x="119" y="411"/>
                  <a:pt x="131" y="417"/>
                </a:cubicBezTo>
                <a:cubicBezTo>
                  <a:pt x="143" y="423"/>
                  <a:pt x="154" y="426"/>
                  <a:pt x="164" y="428"/>
                </a:cubicBezTo>
                <a:cubicBezTo>
                  <a:pt x="174" y="429"/>
                  <a:pt x="184" y="430"/>
                  <a:pt x="192" y="430"/>
                </a:cubicBezTo>
                <a:cubicBezTo>
                  <a:pt x="215" y="430"/>
                  <a:pt x="236" y="425"/>
                  <a:pt x="255" y="416"/>
                </a:cubicBezTo>
                <a:cubicBezTo>
                  <a:pt x="274" y="406"/>
                  <a:pt x="287" y="394"/>
                  <a:pt x="294" y="378"/>
                </a:cubicBezTo>
                <a:cubicBezTo>
                  <a:pt x="296" y="375"/>
                  <a:pt x="299" y="363"/>
                  <a:pt x="304" y="344"/>
                </a:cubicBezTo>
                <a:cubicBezTo>
                  <a:pt x="309" y="324"/>
                  <a:pt x="311" y="313"/>
                  <a:pt x="311" y="310"/>
                </a:cubicBezTo>
                <a:cubicBezTo>
                  <a:pt x="311" y="307"/>
                  <a:pt x="309" y="305"/>
                  <a:pt x="303" y="304"/>
                </a:cubicBezTo>
                <a:cubicBezTo>
                  <a:pt x="298" y="303"/>
                  <a:pt x="285" y="302"/>
                  <a:pt x="265" y="302"/>
                </a:cubicBezTo>
                <a:lnTo>
                  <a:pt x="242" y="302"/>
                </a:lnTo>
                <a:cubicBezTo>
                  <a:pt x="239" y="299"/>
                  <a:pt x="238" y="298"/>
                  <a:pt x="238" y="297"/>
                </a:cubicBezTo>
                <a:cubicBezTo>
                  <a:pt x="238" y="296"/>
                  <a:pt x="238" y="292"/>
                  <a:pt x="239" y="285"/>
                </a:cubicBezTo>
                <a:cubicBezTo>
                  <a:pt x="241" y="279"/>
                  <a:pt x="243" y="275"/>
                  <a:pt x="246" y="273"/>
                </a:cubicBezTo>
                <a:lnTo>
                  <a:pt x="256" y="273"/>
                </a:lnTo>
                <a:cubicBezTo>
                  <a:pt x="273" y="274"/>
                  <a:pt x="303" y="274"/>
                  <a:pt x="345" y="274"/>
                </a:cubicBezTo>
                <a:cubicBezTo>
                  <a:pt x="362" y="274"/>
                  <a:pt x="375" y="274"/>
                  <a:pt x="386" y="274"/>
                </a:cubicBezTo>
                <a:cubicBezTo>
                  <a:pt x="396" y="274"/>
                  <a:pt x="404" y="274"/>
                  <a:pt x="409" y="273"/>
                </a:cubicBezTo>
                <a:cubicBezTo>
                  <a:pt x="413" y="273"/>
                  <a:pt x="416" y="273"/>
                  <a:pt x="416" y="273"/>
                </a:cubicBezTo>
                <a:cubicBezTo>
                  <a:pt x="422" y="273"/>
                  <a:pt x="425" y="275"/>
                  <a:pt x="425" y="279"/>
                </a:cubicBezTo>
                <a:cubicBezTo>
                  <a:pt x="425" y="280"/>
                  <a:pt x="425" y="283"/>
                  <a:pt x="424" y="288"/>
                </a:cubicBezTo>
                <a:cubicBezTo>
                  <a:pt x="422" y="296"/>
                  <a:pt x="420" y="300"/>
                  <a:pt x="418" y="301"/>
                </a:cubicBezTo>
                <a:cubicBezTo>
                  <a:pt x="416" y="302"/>
                  <a:pt x="413" y="302"/>
                  <a:pt x="408" y="302"/>
                </a:cubicBezTo>
                <a:cubicBezTo>
                  <a:pt x="400" y="302"/>
                  <a:pt x="391" y="302"/>
                  <a:pt x="382" y="304"/>
                </a:cubicBezTo>
                <a:cubicBezTo>
                  <a:pt x="379" y="305"/>
                  <a:pt x="377" y="307"/>
                  <a:pt x="376" y="309"/>
                </a:cubicBezTo>
                <a:cubicBezTo>
                  <a:pt x="375" y="312"/>
                  <a:pt x="372" y="323"/>
                  <a:pt x="367" y="342"/>
                </a:cubicBezTo>
                <a:cubicBezTo>
                  <a:pt x="363" y="356"/>
                  <a:pt x="360" y="367"/>
                  <a:pt x="357" y="377"/>
                </a:cubicBezTo>
                <a:cubicBezTo>
                  <a:pt x="347" y="420"/>
                  <a:pt x="341" y="442"/>
                  <a:pt x="340" y="444"/>
                </a:cubicBezTo>
                <a:cubicBezTo>
                  <a:pt x="339" y="444"/>
                  <a:pt x="338" y="445"/>
                  <a:pt x="337" y="445"/>
                </a:cubicBezTo>
                <a:cubicBezTo>
                  <a:pt x="332" y="445"/>
                  <a:pt x="326" y="441"/>
                  <a:pt x="319" y="432"/>
                </a:cubicBezTo>
                <a:cubicBezTo>
                  <a:pt x="311" y="424"/>
                  <a:pt x="306" y="417"/>
                  <a:pt x="304" y="413"/>
                </a:cubicBezTo>
                <a:cubicBezTo>
                  <a:pt x="304" y="412"/>
                  <a:pt x="304" y="412"/>
                  <a:pt x="303" y="413"/>
                </a:cubicBezTo>
                <a:cubicBezTo>
                  <a:pt x="302" y="413"/>
                  <a:pt x="301" y="414"/>
                  <a:pt x="299" y="416"/>
                </a:cubicBezTo>
                <a:cubicBezTo>
                  <a:pt x="268" y="445"/>
                  <a:pt x="226" y="460"/>
                  <a:pt x="173" y="460"/>
                </a:cubicBezTo>
                <a:cubicBezTo>
                  <a:pt x="122" y="460"/>
                  <a:pt x="80" y="443"/>
                  <a:pt x="49" y="411"/>
                </a:cubicBezTo>
                <a:cubicBezTo>
                  <a:pt x="16" y="378"/>
                  <a:pt x="0" y="337"/>
                  <a:pt x="0" y="28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4664520" y="3634200"/>
            <a:ext cx="152280" cy="53640"/>
          </a:xfrm>
          <a:custGeom>
            <a:avLst/>
            <a:gdLst/>
            <a:ahLst/>
            <a:rect l="0" t="0" r="r" b="b"/>
            <a:pathLst>
              <a:path w="423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4"/>
                  <a:pt x="423" y="8"/>
                  <a:pt x="423" y="13"/>
                </a:cubicBezTo>
                <a:cubicBezTo>
                  <a:pt x="423" y="18"/>
                  <a:pt x="420" y="22"/>
                  <a:pt x="414" y="25"/>
                </a:cubicBezTo>
                <a:lnTo>
                  <a:pt x="212" y="26"/>
                </a:lnTo>
                <a:lnTo>
                  <a:pt x="10" y="26"/>
                </a:lnTo>
                <a:cubicBezTo>
                  <a:pt x="4" y="24"/>
                  <a:pt x="0" y="19"/>
                  <a:pt x="0" y="13"/>
                </a:cubicBezTo>
                <a:moveTo>
                  <a:pt x="0" y="137"/>
                </a:moveTo>
                <a:cubicBezTo>
                  <a:pt x="0" y="130"/>
                  <a:pt x="4" y="126"/>
                  <a:pt x="10" y="124"/>
                </a:cubicBezTo>
                <a:lnTo>
                  <a:pt x="414" y="124"/>
                </a:lnTo>
                <a:cubicBezTo>
                  <a:pt x="420" y="128"/>
                  <a:pt x="423" y="132"/>
                  <a:pt x="423" y="137"/>
                </a:cubicBezTo>
                <a:cubicBezTo>
                  <a:pt x="423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4899240" y="3562200"/>
            <a:ext cx="195480" cy="155880"/>
          </a:xfrm>
          <a:custGeom>
            <a:avLst/>
            <a:gdLst/>
            <a:ahLst/>
            <a:rect l="0" t="0" r="r" b="b"/>
            <a:pathLst>
              <a:path w="543" h="433">
                <a:moveTo>
                  <a:pt x="125" y="30"/>
                </a:moveTo>
                <a:cubicBezTo>
                  <a:pt x="110" y="30"/>
                  <a:pt x="103" y="29"/>
                  <a:pt x="102" y="27"/>
                </a:cubicBezTo>
                <a:cubicBezTo>
                  <a:pt x="102" y="26"/>
                  <a:pt x="101" y="25"/>
                  <a:pt x="101" y="22"/>
                </a:cubicBezTo>
                <a:cubicBezTo>
                  <a:pt x="101" y="12"/>
                  <a:pt x="104" y="5"/>
                  <a:pt x="108" y="1"/>
                </a:cubicBezTo>
                <a:cubicBezTo>
                  <a:pt x="109" y="1"/>
                  <a:pt x="113" y="0"/>
                  <a:pt x="119" y="0"/>
                </a:cubicBezTo>
                <a:cubicBezTo>
                  <a:pt x="136" y="1"/>
                  <a:pt x="165" y="2"/>
                  <a:pt x="206" y="2"/>
                </a:cubicBezTo>
                <a:cubicBezTo>
                  <a:pt x="220" y="2"/>
                  <a:pt x="234" y="2"/>
                  <a:pt x="246" y="2"/>
                </a:cubicBezTo>
                <a:cubicBezTo>
                  <a:pt x="258" y="2"/>
                  <a:pt x="268" y="2"/>
                  <a:pt x="274" y="1"/>
                </a:cubicBezTo>
                <a:cubicBezTo>
                  <a:pt x="281" y="1"/>
                  <a:pt x="285" y="1"/>
                  <a:pt x="287" y="1"/>
                </a:cubicBezTo>
                <a:cubicBezTo>
                  <a:pt x="294" y="1"/>
                  <a:pt x="297" y="3"/>
                  <a:pt x="297" y="7"/>
                </a:cubicBezTo>
                <a:cubicBezTo>
                  <a:pt x="297" y="8"/>
                  <a:pt x="297" y="11"/>
                  <a:pt x="296" y="16"/>
                </a:cubicBezTo>
                <a:cubicBezTo>
                  <a:pt x="294" y="23"/>
                  <a:pt x="292" y="28"/>
                  <a:pt x="290" y="29"/>
                </a:cubicBezTo>
                <a:lnTo>
                  <a:pt x="288" y="29"/>
                </a:lnTo>
                <a:cubicBezTo>
                  <a:pt x="287" y="29"/>
                  <a:pt x="286" y="29"/>
                  <a:pt x="285" y="29"/>
                </a:cubicBezTo>
                <a:cubicBezTo>
                  <a:pt x="284" y="29"/>
                  <a:pt x="282" y="29"/>
                  <a:pt x="281" y="29"/>
                </a:cubicBezTo>
                <a:cubicBezTo>
                  <a:pt x="279" y="29"/>
                  <a:pt x="277" y="29"/>
                  <a:pt x="275" y="30"/>
                </a:cubicBezTo>
                <a:cubicBezTo>
                  <a:pt x="273" y="30"/>
                  <a:pt x="271" y="30"/>
                  <a:pt x="269" y="30"/>
                </a:cubicBezTo>
                <a:cubicBezTo>
                  <a:pt x="253" y="30"/>
                  <a:pt x="242" y="31"/>
                  <a:pt x="238" y="31"/>
                </a:cubicBezTo>
                <a:cubicBezTo>
                  <a:pt x="233" y="32"/>
                  <a:pt x="229" y="35"/>
                  <a:pt x="226" y="38"/>
                </a:cubicBezTo>
                <a:cubicBezTo>
                  <a:pt x="225" y="40"/>
                  <a:pt x="218" y="66"/>
                  <a:pt x="206" y="116"/>
                </a:cubicBezTo>
                <a:cubicBezTo>
                  <a:pt x="203" y="127"/>
                  <a:pt x="200" y="139"/>
                  <a:pt x="197" y="153"/>
                </a:cubicBezTo>
                <a:cubicBezTo>
                  <a:pt x="193" y="166"/>
                  <a:pt x="191" y="176"/>
                  <a:pt x="189" y="183"/>
                </a:cubicBezTo>
                <a:lnTo>
                  <a:pt x="186" y="192"/>
                </a:lnTo>
                <a:cubicBezTo>
                  <a:pt x="186" y="193"/>
                  <a:pt x="217" y="193"/>
                  <a:pt x="278" y="193"/>
                </a:cubicBezTo>
                <a:lnTo>
                  <a:pt x="370" y="193"/>
                </a:lnTo>
                <a:lnTo>
                  <a:pt x="371" y="191"/>
                </a:lnTo>
                <a:cubicBezTo>
                  <a:pt x="371" y="190"/>
                  <a:pt x="377" y="164"/>
                  <a:pt x="390" y="114"/>
                </a:cubicBezTo>
                <a:cubicBezTo>
                  <a:pt x="402" y="65"/>
                  <a:pt x="408" y="39"/>
                  <a:pt x="408" y="36"/>
                </a:cubicBezTo>
                <a:cubicBezTo>
                  <a:pt x="408" y="33"/>
                  <a:pt x="396" y="30"/>
                  <a:pt x="372" y="30"/>
                </a:cubicBezTo>
                <a:cubicBezTo>
                  <a:pt x="362" y="30"/>
                  <a:pt x="356" y="29"/>
                  <a:pt x="353" y="28"/>
                </a:cubicBezTo>
                <a:cubicBezTo>
                  <a:pt x="350" y="27"/>
                  <a:pt x="348" y="26"/>
                  <a:pt x="348" y="23"/>
                </a:cubicBezTo>
                <a:cubicBezTo>
                  <a:pt x="348" y="22"/>
                  <a:pt x="349" y="19"/>
                  <a:pt x="350" y="15"/>
                </a:cubicBezTo>
                <a:cubicBezTo>
                  <a:pt x="351" y="8"/>
                  <a:pt x="353" y="4"/>
                  <a:pt x="353" y="3"/>
                </a:cubicBezTo>
                <a:cubicBezTo>
                  <a:pt x="354" y="2"/>
                  <a:pt x="358" y="2"/>
                  <a:pt x="364" y="1"/>
                </a:cubicBezTo>
                <a:cubicBezTo>
                  <a:pt x="366" y="1"/>
                  <a:pt x="375" y="1"/>
                  <a:pt x="390" y="2"/>
                </a:cubicBezTo>
                <a:cubicBezTo>
                  <a:pt x="406" y="2"/>
                  <a:pt x="426" y="2"/>
                  <a:pt x="450" y="2"/>
                </a:cubicBezTo>
                <a:cubicBezTo>
                  <a:pt x="476" y="2"/>
                  <a:pt x="496" y="2"/>
                  <a:pt x="510" y="2"/>
                </a:cubicBezTo>
                <a:cubicBezTo>
                  <a:pt x="524" y="1"/>
                  <a:pt x="531" y="1"/>
                  <a:pt x="532" y="1"/>
                </a:cubicBezTo>
                <a:cubicBezTo>
                  <a:pt x="540" y="1"/>
                  <a:pt x="543" y="3"/>
                  <a:pt x="543" y="7"/>
                </a:cubicBezTo>
                <a:cubicBezTo>
                  <a:pt x="543" y="19"/>
                  <a:pt x="541" y="26"/>
                  <a:pt x="536" y="29"/>
                </a:cubicBezTo>
                <a:lnTo>
                  <a:pt x="534" y="29"/>
                </a:lnTo>
                <a:cubicBezTo>
                  <a:pt x="533" y="29"/>
                  <a:pt x="532" y="29"/>
                  <a:pt x="531" y="29"/>
                </a:cubicBezTo>
                <a:cubicBezTo>
                  <a:pt x="530" y="29"/>
                  <a:pt x="528" y="29"/>
                  <a:pt x="527" y="29"/>
                </a:cubicBezTo>
                <a:cubicBezTo>
                  <a:pt x="525" y="29"/>
                  <a:pt x="523" y="29"/>
                  <a:pt x="521" y="30"/>
                </a:cubicBezTo>
                <a:cubicBezTo>
                  <a:pt x="519" y="30"/>
                  <a:pt x="517" y="30"/>
                  <a:pt x="515" y="30"/>
                </a:cubicBezTo>
                <a:cubicBezTo>
                  <a:pt x="499" y="30"/>
                  <a:pt x="488" y="31"/>
                  <a:pt x="484" y="31"/>
                </a:cubicBezTo>
                <a:cubicBezTo>
                  <a:pt x="479" y="32"/>
                  <a:pt x="475" y="35"/>
                  <a:pt x="472" y="38"/>
                </a:cubicBezTo>
                <a:cubicBezTo>
                  <a:pt x="471" y="41"/>
                  <a:pt x="456" y="100"/>
                  <a:pt x="427" y="217"/>
                </a:cubicBezTo>
                <a:cubicBezTo>
                  <a:pt x="398" y="336"/>
                  <a:pt x="383" y="395"/>
                  <a:pt x="383" y="397"/>
                </a:cubicBezTo>
                <a:cubicBezTo>
                  <a:pt x="383" y="400"/>
                  <a:pt x="383" y="401"/>
                  <a:pt x="385" y="401"/>
                </a:cubicBezTo>
                <a:cubicBezTo>
                  <a:pt x="388" y="402"/>
                  <a:pt x="400" y="403"/>
                  <a:pt x="419" y="404"/>
                </a:cubicBezTo>
                <a:lnTo>
                  <a:pt x="439" y="404"/>
                </a:lnTo>
                <a:cubicBezTo>
                  <a:pt x="441" y="408"/>
                  <a:pt x="443" y="410"/>
                  <a:pt x="443" y="410"/>
                </a:cubicBezTo>
                <a:cubicBezTo>
                  <a:pt x="443" y="410"/>
                  <a:pt x="442" y="414"/>
                  <a:pt x="441" y="421"/>
                </a:cubicBezTo>
                <a:cubicBezTo>
                  <a:pt x="439" y="427"/>
                  <a:pt x="437" y="431"/>
                  <a:pt x="434" y="433"/>
                </a:cubicBezTo>
                <a:lnTo>
                  <a:pt x="425" y="433"/>
                </a:lnTo>
                <a:cubicBezTo>
                  <a:pt x="409" y="433"/>
                  <a:pt x="381" y="432"/>
                  <a:pt x="340" y="432"/>
                </a:cubicBezTo>
                <a:cubicBezTo>
                  <a:pt x="326" y="432"/>
                  <a:pt x="313" y="432"/>
                  <a:pt x="300" y="432"/>
                </a:cubicBezTo>
                <a:cubicBezTo>
                  <a:pt x="288" y="432"/>
                  <a:pt x="278" y="432"/>
                  <a:pt x="271" y="432"/>
                </a:cubicBezTo>
                <a:cubicBezTo>
                  <a:pt x="264" y="432"/>
                  <a:pt x="260" y="432"/>
                  <a:pt x="258" y="433"/>
                </a:cubicBezTo>
                <a:cubicBezTo>
                  <a:pt x="251" y="433"/>
                  <a:pt x="247" y="431"/>
                  <a:pt x="247" y="427"/>
                </a:cubicBezTo>
                <a:cubicBezTo>
                  <a:pt x="247" y="425"/>
                  <a:pt x="248" y="422"/>
                  <a:pt x="249" y="418"/>
                </a:cubicBezTo>
                <a:cubicBezTo>
                  <a:pt x="251" y="410"/>
                  <a:pt x="253" y="406"/>
                  <a:pt x="255" y="405"/>
                </a:cubicBezTo>
                <a:cubicBezTo>
                  <a:pt x="257" y="405"/>
                  <a:pt x="260" y="404"/>
                  <a:pt x="265" y="404"/>
                </a:cubicBezTo>
                <a:lnTo>
                  <a:pt x="269" y="404"/>
                </a:lnTo>
                <a:cubicBezTo>
                  <a:pt x="280" y="404"/>
                  <a:pt x="293" y="404"/>
                  <a:pt x="307" y="402"/>
                </a:cubicBezTo>
                <a:cubicBezTo>
                  <a:pt x="309" y="402"/>
                  <a:pt x="311" y="402"/>
                  <a:pt x="312" y="402"/>
                </a:cubicBezTo>
                <a:cubicBezTo>
                  <a:pt x="313" y="402"/>
                  <a:pt x="314" y="401"/>
                  <a:pt x="316" y="399"/>
                </a:cubicBezTo>
                <a:cubicBezTo>
                  <a:pt x="317" y="397"/>
                  <a:pt x="318" y="395"/>
                  <a:pt x="319" y="393"/>
                </a:cubicBezTo>
                <a:cubicBezTo>
                  <a:pt x="320" y="391"/>
                  <a:pt x="321" y="387"/>
                  <a:pt x="323" y="382"/>
                </a:cubicBezTo>
                <a:cubicBezTo>
                  <a:pt x="325" y="376"/>
                  <a:pt x="326" y="370"/>
                  <a:pt x="328" y="364"/>
                </a:cubicBezTo>
                <a:cubicBezTo>
                  <a:pt x="329" y="358"/>
                  <a:pt x="331" y="349"/>
                  <a:pt x="334" y="337"/>
                </a:cubicBezTo>
                <a:cubicBezTo>
                  <a:pt x="337" y="325"/>
                  <a:pt x="340" y="315"/>
                  <a:pt x="341" y="308"/>
                </a:cubicBezTo>
                <a:cubicBezTo>
                  <a:pt x="355" y="253"/>
                  <a:pt x="362" y="224"/>
                  <a:pt x="362" y="223"/>
                </a:cubicBezTo>
                <a:cubicBezTo>
                  <a:pt x="362" y="223"/>
                  <a:pt x="332" y="222"/>
                  <a:pt x="271" y="222"/>
                </a:cubicBezTo>
                <a:lnTo>
                  <a:pt x="178" y="222"/>
                </a:lnTo>
                <a:lnTo>
                  <a:pt x="157" y="309"/>
                </a:lnTo>
                <a:cubicBezTo>
                  <a:pt x="143" y="365"/>
                  <a:pt x="136" y="395"/>
                  <a:pt x="136" y="397"/>
                </a:cubicBezTo>
                <a:cubicBezTo>
                  <a:pt x="136" y="400"/>
                  <a:pt x="137" y="402"/>
                  <a:pt x="141" y="402"/>
                </a:cubicBezTo>
                <a:cubicBezTo>
                  <a:pt x="144" y="403"/>
                  <a:pt x="155" y="404"/>
                  <a:pt x="172" y="404"/>
                </a:cubicBezTo>
                <a:lnTo>
                  <a:pt x="193" y="404"/>
                </a:lnTo>
                <a:cubicBezTo>
                  <a:pt x="195" y="408"/>
                  <a:pt x="197" y="410"/>
                  <a:pt x="197" y="410"/>
                </a:cubicBezTo>
                <a:cubicBezTo>
                  <a:pt x="197" y="410"/>
                  <a:pt x="196" y="414"/>
                  <a:pt x="195" y="421"/>
                </a:cubicBezTo>
                <a:cubicBezTo>
                  <a:pt x="193" y="427"/>
                  <a:pt x="191" y="431"/>
                  <a:pt x="188" y="433"/>
                </a:cubicBezTo>
                <a:lnTo>
                  <a:pt x="178" y="433"/>
                </a:lnTo>
                <a:cubicBezTo>
                  <a:pt x="162" y="433"/>
                  <a:pt x="134" y="432"/>
                  <a:pt x="93" y="432"/>
                </a:cubicBezTo>
                <a:cubicBezTo>
                  <a:pt x="79" y="432"/>
                  <a:pt x="66" y="432"/>
                  <a:pt x="53" y="432"/>
                </a:cubicBezTo>
                <a:cubicBezTo>
                  <a:pt x="41" y="432"/>
                  <a:pt x="31" y="432"/>
                  <a:pt x="24" y="432"/>
                </a:cubicBezTo>
                <a:cubicBezTo>
                  <a:pt x="17" y="432"/>
                  <a:pt x="13" y="432"/>
                  <a:pt x="11" y="433"/>
                </a:cubicBezTo>
                <a:cubicBezTo>
                  <a:pt x="4" y="433"/>
                  <a:pt x="0" y="431"/>
                  <a:pt x="0" y="427"/>
                </a:cubicBezTo>
                <a:cubicBezTo>
                  <a:pt x="0" y="426"/>
                  <a:pt x="1" y="423"/>
                  <a:pt x="2" y="418"/>
                </a:cubicBezTo>
                <a:cubicBezTo>
                  <a:pt x="4" y="410"/>
                  <a:pt x="6" y="406"/>
                  <a:pt x="8" y="405"/>
                </a:cubicBezTo>
                <a:cubicBezTo>
                  <a:pt x="10" y="405"/>
                  <a:pt x="13" y="404"/>
                  <a:pt x="18" y="404"/>
                </a:cubicBezTo>
                <a:lnTo>
                  <a:pt x="22" y="404"/>
                </a:lnTo>
                <a:cubicBezTo>
                  <a:pt x="33" y="404"/>
                  <a:pt x="46" y="404"/>
                  <a:pt x="60" y="402"/>
                </a:cubicBezTo>
                <a:cubicBezTo>
                  <a:pt x="66" y="401"/>
                  <a:pt x="70" y="399"/>
                  <a:pt x="72" y="395"/>
                </a:cubicBezTo>
                <a:cubicBezTo>
                  <a:pt x="73" y="393"/>
                  <a:pt x="88" y="335"/>
                  <a:pt x="117" y="218"/>
                </a:cubicBezTo>
                <a:cubicBezTo>
                  <a:pt x="146" y="103"/>
                  <a:pt x="161" y="42"/>
                  <a:pt x="161" y="35"/>
                </a:cubicBezTo>
                <a:cubicBezTo>
                  <a:pt x="161" y="32"/>
                  <a:pt x="149" y="30"/>
                  <a:pt x="125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5115960" y="354708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6"/>
                </a:moveTo>
                <a:cubicBezTo>
                  <a:pt x="0" y="287"/>
                  <a:pt x="2" y="260"/>
                  <a:pt x="6" y="233"/>
                </a:cubicBezTo>
                <a:cubicBezTo>
                  <a:pt x="10" y="207"/>
                  <a:pt x="15" y="185"/>
                  <a:pt x="20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3" y="78"/>
                  <a:pt x="69" y="68"/>
                </a:cubicBezTo>
                <a:cubicBezTo>
                  <a:pt x="75" y="58"/>
                  <a:pt x="84" y="47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4" y="128"/>
                  <a:pt x="65" y="158"/>
                  <a:pt x="57" y="194"/>
                </a:cubicBezTo>
                <a:cubicBezTo>
                  <a:pt x="49" y="231"/>
                  <a:pt x="46" y="272"/>
                  <a:pt x="46" y="316"/>
                </a:cubicBezTo>
                <a:cubicBezTo>
                  <a:pt x="46" y="361"/>
                  <a:pt x="49" y="401"/>
                  <a:pt x="57" y="438"/>
                </a:cubicBezTo>
                <a:cubicBezTo>
                  <a:pt x="65" y="474"/>
                  <a:pt x="73" y="503"/>
                  <a:pt x="83" y="526"/>
                </a:cubicBezTo>
                <a:cubicBezTo>
                  <a:pt x="94" y="548"/>
                  <a:pt x="104" y="566"/>
                  <a:pt x="114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2"/>
                  <a:pt x="149" y="634"/>
                  <a:pt x="142" y="634"/>
                </a:cubicBezTo>
                <a:lnTo>
                  <a:pt x="140" y="634"/>
                </a:lnTo>
                <a:lnTo>
                  <a:pt x="132" y="634"/>
                </a:lnTo>
                <a:lnTo>
                  <a:pt x="114" y="618"/>
                </a:lnTo>
                <a:cubicBezTo>
                  <a:pt x="75" y="582"/>
                  <a:pt x="45" y="537"/>
                  <a:pt x="27" y="483"/>
                </a:cubicBezTo>
                <a:cubicBezTo>
                  <a:pt x="9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5174280" y="3617280"/>
            <a:ext cx="122040" cy="145080"/>
          </a:xfrm>
          <a:custGeom>
            <a:avLst/>
            <a:gdLst/>
            <a:ahLst/>
            <a:rect l="0" t="0" r="r" b="b"/>
            <a:pathLst>
              <a:path w="339" h="403">
                <a:moveTo>
                  <a:pt x="39" y="98"/>
                </a:moveTo>
                <a:cubicBezTo>
                  <a:pt x="39" y="97"/>
                  <a:pt x="40" y="95"/>
                  <a:pt x="40" y="93"/>
                </a:cubicBezTo>
                <a:cubicBezTo>
                  <a:pt x="40" y="91"/>
                  <a:pt x="41" y="86"/>
                  <a:pt x="43" y="79"/>
                </a:cubicBezTo>
                <a:cubicBezTo>
                  <a:pt x="45" y="72"/>
                  <a:pt x="47" y="65"/>
                  <a:pt x="49" y="59"/>
                </a:cubicBezTo>
                <a:cubicBezTo>
                  <a:pt x="52" y="53"/>
                  <a:pt x="55" y="46"/>
                  <a:pt x="59" y="38"/>
                </a:cubicBezTo>
                <a:cubicBezTo>
                  <a:pt x="63" y="30"/>
                  <a:pt x="67" y="24"/>
                  <a:pt x="72" y="19"/>
                </a:cubicBezTo>
                <a:cubicBezTo>
                  <a:pt x="76" y="15"/>
                  <a:pt x="82" y="10"/>
                  <a:pt x="88" y="6"/>
                </a:cubicBezTo>
                <a:cubicBezTo>
                  <a:pt x="94" y="1"/>
                  <a:pt x="101" y="-1"/>
                  <a:pt x="109" y="0"/>
                </a:cubicBezTo>
                <a:cubicBezTo>
                  <a:pt x="141" y="0"/>
                  <a:pt x="161" y="13"/>
                  <a:pt x="170" y="40"/>
                </a:cubicBezTo>
                <a:lnTo>
                  <a:pt x="176" y="35"/>
                </a:lnTo>
                <a:cubicBezTo>
                  <a:pt x="202" y="11"/>
                  <a:pt x="227" y="0"/>
                  <a:pt x="251" y="0"/>
                </a:cubicBezTo>
                <a:cubicBezTo>
                  <a:pt x="278" y="0"/>
                  <a:pt x="299" y="10"/>
                  <a:pt x="315" y="30"/>
                </a:cubicBezTo>
                <a:cubicBezTo>
                  <a:pt x="332" y="49"/>
                  <a:pt x="339" y="73"/>
                  <a:pt x="339" y="102"/>
                </a:cubicBezTo>
                <a:cubicBezTo>
                  <a:pt x="339" y="147"/>
                  <a:pt x="322" y="189"/>
                  <a:pt x="290" y="229"/>
                </a:cubicBezTo>
                <a:cubicBezTo>
                  <a:pt x="258" y="267"/>
                  <a:pt x="222" y="286"/>
                  <a:pt x="182" y="287"/>
                </a:cubicBezTo>
                <a:cubicBezTo>
                  <a:pt x="172" y="287"/>
                  <a:pt x="164" y="285"/>
                  <a:pt x="157" y="283"/>
                </a:cubicBezTo>
                <a:cubicBezTo>
                  <a:pt x="152" y="281"/>
                  <a:pt x="147" y="278"/>
                  <a:pt x="142" y="273"/>
                </a:cubicBezTo>
                <a:cubicBezTo>
                  <a:pt x="137" y="269"/>
                  <a:pt x="133" y="266"/>
                  <a:pt x="130" y="263"/>
                </a:cubicBezTo>
                <a:lnTo>
                  <a:pt x="126" y="258"/>
                </a:lnTo>
                <a:cubicBezTo>
                  <a:pt x="126" y="258"/>
                  <a:pt x="121" y="276"/>
                  <a:pt x="112" y="313"/>
                </a:cubicBezTo>
                <a:cubicBezTo>
                  <a:pt x="103" y="349"/>
                  <a:pt x="99" y="367"/>
                  <a:pt x="99" y="368"/>
                </a:cubicBezTo>
                <a:cubicBezTo>
                  <a:pt x="99" y="370"/>
                  <a:pt x="100" y="372"/>
                  <a:pt x="104" y="372"/>
                </a:cubicBezTo>
                <a:cubicBezTo>
                  <a:pt x="107" y="373"/>
                  <a:pt x="115" y="373"/>
                  <a:pt x="127" y="374"/>
                </a:cubicBezTo>
                <a:lnTo>
                  <a:pt x="143" y="374"/>
                </a:lnTo>
                <a:cubicBezTo>
                  <a:pt x="146" y="377"/>
                  <a:pt x="147" y="379"/>
                  <a:pt x="147" y="380"/>
                </a:cubicBezTo>
                <a:cubicBezTo>
                  <a:pt x="147" y="381"/>
                  <a:pt x="146" y="384"/>
                  <a:pt x="145" y="391"/>
                </a:cubicBezTo>
                <a:cubicBezTo>
                  <a:pt x="144" y="396"/>
                  <a:pt x="142" y="399"/>
                  <a:pt x="141" y="401"/>
                </a:cubicBezTo>
                <a:cubicBezTo>
                  <a:pt x="140" y="402"/>
                  <a:pt x="137" y="403"/>
                  <a:pt x="133" y="403"/>
                </a:cubicBezTo>
                <a:cubicBezTo>
                  <a:pt x="132" y="403"/>
                  <a:pt x="130" y="403"/>
                  <a:pt x="126" y="403"/>
                </a:cubicBezTo>
                <a:cubicBezTo>
                  <a:pt x="122" y="403"/>
                  <a:pt x="115" y="403"/>
                  <a:pt x="104" y="402"/>
                </a:cubicBezTo>
                <a:cubicBezTo>
                  <a:pt x="94" y="402"/>
                  <a:pt x="81" y="402"/>
                  <a:pt x="65" y="402"/>
                </a:cubicBezTo>
                <a:cubicBezTo>
                  <a:pt x="36" y="402"/>
                  <a:pt x="17" y="402"/>
                  <a:pt x="9" y="403"/>
                </a:cubicBezTo>
                <a:lnTo>
                  <a:pt x="4" y="403"/>
                </a:lnTo>
                <a:cubicBezTo>
                  <a:pt x="1" y="400"/>
                  <a:pt x="0" y="398"/>
                  <a:pt x="0" y="396"/>
                </a:cubicBezTo>
                <a:cubicBezTo>
                  <a:pt x="0" y="385"/>
                  <a:pt x="3" y="377"/>
                  <a:pt x="8" y="374"/>
                </a:cubicBezTo>
                <a:lnTo>
                  <a:pt x="20" y="374"/>
                </a:lnTo>
                <a:cubicBezTo>
                  <a:pt x="35" y="374"/>
                  <a:pt x="43" y="371"/>
                  <a:pt x="45" y="366"/>
                </a:cubicBezTo>
                <a:cubicBezTo>
                  <a:pt x="46" y="364"/>
                  <a:pt x="59" y="313"/>
                  <a:pt x="84" y="215"/>
                </a:cubicBezTo>
                <a:cubicBezTo>
                  <a:pt x="108" y="116"/>
                  <a:pt x="121" y="64"/>
                  <a:pt x="122" y="58"/>
                </a:cubicBezTo>
                <a:cubicBezTo>
                  <a:pt x="123" y="56"/>
                  <a:pt x="123" y="53"/>
                  <a:pt x="123" y="49"/>
                </a:cubicBezTo>
                <a:cubicBezTo>
                  <a:pt x="123" y="32"/>
                  <a:pt x="118" y="23"/>
                  <a:pt x="107" y="23"/>
                </a:cubicBezTo>
                <a:cubicBezTo>
                  <a:pt x="98" y="23"/>
                  <a:pt x="90" y="29"/>
                  <a:pt x="84" y="41"/>
                </a:cubicBezTo>
                <a:cubicBezTo>
                  <a:pt x="77" y="53"/>
                  <a:pt x="72" y="66"/>
                  <a:pt x="69" y="80"/>
                </a:cubicBezTo>
                <a:cubicBezTo>
                  <a:pt x="66" y="93"/>
                  <a:pt x="63" y="101"/>
                  <a:pt x="61" y="102"/>
                </a:cubicBezTo>
                <a:cubicBezTo>
                  <a:pt x="61" y="103"/>
                  <a:pt x="57" y="104"/>
                  <a:pt x="51" y="104"/>
                </a:cubicBezTo>
                <a:lnTo>
                  <a:pt x="43" y="104"/>
                </a:lnTo>
                <a:cubicBezTo>
                  <a:pt x="40" y="101"/>
                  <a:pt x="39" y="99"/>
                  <a:pt x="39" y="98"/>
                </a:cubicBezTo>
                <a:moveTo>
                  <a:pt x="137" y="216"/>
                </a:moveTo>
                <a:cubicBezTo>
                  <a:pt x="146" y="248"/>
                  <a:pt x="162" y="264"/>
                  <a:pt x="184" y="264"/>
                </a:cubicBezTo>
                <a:cubicBezTo>
                  <a:pt x="196" y="264"/>
                  <a:pt x="208" y="259"/>
                  <a:pt x="220" y="249"/>
                </a:cubicBezTo>
                <a:cubicBezTo>
                  <a:pt x="232" y="240"/>
                  <a:pt x="242" y="227"/>
                  <a:pt x="249" y="213"/>
                </a:cubicBezTo>
                <a:cubicBezTo>
                  <a:pt x="257" y="197"/>
                  <a:pt x="264" y="175"/>
                  <a:pt x="272" y="143"/>
                </a:cubicBezTo>
                <a:cubicBezTo>
                  <a:pt x="280" y="112"/>
                  <a:pt x="284" y="89"/>
                  <a:pt x="284" y="74"/>
                </a:cubicBezTo>
                <a:lnTo>
                  <a:pt x="284" y="70"/>
                </a:lnTo>
                <a:cubicBezTo>
                  <a:pt x="284" y="39"/>
                  <a:pt x="271" y="23"/>
                  <a:pt x="246" y="23"/>
                </a:cubicBezTo>
                <a:cubicBezTo>
                  <a:pt x="241" y="23"/>
                  <a:pt x="236" y="24"/>
                  <a:pt x="232" y="25"/>
                </a:cubicBezTo>
                <a:cubicBezTo>
                  <a:pt x="227" y="26"/>
                  <a:pt x="222" y="28"/>
                  <a:pt x="218" y="31"/>
                </a:cubicBezTo>
                <a:cubicBezTo>
                  <a:pt x="213" y="33"/>
                  <a:pt x="209" y="36"/>
                  <a:pt x="205" y="39"/>
                </a:cubicBezTo>
                <a:cubicBezTo>
                  <a:pt x="201" y="42"/>
                  <a:pt x="198" y="45"/>
                  <a:pt x="194" y="49"/>
                </a:cubicBezTo>
                <a:cubicBezTo>
                  <a:pt x="191" y="52"/>
                  <a:pt x="188" y="55"/>
                  <a:pt x="185" y="58"/>
                </a:cubicBezTo>
                <a:cubicBezTo>
                  <a:pt x="182" y="61"/>
                  <a:pt x="180" y="64"/>
                  <a:pt x="178" y="67"/>
                </a:cubicBezTo>
                <a:cubicBezTo>
                  <a:pt x="176" y="70"/>
                  <a:pt x="174" y="72"/>
                  <a:pt x="173" y="73"/>
                </a:cubicBezTo>
                <a:lnTo>
                  <a:pt x="171" y="76"/>
                </a:lnTo>
                <a:cubicBezTo>
                  <a:pt x="171" y="76"/>
                  <a:pt x="170" y="79"/>
                  <a:pt x="169" y="85"/>
                </a:cubicBezTo>
                <a:cubicBezTo>
                  <a:pt x="168" y="90"/>
                  <a:pt x="165" y="99"/>
                  <a:pt x="162" y="112"/>
                </a:cubicBezTo>
                <a:cubicBezTo>
                  <a:pt x="159" y="126"/>
                  <a:pt x="156" y="136"/>
                  <a:pt x="153" y="145"/>
                </a:cubicBezTo>
                <a:cubicBezTo>
                  <a:pt x="142" y="190"/>
                  <a:pt x="137" y="214"/>
                  <a:pt x="137" y="2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5304960" y="3617640"/>
            <a:ext cx="108000" cy="102960"/>
          </a:xfrm>
          <a:custGeom>
            <a:avLst/>
            <a:gdLst/>
            <a:ahLst/>
            <a:rect l="0" t="0" r="r" b="b"/>
            <a:pathLst>
              <a:path w="300" h="286">
                <a:moveTo>
                  <a:pt x="0" y="180"/>
                </a:moveTo>
                <a:cubicBezTo>
                  <a:pt x="0" y="138"/>
                  <a:pt x="16" y="97"/>
                  <a:pt x="48" y="58"/>
                </a:cubicBezTo>
                <a:cubicBezTo>
                  <a:pt x="81" y="19"/>
                  <a:pt x="117" y="0"/>
                  <a:pt x="157" y="0"/>
                </a:cubicBezTo>
                <a:cubicBezTo>
                  <a:pt x="179" y="0"/>
                  <a:pt x="198" y="10"/>
                  <a:pt x="214" y="31"/>
                </a:cubicBezTo>
                <a:cubicBezTo>
                  <a:pt x="221" y="18"/>
                  <a:pt x="231" y="12"/>
                  <a:pt x="243" y="12"/>
                </a:cubicBezTo>
                <a:cubicBezTo>
                  <a:pt x="249" y="12"/>
                  <a:pt x="254" y="13"/>
                  <a:pt x="258" y="17"/>
                </a:cubicBezTo>
                <a:cubicBezTo>
                  <a:pt x="262" y="20"/>
                  <a:pt x="264" y="24"/>
                  <a:pt x="264" y="29"/>
                </a:cubicBezTo>
                <a:cubicBezTo>
                  <a:pt x="264" y="35"/>
                  <a:pt x="256" y="68"/>
                  <a:pt x="241" y="131"/>
                </a:cubicBezTo>
                <a:cubicBezTo>
                  <a:pt x="225" y="193"/>
                  <a:pt x="217" y="228"/>
                  <a:pt x="217" y="236"/>
                </a:cubicBezTo>
                <a:cubicBezTo>
                  <a:pt x="217" y="247"/>
                  <a:pt x="218" y="254"/>
                  <a:pt x="221" y="257"/>
                </a:cubicBezTo>
                <a:cubicBezTo>
                  <a:pt x="224" y="261"/>
                  <a:pt x="229" y="263"/>
                  <a:pt x="234" y="263"/>
                </a:cubicBezTo>
                <a:cubicBezTo>
                  <a:pt x="238" y="263"/>
                  <a:pt x="242" y="261"/>
                  <a:pt x="247" y="257"/>
                </a:cubicBezTo>
                <a:cubicBezTo>
                  <a:pt x="256" y="249"/>
                  <a:pt x="265" y="229"/>
                  <a:pt x="273" y="197"/>
                </a:cubicBezTo>
                <a:cubicBezTo>
                  <a:pt x="276" y="188"/>
                  <a:pt x="278" y="184"/>
                  <a:pt x="279" y="183"/>
                </a:cubicBezTo>
                <a:cubicBezTo>
                  <a:pt x="280" y="183"/>
                  <a:pt x="282" y="183"/>
                  <a:pt x="286" y="183"/>
                </a:cubicBezTo>
                <a:lnTo>
                  <a:pt x="288" y="183"/>
                </a:lnTo>
                <a:cubicBezTo>
                  <a:pt x="296" y="183"/>
                  <a:pt x="300" y="185"/>
                  <a:pt x="300" y="188"/>
                </a:cubicBezTo>
                <a:cubicBezTo>
                  <a:pt x="300" y="191"/>
                  <a:pt x="299" y="197"/>
                  <a:pt x="297" y="205"/>
                </a:cubicBezTo>
                <a:cubicBezTo>
                  <a:pt x="295" y="214"/>
                  <a:pt x="291" y="226"/>
                  <a:pt x="284" y="240"/>
                </a:cubicBezTo>
                <a:cubicBezTo>
                  <a:pt x="278" y="253"/>
                  <a:pt x="271" y="264"/>
                  <a:pt x="264" y="271"/>
                </a:cubicBezTo>
                <a:cubicBezTo>
                  <a:pt x="259" y="277"/>
                  <a:pt x="252" y="281"/>
                  <a:pt x="244" y="284"/>
                </a:cubicBezTo>
                <a:cubicBezTo>
                  <a:pt x="241" y="285"/>
                  <a:pt x="236" y="286"/>
                  <a:pt x="229" y="286"/>
                </a:cubicBezTo>
                <a:cubicBezTo>
                  <a:pt x="214" y="286"/>
                  <a:pt x="202" y="283"/>
                  <a:pt x="193" y="276"/>
                </a:cubicBezTo>
                <a:cubicBezTo>
                  <a:pt x="183" y="270"/>
                  <a:pt x="177" y="263"/>
                  <a:pt x="174" y="257"/>
                </a:cubicBezTo>
                <a:lnTo>
                  <a:pt x="170" y="247"/>
                </a:lnTo>
                <a:cubicBezTo>
                  <a:pt x="170" y="247"/>
                  <a:pt x="169" y="247"/>
                  <a:pt x="167" y="248"/>
                </a:cubicBezTo>
                <a:cubicBezTo>
                  <a:pt x="167" y="249"/>
                  <a:pt x="166" y="249"/>
                  <a:pt x="165" y="250"/>
                </a:cubicBezTo>
                <a:cubicBezTo>
                  <a:pt x="140" y="274"/>
                  <a:pt x="115" y="286"/>
                  <a:pt x="89" y="286"/>
                </a:cubicBezTo>
                <a:cubicBezTo>
                  <a:pt x="66" y="286"/>
                  <a:pt x="44" y="277"/>
                  <a:pt x="27" y="260"/>
                </a:cubicBezTo>
                <a:cubicBezTo>
                  <a:pt x="9" y="244"/>
                  <a:pt x="0" y="217"/>
                  <a:pt x="0" y="180"/>
                </a:cubicBezTo>
                <a:moveTo>
                  <a:pt x="202" y="72"/>
                </a:moveTo>
                <a:cubicBezTo>
                  <a:pt x="202" y="68"/>
                  <a:pt x="201" y="64"/>
                  <a:pt x="199" y="57"/>
                </a:cubicBezTo>
                <a:cubicBezTo>
                  <a:pt x="197" y="50"/>
                  <a:pt x="192" y="43"/>
                  <a:pt x="185" y="35"/>
                </a:cubicBezTo>
                <a:cubicBezTo>
                  <a:pt x="177" y="27"/>
                  <a:pt x="167" y="23"/>
                  <a:pt x="155" y="22"/>
                </a:cubicBezTo>
                <a:cubicBezTo>
                  <a:pt x="141" y="22"/>
                  <a:pt x="127" y="29"/>
                  <a:pt x="113" y="42"/>
                </a:cubicBezTo>
                <a:cubicBezTo>
                  <a:pt x="100" y="55"/>
                  <a:pt x="89" y="73"/>
                  <a:pt x="81" y="94"/>
                </a:cubicBezTo>
                <a:cubicBezTo>
                  <a:pt x="69" y="127"/>
                  <a:pt x="60" y="162"/>
                  <a:pt x="55" y="198"/>
                </a:cubicBezTo>
                <a:cubicBezTo>
                  <a:pt x="55" y="199"/>
                  <a:pt x="55" y="201"/>
                  <a:pt x="55" y="205"/>
                </a:cubicBezTo>
                <a:cubicBezTo>
                  <a:pt x="55" y="208"/>
                  <a:pt x="54" y="211"/>
                  <a:pt x="54" y="212"/>
                </a:cubicBezTo>
                <a:cubicBezTo>
                  <a:pt x="54" y="231"/>
                  <a:pt x="58" y="244"/>
                  <a:pt x="66" y="252"/>
                </a:cubicBezTo>
                <a:cubicBezTo>
                  <a:pt x="74" y="259"/>
                  <a:pt x="83" y="263"/>
                  <a:pt x="93" y="263"/>
                </a:cubicBezTo>
                <a:cubicBezTo>
                  <a:pt x="109" y="263"/>
                  <a:pt x="125" y="256"/>
                  <a:pt x="141" y="242"/>
                </a:cubicBezTo>
                <a:cubicBezTo>
                  <a:pt x="156" y="228"/>
                  <a:pt x="166" y="217"/>
                  <a:pt x="169" y="210"/>
                </a:cubicBezTo>
                <a:cubicBezTo>
                  <a:pt x="170" y="208"/>
                  <a:pt x="175" y="186"/>
                  <a:pt x="186" y="142"/>
                </a:cubicBezTo>
                <a:cubicBezTo>
                  <a:pt x="196" y="99"/>
                  <a:pt x="202" y="75"/>
                  <a:pt x="202" y="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5422680" y="3617280"/>
            <a:ext cx="93600" cy="103320"/>
          </a:xfrm>
          <a:custGeom>
            <a:avLst/>
            <a:gdLst/>
            <a:ahLst/>
            <a:rect l="0" t="0" r="r" b="b"/>
            <a:pathLst>
              <a:path w="260" h="287">
                <a:moveTo>
                  <a:pt x="0" y="98"/>
                </a:moveTo>
                <a:cubicBezTo>
                  <a:pt x="1" y="97"/>
                  <a:pt x="1" y="95"/>
                  <a:pt x="1" y="93"/>
                </a:cubicBezTo>
                <a:cubicBezTo>
                  <a:pt x="2" y="91"/>
                  <a:pt x="3" y="86"/>
                  <a:pt x="5" y="79"/>
                </a:cubicBezTo>
                <a:cubicBezTo>
                  <a:pt x="6" y="72"/>
                  <a:pt x="8" y="65"/>
                  <a:pt x="11" y="59"/>
                </a:cubicBezTo>
                <a:cubicBezTo>
                  <a:pt x="13" y="53"/>
                  <a:pt x="17" y="46"/>
                  <a:pt x="20" y="38"/>
                </a:cubicBezTo>
                <a:cubicBezTo>
                  <a:pt x="24" y="30"/>
                  <a:pt x="28" y="24"/>
                  <a:pt x="34" y="19"/>
                </a:cubicBezTo>
                <a:cubicBezTo>
                  <a:pt x="39" y="15"/>
                  <a:pt x="44" y="10"/>
                  <a:pt x="50" y="6"/>
                </a:cubicBezTo>
                <a:cubicBezTo>
                  <a:pt x="57" y="1"/>
                  <a:pt x="64" y="-1"/>
                  <a:pt x="71" y="0"/>
                </a:cubicBezTo>
                <a:cubicBezTo>
                  <a:pt x="84" y="0"/>
                  <a:pt x="94" y="2"/>
                  <a:pt x="104" y="7"/>
                </a:cubicBezTo>
                <a:cubicBezTo>
                  <a:pt x="113" y="13"/>
                  <a:pt x="119" y="17"/>
                  <a:pt x="123" y="21"/>
                </a:cubicBezTo>
                <a:cubicBezTo>
                  <a:pt x="127" y="26"/>
                  <a:pt x="129" y="30"/>
                  <a:pt x="130" y="34"/>
                </a:cubicBezTo>
                <a:cubicBezTo>
                  <a:pt x="131" y="37"/>
                  <a:pt x="132" y="38"/>
                  <a:pt x="132" y="38"/>
                </a:cubicBezTo>
                <a:cubicBezTo>
                  <a:pt x="132" y="38"/>
                  <a:pt x="134" y="36"/>
                  <a:pt x="137" y="33"/>
                </a:cubicBezTo>
                <a:cubicBezTo>
                  <a:pt x="157" y="11"/>
                  <a:pt x="181" y="1"/>
                  <a:pt x="207" y="1"/>
                </a:cubicBezTo>
                <a:lnTo>
                  <a:pt x="209" y="1"/>
                </a:lnTo>
                <a:cubicBezTo>
                  <a:pt x="229" y="1"/>
                  <a:pt x="245" y="9"/>
                  <a:pt x="255" y="26"/>
                </a:cubicBezTo>
                <a:cubicBezTo>
                  <a:pt x="258" y="34"/>
                  <a:pt x="260" y="42"/>
                  <a:pt x="260" y="50"/>
                </a:cubicBezTo>
                <a:cubicBezTo>
                  <a:pt x="260" y="62"/>
                  <a:pt x="257" y="73"/>
                  <a:pt x="252" y="80"/>
                </a:cubicBezTo>
                <a:cubicBezTo>
                  <a:pt x="246" y="88"/>
                  <a:pt x="241" y="93"/>
                  <a:pt x="235" y="95"/>
                </a:cubicBezTo>
                <a:cubicBezTo>
                  <a:pt x="230" y="97"/>
                  <a:pt x="224" y="98"/>
                  <a:pt x="219" y="97"/>
                </a:cubicBezTo>
                <a:cubicBezTo>
                  <a:pt x="211" y="97"/>
                  <a:pt x="204" y="95"/>
                  <a:pt x="199" y="90"/>
                </a:cubicBezTo>
                <a:cubicBezTo>
                  <a:pt x="194" y="86"/>
                  <a:pt x="191" y="80"/>
                  <a:pt x="191" y="72"/>
                </a:cubicBezTo>
                <a:cubicBezTo>
                  <a:pt x="191" y="52"/>
                  <a:pt x="203" y="38"/>
                  <a:pt x="227" y="32"/>
                </a:cubicBezTo>
                <a:cubicBezTo>
                  <a:pt x="218" y="26"/>
                  <a:pt x="210" y="23"/>
                  <a:pt x="204" y="23"/>
                </a:cubicBezTo>
                <a:cubicBezTo>
                  <a:pt x="180" y="23"/>
                  <a:pt x="159" y="39"/>
                  <a:pt x="139" y="70"/>
                </a:cubicBezTo>
                <a:cubicBezTo>
                  <a:pt x="135" y="77"/>
                  <a:pt x="132" y="84"/>
                  <a:pt x="129" y="91"/>
                </a:cubicBezTo>
                <a:cubicBezTo>
                  <a:pt x="127" y="98"/>
                  <a:pt x="120" y="127"/>
                  <a:pt x="108" y="176"/>
                </a:cubicBezTo>
                <a:cubicBezTo>
                  <a:pt x="94" y="235"/>
                  <a:pt x="85" y="266"/>
                  <a:pt x="83" y="270"/>
                </a:cubicBezTo>
                <a:cubicBezTo>
                  <a:pt x="78" y="282"/>
                  <a:pt x="69" y="287"/>
                  <a:pt x="56" y="287"/>
                </a:cubicBezTo>
                <a:cubicBezTo>
                  <a:pt x="51" y="287"/>
                  <a:pt x="46" y="286"/>
                  <a:pt x="43" y="284"/>
                </a:cubicBezTo>
                <a:cubicBezTo>
                  <a:pt x="39" y="281"/>
                  <a:pt x="37" y="279"/>
                  <a:pt x="36" y="276"/>
                </a:cubicBezTo>
                <a:cubicBezTo>
                  <a:pt x="35" y="273"/>
                  <a:pt x="34" y="271"/>
                  <a:pt x="35" y="270"/>
                </a:cubicBezTo>
                <a:cubicBezTo>
                  <a:pt x="35" y="264"/>
                  <a:pt x="43" y="228"/>
                  <a:pt x="60" y="161"/>
                </a:cubicBezTo>
                <a:cubicBezTo>
                  <a:pt x="77" y="93"/>
                  <a:pt x="85" y="56"/>
                  <a:pt x="85" y="48"/>
                </a:cubicBezTo>
                <a:cubicBezTo>
                  <a:pt x="85" y="32"/>
                  <a:pt x="80" y="23"/>
                  <a:pt x="69" y="23"/>
                </a:cubicBezTo>
                <a:cubicBezTo>
                  <a:pt x="60" y="23"/>
                  <a:pt x="52" y="29"/>
                  <a:pt x="46" y="41"/>
                </a:cubicBezTo>
                <a:cubicBezTo>
                  <a:pt x="40" y="53"/>
                  <a:pt x="35" y="66"/>
                  <a:pt x="31" y="80"/>
                </a:cubicBezTo>
                <a:cubicBezTo>
                  <a:pt x="26" y="93"/>
                  <a:pt x="24" y="101"/>
                  <a:pt x="23" y="102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5529600" y="3617280"/>
            <a:ext cx="88920" cy="103320"/>
          </a:xfrm>
          <a:custGeom>
            <a:avLst/>
            <a:gdLst/>
            <a:ahLst/>
            <a:rect l="0" t="0" r="r" b="b"/>
            <a:pathLst>
              <a:path w="247" h="287">
                <a:moveTo>
                  <a:pt x="0" y="174"/>
                </a:moveTo>
                <a:cubicBezTo>
                  <a:pt x="0" y="150"/>
                  <a:pt x="4" y="128"/>
                  <a:pt x="12" y="108"/>
                </a:cubicBezTo>
                <a:cubicBezTo>
                  <a:pt x="21" y="88"/>
                  <a:pt x="31" y="71"/>
                  <a:pt x="44" y="58"/>
                </a:cubicBezTo>
                <a:cubicBezTo>
                  <a:pt x="56" y="45"/>
                  <a:pt x="70" y="34"/>
                  <a:pt x="86" y="25"/>
                </a:cubicBezTo>
                <a:cubicBezTo>
                  <a:pt x="102" y="16"/>
                  <a:pt x="116" y="10"/>
                  <a:pt x="130" y="6"/>
                </a:cubicBezTo>
                <a:cubicBezTo>
                  <a:pt x="144" y="1"/>
                  <a:pt x="158" y="-1"/>
                  <a:pt x="170" y="0"/>
                </a:cubicBezTo>
                <a:lnTo>
                  <a:pt x="172" y="0"/>
                </a:lnTo>
                <a:cubicBezTo>
                  <a:pt x="191" y="0"/>
                  <a:pt x="207" y="5"/>
                  <a:pt x="221" y="14"/>
                </a:cubicBezTo>
                <a:cubicBezTo>
                  <a:pt x="235" y="23"/>
                  <a:pt x="242" y="37"/>
                  <a:pt x="242" y="55"/>
                </a:cubicBezTo>
                <a:cubicBezTo>
                  <a:pt x="242" y="93"/>
                  <a:pt x="219" y="119"/>
                  <a:pt x="172" y="131"/>
                </a:cubicBezTo>
                <a:cubicBezTo>
                  <a:pt x="151" y="136"/>
                  <a:pt x="123" y="139"/>
                  <a:pt x="87" y="139"/>
                </a:cubicBezTo>
                <a:cubicBezTo>
                  <a:pt x="72" y="139"/>
                  <a:pt x="64" y="140"/>
                  <a:pt x="63" y="141"/>
                </a:cubicBezTo>
                <a:cubicBezTo>
                  <a:pt x="63" y="141"/>
                  <a:pt x="62" y="149"/>
                  <a:pt x="59" y="163"/>
                </a:cubicBezTo>
                <a:cubicBezTo>
                  <a:pt x="57" y="177"/>
                  <a:pt x="55" y="189"/>
                  <a:pt x="55" y="199"/>
                </a:cubicBezTo>
                <a:cubicBezTo>
                  <a:pt x="55" y="219"/>
                  <a:pt x="59" y="235"/>
                  <a:pt x="68" y="246"/>
                </a:cubicBezTo>
                <a:cubicBezTo>
                  <a:pt x="77" y="258"/>
                  <a:pt x="90" y="264"/>
                  <a:pt x="108" y="264"/>
                </a:cubicBezTo>
                <a:cubicBezTo>
                  <a:pt x="126" y="264"/>
                  <a:pt x="145" y="260"/>
                  <a:pt x="167" y="252"/>
                </a:cubicBezTo>
                <a:cubicBezTo>
                  <a:pt x="188" y="244"/>
                  <a:pt x="208" y="230"/>
                  <a:pt x="225" y="210"/>
                </a:cubicBezTo>
                <a:cubicBezTo>
                  <a:pt x="229" y="206"/>
                  <a:pt x="231" y="204"/>
                  <a:pt x="233" y="204"/>
                </a:cubicBezTo>
                <a:cubicBezTo>
                  <a:pt x="234" y="204"/>
                  <a:pt x="237" y="206"/>
                  <a:pt x="241" y="210"/>
                </a:cubicBezTo>
                <a:cubicBezTo>
                  <a:pt x="245" y="213"/>
                  <a:pt x="247" y="216"/>
                  <a:pt x="247" y="218"/>
                </a:cubicBezTo>
                <a:cubicBezTo>
                  <a:pt x="248" y="221"/>
                  <a:pt x="246" y="224"/>
                  <a:pt x="242" y="229"/>
                </a:cubicBezTo>
                <a:cubicBezTo>
                  <a:pt x="237" y="233"/>
                  <a:pt x="231" y="239"/>
                  <a:pt x="223" y="246"/>
                </a:cubicBezTo>
                <a:cubicBezTo>
                  <a:pt x="214" y="252"/>
                  <a:pt x="205" y="259"/>
                  <a:pt x="194" y="265"/>
                </a:cubicBezTo>
                <a:cubicBezTo>
                  <a:pt x="183" y="272"/>
                  <a:pt x="169" y="277"/>
                  <a:pt x="154" y="281"/>
                </a:cubicBezTo>
                <a:cubicBezTo>
                  <a:pt x="138" y="285"/>
                  <a:pt x="122" y="287"/>
                  <a:pt x="106" y="287"/>
                </a:cubicBezTo>
                <a:cubicBezTo>
                  <a:pt x="72" y="287"/>
                  <a:pt x="47" y="276"/>
                  <a:pt x="28" y="254"/>
                </a:cubicBezTo>
                <a:cubicBezTo>
                  <a:pt x="9" y="231"/>
                  <a:pt x="0" y="205"/>
                  <a:pt x="0" y="174"/>
                </a:cubicBezTo>
                <a:moveTo>
                  <a:pt x="212" y="56"/>
                </a:moveTo>
                <a:cubicBezTo>
                  <a:pt x="209" y="34"/>
                  <a:pt x="195" y="23"/>
                  <a:pt x="169" y="23"/>
                </a:cubicBezTo>
                <a:cubicBezTo>
                  <a:pt x="155" y="23"/>
                  <a:pt x="142" y="26"/>
                  <a:pt x="130" y="32"/>
                </a:cubicBezTo>
                <a:cubicBezTo>
                  <a:pt x="119" y="38"/>
                  <a:pt x="109" y="45"/>
                  <a:pt x="102" y="54"/>
                </a:cubicBezTo>
                <a:cubicBezTo>
                  <a:pt x="95" y="62"/>
                  <a:pt x="89" y="71"/>
                  <a:pt x="84" y="80"/>
                </a:cubicBezTo>
                <a:cubicBezTo>
                  <a:pt x="78" y="88"/>
                  <a:pt x="75" y="96"/>
                  <a:pt x="73" y="102"/>
                </a:cubicBezTo>
                <a:cubicBezTo>
                  <a:pt x="72" y="110"/>
                  <a:pt x="71" y="114"/>
                  <a:pt x="70" y="115"/>
                </a:cubicBezTo>
                <a:cubicBezTo>
                  <a:pt x="70" y="116"/>
                  <a:pt x="74" y="116"/>
                  <a:pt x="83" y="116"/>
                </a:cubicBezTo>
                <a:cubicBezTo>
                  <a:pt x="131" y="116"/>
                  <a:pt x="164" y="111"/>
                  <a:pt x="183" y="100"/>
                </a:cubicBezTo>
                <a:cubicBezTo>
                  <a:pt x="202" y="90"/>
                  <a:pt x="211" y="75"/>
                  <a:pt x="212" y="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5631480" y="3617280"/>
            <a:ext cx="127440" cy="103320"/>
          </a:xfrm>
          <a:custGeom>
            <a:avLst/>
            <a:gdLst/>
            <a:ahLst/>
            <a:rect l="0" t="0" r="r" b="b"/>
            <a:pathLst>
              <a:path w="354" h="287">
                <a:moveTo>
                  <a:pt x="0" y="98"/>
                </a:moveTo>
                <a:cubicBezTo>
                  <a:pt x="0" y="95"/>
                  <a:pt x="1" y="92"/>
                  <a:pt x="2" y="88"/>
                </a:cubicBezTo>
                <a:cubicBezTo>
                  <a:pt x="3" y="84"/>
                  <a:pt x="5" y="76"/>
                  <a:pt x="9" y="64"/>
                </a:cubicBezTo>
                <a:cubicBezTo>
                  <a:pt x="14" y="52"/>
                  <a:pt x="18" y="42"/>
                  <a:pt x="22" y="34"/>
                </a:cubicBezTo>
                <a:cubicBezTo>
                  <a:pt x="26" y="26"/>
                  <a:pt x="33" y="18"/>
                  <a:pt x="43" y="11"/>
                </a:cubicBezTo>
                <a:cubicBezTo>
                  <a:pt x="53" y="3"/>
                  <a:pt x="62" y="-1"/>
                  <a:pt x="73" y="0"/>
                </a:cubicBezTo>
                <a:cubicBezTo>
                  <a:pt x="88" y="0"/>
                  <a:pt x="101" y="4"/>
                  <a:pt x="111" y="11"/>
                </a:cubicBezTo>
                <a:cubicBezTo>
                  <a:pt x="121" y="19"/>
                  <a:pt x="127" y="26"/>
                  <a:pt x="130" y="33"/>
                </a:cubicBezTo>
                <a:cubicBezTo>
                  <a:pt x="133" y="40"/>
                  <a:pt x="134" y="44"/>
                  <a:pt x="134" y="46"/>
                </a:cubicBezTo>
                <a:cubicBezTo>
                  <a:pt x="134" y="47"/>
                  <a:pt x="134" y="47"/>
                  <a:pt x="134" y="47"/>
                </a:cubicBezTo>
                <a:lnTo>
                  <a:pt x="141" y="40"/>
                </a:lnTo>
                <a:cubicBezTo>
                  <a:pt x="167" y="13"/>
                  <a:pt x="196" y="0"/>
                  <a:pt x="229" y="0"/>
                </a:cubicBezTo>
                <a:cubicBezTo>
                  <a:pt x="252" y="0"/>
                  <a:pt x="270" y="6"/>
                  <a:pt x="284" y="17"/>
                </a:cubicBezTo>
                <a:cubicBezTo>
                  <a:pt x="298" y="28"/>
                  <a:pt x="305" y="45"/>
                  <a:pt x="306" y="67"/>
                </a:cubicBezTo>
                <a:cubicBezTo>
                  <a:pt x="306" y="89"/>
                  <a:pt x="298" y="123"/>
                  <a:pt x="282" y="167"/>
                </a:cubicBezTo>
                <a:cubicBezTo>
                  <a:pt x="265" y="211"/>
                  <a:pt x="257" y="238"/>
                  <a:pt x="258" y="248"/>
                </a:cubicBezTo>
                <a:cubicBezTo>
                  <a:pt x="258" y="258"/>
                  <a:pt x="261" y="264"/>
                  <a:pt x="268" y="264"/>
                </a:cubicBezTo>
                <a:cubicBezTo>
                  <a:pt x="271" y="264"/>
                  <a:pt x="273" y="264"/>
                  <a:pt x="274" y="263"/>
                </a:cubicBezTo>
                <a:cubicBezTo>
                  <a:pt x="286" y="261"/>
                  <a:pt x="297" y="253"/>
                  <a:pt x="307" y="239"/>
                </a:cubicBezTo>
                <a:cubicBezTo>
                  <a:pt x="317" y="225"/>
                  <a:pt x="324" y="209"/>
                  <a:pt x="329" y="189"/>
                </a:cubicBezTo>
                <a:cubicBezTo>
                  <a:pt x="330" y="185"/>
                  <a:pt x="334" y="184"/>
                  <a:pt x="342" y="184"/>
                </a:cubicBezTo>
                <a:cubicBezTo>
                  <a:pt x="350" y="184"/>
                  <a:pt x="354" y="185"/>
                  <a:pt x="354" y="189"/>
                </a:cubicBezTo>
                <a:cubicBezTo>
                  <a:pt x="354" y="189"/>
                  <a:pt x="354" y="192"/>
                  <a:pt x="352" y="198"/>
                </a:cubicBezTo>
                <a:cubicBezTo>
                  <a:pt x="349" y="210"/>
                  <a:pt x="344" y="222"/>
                  <a:pt x="338" y="234"/>
                </a:cubicBezTo>
                <a:cubicBezTo>
                  <a:pt x="332" y="246"/>
                  <a:pt x="322" y="258"/>
                  <a:pt x="309" y="270"/>
                </a:cubicBezTo>
                <a:cubicBezTo>
                  <a:pt x="295" y="281"/>
                  <a:pt x="281" y="287"/>
                  <a:pt x="265" y="287"/>
                </a:cubicBezTo>
                <a:cubicBezTo>
                  <a:pt x="246" y="287"/>
                  <a:pt x="231" y="281"/>
                  <a:pt x="222" y="270"/>
                </a:cubicBezTo>
                <a:cubicBezTo>
                  <a:pt x="213" y="258"/>
                  <a:pt x="209" y="246"/>
                  <a:pt x="209" y="234"/>
                </a:cubicBezTo>
                <a:cubicBezTo>
                  <a:pt x="209" y="226"/>
                  <a:pt x="217" y="201"/>
                  <a:pt x="232" y="158"/>
                </a:cubicBezTo>
                <a:cubicBezTo>
                  <a:pt x="247" y="116"/>
                  <a:pt x="255" y="83"/>
                  <a:pt x="255" y="61"/>
                </a:cubicBezTo>
                <a:cubicBezTo>
                  <a:pt x="255" y="36"/>
                  <a:pt x="246" y="24"/>
                  <a:pt x="227" y="24"/>
                </a:cubicBezTo>
                <a:lnTo>
                  <a:pt x="224" y="24"/>
                </a:lnTo>
                <a:cubicBezTo>
                  <a:pt x="188" y="24"/>
                  <a:pt x="157" y="45"/>
                  <a:pt x="133" y="88"/>
                </a:cubicBezTo>
                <a:lnTo>
                  <a:pt x="128" y="95"/>
                </a:lnTo>
                <a:lnTo>
                  <a:pt x="107" y="181"/>
                </a:lnTo>
                <a:cubicBezTo>
                  <a:pt x="93" y="236"/>
                  <a:pt x="85" y="266"/>
                  <a:pt x="83" y="270"/>
                </a:cubicBezTo>
                <a:cubicBezTo>
                  <a:pt x="78" y="282"/>
                  <a:pt x="69" y="287"/>
                  <a:pt x="55" y="287"/>
                </a:cubicBezTo>
                <a:cubicBezTo>
                  <a:pt x="50" y="287"/>
                  <a:pt x="45" y="286"/>
                  <a:pt x="42" y="284"/>
                </a:cubicBezTo>
                <a:cubicBezTo>
                  <a:pt x="38" y="281"/>
                  <a:pt x="36" y="279"/>
                  <a:pt x="35" y="276"/>
                </a:cubicBezTo>
                <a:cubicBezTo>
                  <a:pt x="34" y="273"/>
                  <a:pt x="33" y="271"/>
                  <a:pt x="34" y="270"/>
                </a:cubicBezTo>
                <a:cubicBezTo>
                  <a:pt x="34" y="264"/>
                  <a:pt x="42" y="230"/>
                  <a:pt x="58" y="167"/>
                </a:cubicBezTo>
                <a:cubicBezTo>
                  <a:pt x="75" y="102"/>
                  <a:pt x="83" y="68"/>
                  <a:pt x="84" y="62"/>
                </a:cubicBezTo>
                <a:cubicBezTo>
                  <a:pt x="84" y="60"/>
                  <a:pt x="84" y="56"/>
                  <a:pt x="84" y="48"/>
                </a:cubicBezTo>
                <a:cubicBezTo>
                  <a:pt x="84" y="32"/>
                  <a:pt x="79" y="23"/>
                  <a:pt x="69" y="23"/>
                </a:cubicBezTo>
                <a:cubicBezTo>
                  <a:pt x="52" y="23"/>
                  <a:pt x="39" y="44"/>
                  <a:pt x="28" y="87"/>
                </a:cubicBezTo>
                <a:cubicBezTo>
                  <a:pt x="26" y="95"/>
                  <a:pt x="25" y="99"/>
                  <a:pt x="25" y="100"/>
                </a:cubicBezTo>
                <a:cubicBezTo>
                  <a:pt x="24" y="102"/>
                  <a:pt x="20" y="104"/>
                  <a:pt x="13" y="104"/>
                </a:cubicBezTo>
                <a:lnTo>
                  <a:pt x="4" y="104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5767560" y="3575520"/>
            <a:ext cx="71280" cy="145080"/>
          </a:xfrm>
          <a:custGeom>
            <a:avLst/>
            <a:gdLst/>
            <a:ahLst/>
            <a:rect l="0" t="0" r="r" b="b"/>
            <a:pathLst>
              <a:path w="198" h="403">
                <a:moveTo>
                  <a:pt x="5" y="152"/>
                </a:moveTo>
                <a:cubicBezTo>
                  <a:pt x="2" y="149"/>
                  <a:pt x="0" y="147"/>
                  <a:pt x="0" y="146"/>
                </a:cubicBezTo>
                <a:cubicBezTo>
                  <a:pt x="0" y="144"/>
                  <a:pt x="1" y="141"/>
                  <a:pt x="2" y="135"/>
                </a:cubicBezTo>
                <a:cubicBezTo>
                  <a:pt x="3" y="130"/>
                  <a:pt x="4" y="127"/>
                  <a:pt x="5" y="127"/>
                </a:cubicBezTo>
                <a:cubicBezTo>
                  <a:pt x="6" y="125"/>
                  <a:pt x="8" y="123"/>
                  <a:pt x="11" y="123"/>
                </a:cubicBezTo>
                <a:cubicBezTo>
                  <a:pt x="14" y="123"/>
                  <a:pt x="25" y="123"/>
                  <a:pt x="43" y="123"/>
                </a:cubicBezTo>
                <a:lnTo>
                  <a:pt x="77" y="123"/>
                </a:lnTo>
                <a:lnTo>
                  <a:pt x="89" y="72"/>
                </a:lnTo>
                <a:cubicBezTo>
                  <a:pt x="90" y="68"/>
                  <a:pt x="91" y="62"/>
                  <a:pt x="93" y="54"/>
                </a:cubicBezTo>
                <a:cubicBezTo>
                  <a:pt x="95" y="46"/>
                  <a:pt x="96" y="41"/>
                  <a:pt x="98" y="37"/>
                </a:cubicBezTo>
                <a:cubicBezTo>
                  <a:pt x="99" y="34"/>
                  <a:pt x="100" y="30"/>
                  <a:pt x="101" y="25"/>
                </a:cubicBezTo>
                <a:cubicBezTo>
                  <a:pt x="103" y="20"/>
                  <a:pt x="104" y="16"/>
                  <a:pt x="106" y="14"/>
                </a:cubicBezTo>
                <a:cubicBezTo>
                  <a:pt x="109" y="12"/>
                  <a:pt x="111" y="9"/>
                  <a:pt x="113" y="6"/>
                </a:cubicBezTo>
                <a:cubicBezTo>
                  <a:pt x="115" y="4"/>
                  <a:pt x="118" y="2"/>
                  <a:pt x="122" y="1"/>
                </a:cubicBezTo>
                <a:cubicBezTo>
                  <a:pt x="125" y="0"/>
                  <a:pt x="129" y="0"/>
                  <a:pt x="133" y="0"/>
                </a:cubicBezTo>
                <a:cubicBezTo>
                  <a:pt x="141" y="0"/>
                  <a:pt x="146" y="2"/>
                  <a:pt x="150" y="6"/>
                </a:cubicBezTo>
                <a:cubicBezTo>
                  <a:pt x="153" y="11"/>
                  <a:pt x="154" y="15"/>
                  <a:pt x="154" y="18"/>
                </a:cubicBezTo>
                <a:cubicBezTo>
                  <a:pt x="154" y="21"/>
                  <a:pt x="152" y="31"/>
                  <a:pt x="148" y="48"/>
                </a:cubicBezTo>
                <a:cubicBezTo>
                  <a:pt x="144" y="65"/>
                  <a:pt x="139" y="82"/>
                  <a:pt x="135" y="98"/>
                </a:cubicBezTo>
                <a:lnTo>
                  <a:pt x="129" y="122"/>
                </a:lnTo>
                <a:cubicBezTo>
                  <a:pt x="129" y="122"/>
                  <a:pt x="139" y="123"/>
                  <a:pt x="161" y="123"/>
                </a:cubicBezTo>
                <a:lnTo>
                  <a:pt x="193" y="123"/>
                </a:lnTo>
                <a:cubicBezTo>
                  <a:pt x="196" y="126"/>
                  <a:pt x="198" y="128"/>
                  <a:pt x="198" y="130"/>
                </a:cubicBezTo>
                <a:cubicBezTo>
                  <a:pt x="198" y="139"/>
                  <a:pt x="195" y="146"/>
                  <a:pt x="190" y="152"/>
                </a:cubicBezTo>
                <a:lnTo>
                  <a:pt x="121" y="152"/>
                </a:lnTo>
                <a:lnTo>
                  <a:pt x="98" y="244"/>
                </a:lnTo>
                <a:cubicBezTo>
                  <a:pt x="82" y="311"/>
                  <a:pt x="74" y="348"/>
                  <a:pt x="74" y="353"/>
                </a:cubicBezTo>
                <a:cubicBezTo>
                  <a:pt x="74" y="371"/>
                  <a:pt x="79" y="380"/>
                  <a:pt x="91" y="380"/>
                </a:cubicBezTo>
                <a:cubicBezTo>
                  <a:pt x="105" y="380"/>
                  <a:pt x="120" y="373"/>
                  <a:pt x="134" y="358"/>
                </a:cubicBezTo>
                <a:cubicBezTo>
                  <a:pt x="148" y="344"/>
                  <a:pt x="160" y="326"/>
                  <a:pt x="168" y="304"/>
                </a:cubicBezTo>
                <a:cubicBezTo>
                  <a:pt x="169" y="302"/>
                  <a:pt x="170" y="300"/>
                  <a:pt x="171" y="300"/>
                </a:cubicBezTo>
                <a:cubicBezTo>
                  <a:pt x="173" y="299"/>
                  <a:pt x="176" y="299"/>
                  <a:pt x="181" y="299"/>
                </a:cubicBezTo>
                <a:lnTo>
                  <a:pt x="183" y="299"/>
                </a:lnTo>
                <a:cubicBezTo>
                  <a:pt x="190" y="299"/>
                  <a:pt x="193" y="300"/>
                  <a:pt x="193" y="304"/>
                </a:cubicBezTo>
                <a:cubicBezTo>
                  <a:pt x="193" y="305"/>
                  <a:pt x="192" y="308"/>
                  <a:pt x="191" y="311"/>
                </a:cubicBezTo>
                <a:cubicBezTo>
                  <a:pt x="189" y="318"/>
                  <a:pt x="185" y="327"/>
                  <a:pt x="179" y="336"/>
                </a:cubicBezTo>
                <a:cubicBezTo>
                  <a:pt x="174" y="346"/>
                  <a:pt x="167" y="356"/>
                  <a:pt x="158" y="366"/>
                </a:cubicBezTo>
                <a:cubicBezTo>
                  <a:pt x="148" y="377"/>
                  <a:pt x="137" y="385"/>
                  <a:pt x="125" y="393"/>
                </a:cubicBezTo>
                <a:cubicBezTo>
                  <a:pt x="112" y="400"/>
                  <a:pt x="99" y="403"/>
                  <a:pt x="86" y="403"/>
                </a:cubicBezTo>
                <a:cubicBezTo>
                  <a:pt x="74" y="403"/>
                  <a:pt x="61" y="400"/>
                  <a:pt x="50" y="394"/>
                </a:cubicBezTo>
                <a:cubicBezTo>
                  <a:pt x="39" y="388"/>
                  <a:pt x="31" y="377"/>
                  <a:pt x="25" y="361"/>
                </a:cubicBezTo>
                <a:cubicBezTo>
                  <a:pt x="25" y="358"/>
                  <a:pt x="24" y="352"/>
                  <a:pt x="24" y="344"/>
                </a:cubicBezTo>
                <a:lnTo>
                  <a:pt x="24" y="333"/>
                </a:lnTo>
                <a:lnTo>
                  <a:pt x="46" y="243"/>
                </a:lnTo>
                <a:cubicBezTo>
                  <a:pt x="61" y="184"/>
                  <a:pt x="69" y="154"/>
                  <a:pt x="69" y="153"/>
                </a:cubicBezTo>
                <a:cubicBezTo>
                  <a:pt x="69" y="152"/>
                  <a:pt x="58" y="152"/>
                  <a:pt x="37" y="152"/>
                </a:cubicBezTo>
                <a:lnTo>
                  <a:pt x="5" y="1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5857920" y="354708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7" y="51"/>
                  <a:pt x="106" y="96"/>
                  <a:pt x="125" y="149"/>
                </a:cubicBezTo>
                <a:cubicBezTo>
                  <a:pt x="143" y="203"/>
                  <a:pt x="152" y="259"/>
                  <a:pt x="152" y="316"/>
                </a:cubicBezTo>
                <a:cubicBezTo>
                  <a:pt x="152" y="345"/>
                  <a:pt x="150" y="373"/>
                  <a:pt x="146" y="399"/>
                </a:cubicBezTo>
                <a:cubicBezTo>
                  <a:pt x="142" y="426"/>
                  <a:pt x="137" y="448"/>
                  <a:pt x="131" y="467"/>
                </a:cubicBezTo>
                <a:cubicBezTo>
                  <a:pt x="126" y="485"/>
                  <a:pt x="118" y="504"/>
                  <a:pt x="107" y="522"/>
                </a:cubicBezTo>
                <a:cubicBezTo>
                  <a:pt x="97" y="541"/>
                  <a:pt x="89" y="555"/>
                  <a:pt x="83" y="565"/>
                </a:cubicBezTo>
                <a:cubicBezTo>
                  <a:pt x="77" y="576"/>
                  <a:pt x="69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4"/>
                </a:cubicBezTo>
                <a:lnTo>
                  <a:pt x="12" y="634"/>
                </a:lnTo>
                <a:cubicBezTo>
                  <a:pt x="9" y="634"/>
                  <a:pt x="7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3"/>
                  <a:pt x="7" y="618"/>
                </a:cubicBezTo>
                <a:cubicBezTo>
                  <a:pt x="73" y="549"/>
                  <a:pt x="105" y="449"/>
                  <a:pt x="105" y="316"/>
                </a:cubicBezTo>
                <a:cubicBezTo>
                  <a:pt x="105" y="184"/>
                  <a:pt x="73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6003720" y="365652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2"/>
                </a:moveTo>
                <a:cubicBezTo>
                  <a:pt x="0" y="22"/>
                  <a:pt x="0" y="19"/>
                  <a:pt x="0" y="13"/>
                </a:cubicBezTo>
                <a:cubicBezTo>
                  <a:pt x="0" y="8"/>
                  <a:pt x="3" y="3"/>
                  <a:pt x="9" y="0"/>
                </a:cubicBezTo>
                <a:lnTo>
                  <a:pt x="377" y="0"/>
                </a:lnTo>
                <a:cubicBezTo>
                  <a:pt x="384" y="3"/>
                  <a:pt x="387" y="8"/>
                  <a:pt x="387" y="13"/>
                </a:cubicBezTo>
                <a:cubicBezTo>
                  <a:pt x="387" y="18"/>
                  <a:pt x="384" y="23"/>
                  <a:pt x="377" y="26"/>
                </a:cubicBezTo>
                <a:lnTo>
                  <a:pt x="9" y="26"/>
                </a:lnTo>
                <a:cubicBezTo>
                  <a:pt x="3" y="23"/>
                  <a:pt x="0" y="19"/>
                  <a:pt x="0" y="13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6224760" y="3501720"/>
            <a:ext cx="303840" cy="318960"/>
          </a:xfrm>
          <a:custGeom>
            <a:avLst/>
            <a:gdLst/>
            <a:ahLst/>
            <a:rect l="0" t="0" r="r" b="b"/>
            <a:pathLst>
              <a:path w="844" h="886">
                <a:moveTo>
                  <a:pt x="3" y="1"/>
                </a:moveTo>
                <a:cubicBezTo>
                  <a:pt x="5" y="0"/>
                  <a:pt x="132" y="0"/>
                  <a:pt x="386" y="0"/>
                </a:cubicBezTo>
                <a:lnTo>
                  <a:pt x="767" y="0"/>
                </a:lnTo>
                <a:lnTo>
                  <a:pt x="803" y="85"/>
                </a:lnTo>
                <a:cubicBezTo>
                  <a:pt x="829" y="143"/>
                  <a:pt x="843" y="174"/>
                  <a:pt x="844" y="177"/>
                </a:cubicBezTo>
                <a:lnTo>
                  <a:pt x="819" y="177"/>
                </a:lnTo>
                <a:lnTo>
                  <a:pt x="815" y="168"/>
                </a:lnTo>
                <a:cubicBezTo>
                  <a:pt x="805" y="151"/>
                  <a:pt x="793" y="135"/>
                  <a:pt x="778" y="119"/>
                </a:cubicBezTo>
                <a:cubicBezTo>
                  <a:pt x="757" y="99"/>
                  <a:pt x="734" y="83"/>
                  <a:pt x="708" y="70"/>
                </a:cubicBezTo>
                <a:cubicBezTo>
                  <a:pt x="682" y="58"/>
                  <a:pt x="652" y="49"/>
                  <a:pt x="619" y="43"/>
                </a:cubicBezTo>
                <a:cubicBezTo>
                  <a:pt x="585" y="37"/>
                  <a:pt x="553" y="34"/>
                  <a:pt x="523" y="33"/>
                </a:cubicBezTo>
                <a:cubicBezTo>
                  <a:pt x="493" y="31"/>
                  <a:pt x="455" y="30"/>
                  <a:pt x="408" y="30"/>
                </a:cubicBezTo>
                <a:lnTo>
                  <a:pt x="328" y="30"/>
                </a:lnTo>
                <a:lnTo>
                  <a:pt x="309" y="30"/>
                </a:lnTo>
                <a:lnTo>
                  <a:pt x="124" y="30"/>
                </a:lnTo>
                <a:lnTo>
                  <a:pt x="129" y="37"/>
                </a:lnTo>
                <a:cubicBezTo>
                  <a:pt x="324" y="304"/>
                  <a:pt x="422" y="439"/>
                  <a:pt x="423" y="441"/>
                </a:cubicBezTo>
                <a:cubicBezTo>
                  <a:pt x="424" y="442"/>
                  <a:pt x="424" y="443"/>
                  <a:pt x="423" y="445"/>
                </a:cubicBezTo>
                <a:cubicBezTo>
                  <a:pt x="422" y="446"/>
                  <a:pt x="366" y="511"/>
                  <a:pt x="256" y="637"/>
                </a:cubicBezTo>
                <a:lnTo>
                  <a:pt x="89" y="827"/>
                </a:lnTo>
                <a:cubicBezTo>
                  <a:pt x="89" y="827"/>
                  <a:pt x="134" y="827"/>
                  <a:pt x="223" y="827"/>
                </a:cubicBezTo>
                <a:cubicBezTo>
                  <a:pt x="245" y="827"/>
                  <a:pt x="274" y="827"/>
                  <a:pt x="312" y="827"/>
                </a:cubicBezTo>
                <a:cubicBezTo>
                  <a:pt x="350" y="827"/>
                  <a:pt x="377" y="827"/>
                  <a:pt x="393" y="828"/>
                </a:cubicBezTo>
                <a:cubicBezTo>
                  <a:pt x="450" y="828"/>
                  <a:pt x="497" y="827"/>
                  <a:pt x="532" y="825"/>
                </a:cubicBezTo>
                <a:cubicBezTo>
                  <a:pt x="568" y="823"/>
                  <a:pt x="603" y="818"/>
                  <a:pt x="638" y="811"/>
                </a:cubicBezTo>
                <a:cubicBezTo>
                  <a:pt x="673" y="805"/>
                  <a:pt x="702" y="794"/>
                  <a:pt x="727" y="780"/>
                </a:cubicBezTo>
                <a:cubicBezTo>
                  <a:pt x="751" y="766"/>
                  <a:pt x="773" y="748"/>
                  <a:pt x="792" y="725"/>
                </a:cubicBezTo>
                <a:cubicBezTo>
                  <a:pt x="801" y="714"/>
                  <a:pt x="810" y="699"/>
                  <a:pt x="819" y="680"/>
                </a:cubicBezTo>
                <a:lnTo>
                  <a:pt x="844" y="680"/>
                </a:lnTo>
                <a:cubicBezTo>
                  <a:pt x="844" y="680"/>
                  <a:pt x="843" y="685"/>
                  <a:pt x="840" y="693"/>
                </a:cubicBezTo>
                <a:cubicBezTo>
                  <a:pt x="837" y="702"/>
                  <a:pt x="832" y="715"/>
                  <a:pt x="824" y="734"/>
                </a:cubicBezTo>
                <a:cubicBezTo>
                  <a:pt x="816" y="753"/>
                  <a:pt x="809" y="771"/>
                  <a:pt x="803" y="787"/>
                </a:cubicBezTo>
                <a:lnTo>
                  <a:pt x="767" y="885"/>
                </a:lnTo>
                <a:lnTo>
                  <a:pt x="387" y="886"/>
                </a:lnTo>
                <a:cubicBezTo>
                  <a:pt x="133" y="886"/>
                  <a:pt x="5" y="886"/>
                  <a:pt x="4" y="885"/>
                </a:cubicBezTo>
                <a:cubicBezTo>
                  <a:pt x="2" y="884"/>
                  <a:pt x="0" y="882"/>
                  <a:pt x="0" y="879"/>
                </a:cubicBezTo>
                <a:cubicBezTo>
                  <a:pt x="0" y="878"/>
                  <a:pt x="1" y="877"/>
                  <a:pt x="2" y="875"/>
                </a:cubicBezTo>
                <a:lnTo>
                  <a:pt x="339" y="489"/>
                </a:lnTo>
                <a:cubicBezTo>
                  <a:pt x="339" y="489"/>
                  <a:pt x="332" y="480"/>
                  <a:pt x="318" y="461"/>
                </a:cubicBezTo>
                <a:cubicBezTo>
                  <a:pt x="304" y="441"/>
                  <a:pt x="282" y="411"/>
                  <a:pt x="251" y="369"/>
                </a:cubicBezTo>
                <a:cubicBezTo>
                  <a:pt x="221" y="327"/>
                  <a:pt x="194" y="289"/>
                  <a:pt x="169" y="256"/>
                </a:cubicBezTo>
                <a:lnTo>
                  <a:pt x="1" y="26"/>
                </a:lnTo>
                <a:lnTo>
                  <a:pt x="0" y="16"/>
                </a:lnTo>
                <a:cubicBezTo>
                  <a:pt x="0" y="7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6238800" y="3859200"/>
            <a:ext cx="66960" cy="139680"/>
          </a:xfrm>
          <a:custGeom>
            <a:avLst/>
            <a:gdLst/>
            <a:ahLst/>
            <a:rect l="0" t="0" r="r" b="b"/>
            <a:pathLst>
              <a:path w="186" h="388">
                <a:moveTo>
                  <a:pt x="138" y="29"/>
                </a:moveTo>
                <a:cubicBezTo>
                  <a:pt x="138" y="20"/>
                  <a:pt x="141" y="13"/>
                  <a:pt x="147" y="7"/>
                </a:cubicBezTo>
                <a:cubicBezTo>
                  <a:pt x="155" y="2"/>
                  <a:pt x="161" y="0"/>
                  <a:pt x="168" y="0"/>
                </a:cubicBezTo>
                <a:cubicBezTo>
                  <a:pt x="173" y="0"/>
                  <a:pt x="177" y="1"/>
                  <a:pt x="180" y="4"/>
                </a:cubicBezTo>
                <a:cubicBezTo>
                  <a:pt x="183" y="7"/>
                  <a:pt x="185" y="11"/>
                  <a:pt x="186" y="17"/>
                </a:cubicBezTo>
                <a:cubicBezTo>
                  <a:pt x="186" y="25"/>
                  <a:pt x="184" y="32"/>
                  <a:pt x="178" y="38"/>
                </a:cubicBezTo>
                <a:cubicBezTo>
                  <a:pt x="172" y="44"/>
                  <a:pt x="166" y="46"/>
                  <a:pt x="158" y="46"/>
                </a:cubicBezTo>
                <a:cubicBezTo>
                  <a:pt x="152" y="46"/>
                  <a:pt x="147" y="45"/>
                  <a:pt x="144" y="42"/>
                </a:cubicBezTo>
                <a:cubicBezTo>
                  <a:pt x="140" y="39"/>
                  <a:pt x="138" y="35"/>
                  <a:pt x="138" y="29"/>
                </a:cubicBezTo>
                <a:moveTo>
                  <a:pt x="134" y="127"/>
                </a:moveTo>
                <a:cubicBezTo>
                  <a:pt x="134" y="119"/>
                  <a:pt x="130" y="114"/>
                  <a:pt x="122" y="114"/>
                </a:cubicBezTo>
                <a:cubicBezTo>
                  <a:pt x="116" y="114"/>
                  <a:pt x="110" y="116"/>
                  <a:pt x="104" y="120"/>
                </a:cubicBezTo>
                <a:cubicBezTo>
                  <a:pt x="98" y="123"/>
                  <a:pt x="92" y="128"/>
                  <a:pt x="88" y="134"/>
                </a:cubicBezTo>
                <a:cubicBezTo>
                  <a:pt x="83" y="139"/>
                  <a:pt x="80" y="145"/>
                  <a:pt x="77" y="150"/>
                </a:cubicBezTo>
                <a:cubicBezTo>
                  <a:pt x="75" y="155"/>
                  <a:pt x="72" y="160"/>
                  <a:pt x="70" y="164"/>
                </a:cubicBezTo>
                <a:lnTo>
                  <a:pt x="66" y="171"/>
                </a:lnTo>
                <a:cubicBezTo>
                  <a:pt x="66" y="171"/>
                  <a:pt x="63" y="171"/>
                  <a:pt x="59" y="171"/>
                </a:cubicBezTo>
                <a:lnTo>
                  <a:pt x="53" y="171"/>
                </a:lnTo>
                <a:cubicBezTo>
                  <a:pt x="51" y="169"/>
                  <a:pt x="50" y="168"/>
                  <a:pt x="50" y="168"/>
                </a:cubicBezTo>
                <a:cubicBezTo>
                  <a:pt x="50" y="167"/>
                  <a:pt x="51" y="165"/>
                  <a:pt x="52" y="162"/>
                </a:cubicBezTo>
                <a:cubicBezTo>
                  <a:pt x="58" y="147"/>
                  <a:pt x="67" y="133"/>
                  <a:pt x="79" y="121"/>
                </a:cubicBezTo>
                <a:cubicBezTo>
                  <a:pt x="90" y="108"/>
                  <a:pt x="103" y="100"/>
                  <a:pt x="118" y="98"/>
                </a:cubicBezTo>
                <a:cubicBezTo>
                  <a:pt x="118" y="98"/>
                  <a:pt x="119" y="98"/>
                  <a:pt x="121" y="98"/>
                </a:cubicBezTo>
                <a:cubicBezTo>
                  <a:pt x="124" y="98"/>
                  <a:pt x="125" y="98"/>
                  <a:pt x="127" y="98"/>
                </a:cubicBezTo>
                <a:cubicBezTo>
                  <a:pt x="134" y="98"/>
                  <a:pt x="141" y="100"/>
                  <a:pt x="146" y="102"/>
                </a:cubicBezTo>
                <a:cubicBezTo>
                  <a:pt x="155" y="106"/>
                  <a:pt x="161" y="111"/>
                  <a:pt x="164" y="116"/>
                </a:cubicBezTo>
                <a:cubicBezTo>
                  <a:pt x="168" y="121"/>
                  <a:pt x="170" y="129"/>
                  <a:pt x="170" y="140"/>
                </a:cubicBezTo>
                <a:lnTo>
                  <a:pt x="170" y="147"/>
                </a:lnTo>
                <a:lnTo>
                  <a:pt x="147" y="236"/>
                </a:lnTo>
                <a:cubicBezTo>
                  <a:pt x="132" y="297"/>
                  <a:pt x="124" y="328"/>
                  <a:pt x="123" y="330"/>
                </a:cubicBezTo>
                <a:cubicBezTo>
                  <a:pt x="118" y="345"/>
                  <a:pt x="107" y="358"/>
                  <a:pt x="92" y="370"/>
                </a:cubicBezTo>
                <a:cubicBezTo>
                  <a:pt x="76" y="381"/>
                  <a:pt x="59" y="387"/>
                  <a:pt x="39" y="388"/>
                </a:cubicBezTo>
                <a:cubicBezTo>
                  <a:pt x="24" y="388"/>
                  <a:pt x="14" y="384"/>
                  <a:pt x="8" y="378"/>
                </a:cubicBezTo>
                <a:cubicBezTo>
                  <a:pt x="3" y="372"/>
                  <a:pt x="0" y="365"/>
                  <a:pt x="0" y="358"/>
                </a:cubicBezTo>
                <a:cubicBezTo>
                  <a:pt x="0" y="350"/>
                  <a:pt x="3" y="343"/>
                  <a:pt x="8" y="337"/>
                </a:cubicBezTo>
                <a:cubicBezTo>
                  <a:pt x="14" y="331"/>
                  <a:pt x="21" y="328"/>
                  <a:pt x="29" y="328"/>
                </a:cubicBezTo>
                <a:cubicBezTo>
                  <a:pt x="34" y="328"/>
                  <a:pt x="38" y="330"/>
                  <a:pt x="42" y="333"/>
                </a:cubicBezTo>
                <a:cubicBezTo>
                  <a:pt x="45" y="336"/>
                  <a:pt x="47" y="340"/>
                  <a:pt x="48" y="346"/>
                </a:cubicBezTo>
                <a:cubicBezTo>
                  <a:pt x="48" y="357"/>
                  <a:pt x="43" y="365"/>
                  <a:pt x="33" y="371"/>
                </a:cubicBezTo>
                <a:cubicBezTo>
                  <a:pt x="35" y="371"/>
                  <a:pt x="37" y="371"/>
                  <a:pt x="40" y="371"/>
                </a:cubicBezTo>
                <a:cubicBezTo>
                  <a:pt x="50" y="371"/>
                  <a:pt x="59" y="367"/>
                  <a:pt x="67" y="359"/>
                </a:cubicBezTo>
                <a:cubicBezTo>
                  <a:pt x="76" y="351"/>
                  <a:pt x="82" y="341"/>
                  <a:pt x="87" y="329"/>
                </a:cubicBezTo>
                <a:lnTo>
                  <a:pt x="91" y="311"/>
                </a:lnTo>
                <a:cubicBezTo>
                  <a:pt x="95" y="298"/>
                  <a:pt x="99" y="282"/>
                  <a:pt x="103" y="263"/>
                </a:cubicBezTo>
                <a:cubicBezTo>
                  <a:pt x="108" y="245"/>
                  <a:pt x="112" y="226"/>
                  <a:pt x="117" y="207"/>
                </a:cubicBezTo>
                <a:cubicBezTo>
                  <a:pt x="122" y="188"/>
                  <a:pt x="127" y="172"/>
                  <a:pt x="129" y="158"/>
                </a:cubicBezTo>
                <a:cubicBezTo>
                  <a:pt x="132" y="144"/>
                  <a:pt x="134" y="135"/>
                  <a:pt x="134" y="132"/>
                </a:cubicBezTo>
                <a:cubicBezTo>
                  <a:pt x="134" y="130"/>
                  <a:pt x="134" y="128"/>
                  <a:pt x="134" y="12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6315840" y="3906360"/>
            <a:ext cx="107640" cy="38160"/>
          </a:xfrm>
          <a:custGeom>
            <a:avLst/>
            <a:gdLst/>
            <a:ahLst/>
            <a:rect l="0" t="0" r="r" b="b"/>
            <a:pathLst>
              <a:path w="299" h="106">
                <a:moveTo>
                  <a:pt x="0" y="9"/>
                </a:moveTo>
                <a:cubicBezTo>
                  <a:pt x="0" y="5"/>
                  <a:pt x="3" y="2"/>
                  <a:pt x="7" y="0"/>
                </a:cubicBezTo>
                <a:lnTo>
                  <a:pt x="293" y="0"/>
                </a:lnTo>
                <a:cubicBezTo>
                  <a:pt x="297" y="3"/>
                  <a:pt x="299" y="6"/>
                  <a:pt x="299" y="9"/>
                </a:cubicBezTo>
                <a:cubicBezTo>
                  <a:pt x="299" y="13"/>
                  <a:pt x="297" y="15"/>
                  <a:pt x="293" y="19"/>
                </a:cubicBezTo>
                <a:lnTo>
                  <a:pt x="151" y="19"/>
                </a:lnTo>
                <a:lnTo>
                  <a:pt x="8" y="19"/>
                </a:lnTo>
                <a:cubicBezTo>
                  <a:pt x="3" y="18"/>
                  <a:pt x="0" y="14"/>
                  <a:pt x="0" y="9"/>
                </a:cubicBezTo>
                <a:moveTo>
                  <a:pt x="0" y="97"/>
                </a:moveTo>
                <a:cubicBezTo>
                  <a:pt x="0" y="93"/>
                  <a:pt x="3" y="90"/>
                  <a:pt x="8" y="88"/>
                </a:cubicBezTo>
                <a:lnTo>
                  <a:pt x="293" y="88"/>
                </a:lnTo>
                <a:cubicBezTo>
                  <a:pt x="297" y="91"/>
                  <a:pt x="299" y="94"/>
                  <a:pt x="299" y="97"/>
                </a:cubicBezTo>
                <a:cubicBezTo>
                  <a:pt x="299" y="101"/>
                  <a:pt x="297" y="104"/>
                  <a:pt x="293" y="106"/>
                </a:cubicBezTo>
                <a:lnTo>
                  <a:pt x="7" y="106"/>
                </a:lnTo>
                <a:cubicBezTo>
                  <a:pt x="3" y="104"/>
                  <a:pt x="0" y="101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6445440" y="3858480"/>
            <a:ext cx="55800" cy="107280"/>
          </a:xfrm>
          <a:custGeom>
            <a:avLst/>
            <a:gdLst/>
            <a:ahLst/>
            <a:rect l="0" t="0" r="r" b="b"/>
            <a:pathLst>
              <a:path w="155" h="298">
                <a:moveTo>
                  <a:pt x="58" y="39"/>
                </a:moveTo>
                <a:lnTo>
                  <a:pt x="53" y="41"/>
                </a:lnTo>
                <a:cubicBezTo>
                  <a:pt x="49" y="43"/>
                  <a:pt x="43" y="44"/>
                  <a:pt x="35" y="46"/>
                </a:cubicBezTo>
                <a:cubicBezTo>
                  <a:pt x="27" y="47"/>
                  <a:pt x="18" y="48"/>
                  <a:pt x="9" y="49"/>
                </a:cubicBezTo>
                <a:lnTo>
                  <a:pt x="0" y="49"/>
                </a:lnTo>
                <a:lnTo>
                  <a:pt x="0" y="28"/>
                </a:lnTo>
                <a:lnTo>
                  <a:pt x="9" y="28"/>
                </a:lnTo>
                <a:cubicBezTo>
                  <a:pt x="23" y="28"/>
                  <a:pt x="36" y="25"/>
                  <a:pt x="48" y="22"/>
                </a:cubicBezTo>
                <a:cubicBezTo>
                  <a:pt x="60" y="18"/>
                  <a:pt x="68" y="14"/>
                  <a:pt x="73" y="11"/>
                </a:cubicBezTo>
                <a:cubicBezTo>
                  <a:pt x="79" y="8"/>
                  <a:pt x="83" y="4"/>
                  <a:pt x="86" y="1"/>
                </a:cubicBezTo>
                <a:cubicBezTo>
                  <a:pt x="87" y="0"/>
                  <a:pt x="89" y="0"/>
                  <a:pt x="92" y="0"/>
                </a:cubicBezTo>
                <a:cubicBezTo>
                  <a:pt x="94" y="0"/>
                  <a:pt x="97" y="1"/>
                  <a:pt x="99" y="2"/>
                </a:cubicBezTo>
                <a:lnTo>
                  <a:pt x="99" y="137"/>
                </a:lnTo>
                <a:lnTo>
                  <a:pt x="100" y="271"/>
                </a:lnTo>
                <a:cubicBezTo>
                  <a:pt x="102" y="273"/>
                  <a:pt x="104" y="275"/>
                  <a:pt x="105" y="275"/>
                </a:cubicBezTo>
                <a:cubicBezTo>
                  <a:pt x="107" y="276"/>
                  <a:pt x="110" y="276"/>
                  <a:pt x="116" y="277"/>
                </a:cubicBezTo>
                <a:cubicBezTo>
                  <a:pt x="121" y="278"/>
                  <a:pt x="131" y="278"/>
                  <a:pt x="144" y="278"/>
                </a:cubicBezTo>
                <a:lnTo>
                  <a:pt x="155" y="278"/>
                </a:lnTo>
                <a:lnTo>
                  <a:pt x="155" y="298"/>
                </a:lnTo>
                <a:lnTo>
                  <a:pt x="150" y="298"/>
                </a:lnTo>
                <a:cubicBezTo>
                  <a:pt x="144" y="297"/>
                  <a:pt x="120" y="297"/>
                  <a:pt x="79" y="297"/>
                </a:cubicBezTo>
                <a:cubicBezTo>
                  <a:pt x="38" y="297"/>
                  <a:pt x="14" y="297"/>
                  <a:pt x="8" y="298"/>
                </a:cubicBezTo>
                <a:lnTo>
                  <a:pt x="3" y="298"/>
                </a:lnTo>
                <a:lnTo>
                  <a:pt x="3" y="278"/>
                </a:lnTo>
                <a:lnTo>
                  <a:pt x="14" y="278"/>
                </a:lnTo>
                <a:cubicBezTo>
                  <a:pt x="21" y="278"/>
                  <a:pt x="26" y="278"/>
                  <a:pt x="31" y="278"/>
                </a:cubicBezTo>
                <a:cubicBezTo>
                  <a:pt x="36" y="278"/>
                  <a:pt x="40" y="278"/>
                  <a:pt x="42" y="277"/>
                </a:cubicBezTo>
                <a:cubicBezTo>
                  <a:pt x="45" y="277"/>
                  <a:pt x="47" y="277"/>
                  <a:pt x="50" y="276"/>
                </a:cubicBezTo>
                <a:cubicBezTo>
                  <a:pt x="52" y="275"/>
                  <a:pt x="53" y="275"/>
                  <a:pt x="53" y="275"/>
                </a:cubicBezTo>
                <a:cubicBezTo>
                  <a:pt x="53" y="275"/>
                  <a:pt x="54" y="274"/>
                  <a:pt x="56" y="273"/>
                </a:cubicBezTo>
                <a:cubicBezTo>
                  <a:pt x="57" y="271"/>
                  <a:pt x="58" y="271"/>
                  <a:pt x="58" y="271"/>
                </a:cubicBezTo>
                <a:lnTo>
                  <a:pt x="58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6309360" y="3385080"/>
            <a:ext cx="135000" cy="73080"/>
          </a:xfrm>
          <a:custGeom>
            <a:avLst/>
            <a:gdLst/>
            <a:ahLst/>
            <a:rect l="0" t="0" r="r" b="b"/>
            <a:pathLst>
              <a:path w="375" h="203">
                <a:moveTo>
                  <a:pt x="0" y="69"/>
                </a:moveTo>
                <a:cubicBezTo>
                  <a:pt x="0" y="67"/>
                  <a:pt x="1" y="65"/>
                  <a:pt x="1" y="62"/>
                </a:cubicBezTo>
                <a:cubicBezTo>
                  <a:pt x="2" y="59"/>
                  <a:pt x="4" y="53"/>
                  <a:pt x="7" y="45"/>
                </a:cubicBezTo>
                <a:cubicBezTo>
                  <a:pt x="10" y="36"/>
                  <a:pt x="13" y="29"/>
                  <a:pt x="16" y="24"/>
                </a:cubicBezTo>
                <a:cubicBezTo>
                  <a:pt x="19" y="18"/>
                  <a:pt x="24" y="12"/>
                  <a:pt x="30" y="7"/>
                </a:cubicBezTo>
                <a:cubicBezTo>
                  <a:pt x="37" y="2"/>
                  <a:pt x="43" y="-1"/>
                  <a:pt x="50" y="0"/>
                </a:cubicBezTo>
                <a:cubicBezTo>
                  <a:pt x="56" y="0"/>
                  <a:pt x="63" y="1"/>
                  <a:pt x="69" y="3"/>
                </a:cubicBezTo>
                <a:cubicBezTo>
                  <a:pt x="75" y="4"/>
                  <a:pt x="80" y="7"/>
                  <a:pt x="82" y="11"/>
                </a:cubicBezTo>
                <a:cubicBezTo>
                  <a:pt x="85" y="14"/>
                  <a:pt x="87" y="18"/>
                  <a:pt x="90" y="21"/>
                </a:cubicBezTo>
                <a:cubicBezTo>
                  <a:pt x="92" y="24"/>
                  <a:pt x="93" y="26"/>
                  <a:pt x="93" y="29"/>
                </a:cubicBezTo>
                <a:lnTo>
                  <a:pt x="94" y="32"/>
                </a:lnTo>
                <a:cubicBezTo>
                  <a:pt x="94" y="33"/>
                  <a:pt x="94" y="33"/>
                  <a:pt x="94" y="33"/>
                </a:cubicBezTo>
                <a:lnTo>
                  <a:pt x="99" y="28"/>
                </a:lnTo>
                <a:cubicBezTo>
                  <a:pt x="117" y="9"/>
                  <a:pt x="138" y="0"/>
                  <a:pt x="162" y="0"/>
                </a:cubicBezTo>
                <a:cubicBezTo>
                  <a:pt x="168" y="0"/>
                  <a:pt x="172" y="0"/>
                  <a:pt x="176" y="0"/>
                </a:cubicBezTo>
                <a:cubicBezTo>
                  <a:pt x="180" y="1"/>
                  <a:pt x="184" y="2"/>
                  <a:pt x="188" y="4"/>
                </a:cubicBezTo>
                <a:cubicBezTo>
                  <a:pt x="193" y="5"/>
                  <a:pt x="195" y="7"/>
                  <a:pt x="197" y="8"/>
                </a:cubicBezTo>
                <a:cubicBezTo>
                  <a:pt x="200" y="10"/>
                  <a:pt x="202" y="11"/>
                  <a:pt x="204" y="13"/>
                </a:cubicBezTo>
                <a:cubicBezTo>
                  <a:pt x="207" y="15"/>
                  <a:pt x="208" y="17"/>
                  <a:pt x="209" y="19"/>
                </a:cubicBezTo>
                <a:cubicBezTo>
                  <a:pt x="209" y="21"/>
                  <a:pt x="210" y="23"/>
                  <a:pt x="212" y="25"/>
                </a:cubicBezTo>
                <a:cubicBezTo>
                  <a:pt x="214" y="27"/>
                  <a:pt x="215" y="29"/>
                  <a:pt x="214" y="30"/>
                </a:cubicBezTo>
                <a:cubicBezTo>
                  <a:pt x="213" y="32"/>
                  <a:pt x="214" y="33"/>
                  <a:pt x="215" y="34"/>
                </a:cubicBezTo>
                <a:cubicBezTo>
                  <a:pt x="217" y="36"/>
                  <a:pt x="217" y="37"/>
                  <a:pt x="216" y="38"/>
                </a:cubicBezTo>
                <a:lnTo>
                  <a:pt x="220" y="33"/>
                </a:lnTo>
                <a:cubicBezTo>
                  <a:pt x="239" y="11"/>
                  <a:pt x="261" y="0"/>
                  <a:pt x="286" y="0"/>
                </a:cubicBezTo>
                <a:cubicBezTo>
                  <a:pt x="303" y="0"/>
                  <a:pt x="315" y="4"/>
                  <a:pt x="325" y="12"/>
                </a:cubicBezTo>
                <a:cubicBezTo>
                  <a:pt x="335" y="20"/>
                  <a:pt x="340" y="31"/>
                  <a:pt x="341" y="47"/>
                </a:cubicBezTo>
                <a:cubicBezTo>
                  <a:pt x="341" y="62"/>
                  <a:pt x="335" y="86"/>
                  <a:pt x="324" y="118"/>
                </a:cubicBezTo>
                <a:cubicBezTo>
                  <a:pt x="312" y="149"/>
                  <a:pt x="307" y="169"/>
                  <a:pt x="307" y="175"/>
                </a:cubicBezTo>
                <a:cubicBezTo>
                  <a:pt x="307" y="179"/>
                  <a:pt x="308" y="182"/>
                  <a:pt x="309" y="183"/>
                </a:cubicBezTo>
                <a:cubicBezTo>
                  <a:pt x="310" y="185"/>
                  <a:pt x="312" y="186"/>
                  <a:pt x="315" y="186"/>
                </a:cubicBezTo>
                <a:cubicBezTo>
                  <a:pt x="324" y="186"/>
                  <a:pt x="332" y="181"/>
                  <a:pt x="339" y="172"/>
                </a:cubicBezTo>
                <a:cubicBezTo>
                  <a:pt x="346" y="163"/>
                  <a:pt x="352" y="151"/>
                  <a:pt x="356" y="135"/>
                </a:cubicBezTo>
                <a:cubicBezTo>
                  <a:pt x="357" y="132"/>
                  <a:pt x="358" y="130"/>
                  <a:pt x="359" y="130"/>
                </a:cubicBezTo>
                <a:cubicBezTo>
                  <a:pt x="360" y="129"/>
                  <a:pt x="362" y="129"/>
                  <a:pt x="366" y="129"/>
                </a:cubicBezTo>
                <a:cubicBezTo>
                  <a:pt x="372" y="129"/>
                  <a:pt x="375" y="130"/>
                  <a:pt x="375" y="132"/>
                </a:cubicBezTo>
                <a:cubicBezTo>
                  <a:pt x="375" y="133"/>
                  <a:pt x="374" y="135"/>
                  <a:pt x="373" y="139"/>
                </a:cubicBezTo>
                <a:cubicBezTo>
                  <a:pt x="371" y="148"/>
                  <a:pt x="367" y="156"/>
                  <a:pt x="363" y="165"/>
                </a:cubicBezTo>
                <a:cubicBezTo>
                  <a:pt x="359" y="173"/>
                  <a:pt x="352" y="181"/>
                  <a:pt x="343" y="190"/>
                </a:cubicBezTo>
                <a:cubicBezTo>
                  <a:pt x="333" y="199"/>
                  <a:pt x="323" y="203"/>
                  <a:pt x="312" y="203"/>
                </a:cubicBezTo>
                <a:cubicBezTo>
                  <a:pt x="298" y="203"/>
                  <a:pt x="288" y="199"/>
                  <a:pt x="281" y="190"/>
                </a:cubicBezTo>
                <a:cubicBezTo>
                  <a:pt x="275" y="182"/>
                  <a:pt x="272" y="173"/>
                  <a:pt x="272" y="165"/>
                </a:cubicBezTo>
                <a:cubicBezTo>
                  <a:pt x="272" y="159"/>
                  <a:pt x="277" y="141"/>
                  <a:pt x="288" y="111"/>
                </a:cubicBezTo>
                <a:cubicBezTo>
                  <a:pt x="299" y="81"/>
                  <a:pt x="304" y="58"/>
                  <a:pt x="305" y="43"/>
                </a:cubicBezTo>
                <a:cubicBezTo>
                  <a:pt x="305" y="25"/>
                  <a:pt x="298" y="17"/>
                  <a:pt x="285" y="17"/>
                </a:cubicBezTo>
                <a:lnTo>
                  <a:pt x="283" y="17"/>
                </a:lnTo>
                <a:cubicBezTo>
                  <a:pt x="257" y="17"/>
                  <a:pt x="236" y="32"/>
                  <a:pt x="218" y="62"/>
                </a:cubicBezTo>
                <a:lnTo>
                  <a:pt x="215" y="67"/>
                </a:lnTo>
                <a:lnTo>
                  <a:pt x="200" y="127"/>
                </a:lnTo>
                <a:cubicBezTo>
                  <a:pt x="189" y="166"/>
                  <a:pt x="184" y="187"/>
                  <a:pt x="182" y="190"/>
                </a:cubicBezTo>
                <a:cubicBezTo>
                  <a:pt x="178" y="199"/>
                  <a:pt x="172" y="203"/>
                  <a:pt x="163" y="203"/>
                </a:cubicBezTo>
                <a:cubicBezTo>
                  <a:pt x="159" y="203"/>
                  <a:pt x="156" y="202"/>
                  <a:pt x="154" y="200"/>
                </a:cubicBezTo>
                <a:cubicBezTo>
                  <a:pt x="151" y="198"/>
                  <a:pt x="149" y="196"/>
                  <a:pt x="149" y="195"/>
                </a:cubicBezTo>
                <a:cubicBezTo>
                  <a:pt x="148" y="193"/>
                  <a:pt x="147" y="191"/>
                  <a:pt x="147" y="189"/>
                </a:cubicBezTo>
                <a:cubicBezTo>
                  <a:pt x="147" y="186"/>
                  <a:pt x="152" y="165"/>
                  <a:pt x="162" y="125"/>
                </a:cubicBezTo>
                <a:lnTo>
                  <a:pt x="179" y="60"/>
                </a:lnTo>
                <a:cubicBezTo>
                  <a:pt x="179" y="55"/>
                  <a:pt x="180" y="50"/>
                  <a:pt x="180" y="43"/>
                </a:cubicBezTo>
                <a:cubicBezTo>
                  <a:pt x="180" y="25"/>
                  <a:pt x="173" y="17"/>
                  <a:pt x="160" y="17"/>
                </a:cubicBezTo>
                <a:lnTo>
                  <a:pt x="158" y="17"/>
                </a:lnTo>
                <a:cubicBezTo>
                  <a:pt x="132" y="17"/>
                  <a:pt x="111" y="32"/>
                  <a:pt x="93" y="62"/>
                </a:cubicBezTo>
                <a:lnTo>
                  <a:pt x="90" y="67"/>
                </a:lnTo>
                <a:lnTo>
                  <a:pt x="75" y="127"/>
                </a:lnTo>
                <a:cubicBezTo>
                  <a:pt x="65" y="166"/>
                  <a:pt x="60" y="187"/>
                  <a:pt x="58" y="190"/>
                </a:cubicBezTo>
                <a:cubicBezTo>
                  <a:pt x="54" y="199"/>
                  <a:pt x="48" y="203"/>
                  <a:pt x="39" y="203"/>
                </a:cubicBezTo>
                <a:cubicBezTo>
                  <a:pt x="35" y="203"/>
                  <a:pt x="32" y="202"/>
                  <a:pt x="30" y="200"/>
                </a:cubicBezTo>
                <a:cubicBezTo>
                  <a:pt x="27" y="199"/>
                  <a:pt x="26" y="197"/>
                  <a:pt x="25" y="195"/>
                </a:cubicBezTo>
                <a:cubicBezTo>
                  <a:pt x="24" y="193"/>
                  <a:pt x="24" y="191"/>
                  <a:pt x="24" y="190"/>
                </a:cubicBezTo>
                <a:cubicBezTo>
                  <a:pt x="24" y="186"/>
                  <a:pt x="30" y="161"/>
                  <a:pt x="41" y="116"/>
                </a:cubicBezTo>
                <a:cubicBezTo>
                  <a:pt x="52" y="70"/>
                  <a:pt x="58" y="46"/>
                  <a:pt x="58" y="44"/>
                </a:cubicBezTo>
                <a:cubicBezTo>
                  <a:pt x="59" y="40"/>
                  <a:pt x="60" y="36"/>
                  <a:pt x="60" y="32"/>
                </a:cubicBezTo>
                <a:cubicBezTo>
                  <a:pt x="60" y="21"/>
                  <a:pt x="56" y="16"/>
                  <a:pt x="48" y="16"/>
                </a:cubicBezTo>
                <a:cubicBezTo>
                  <a:pt x="42" y="16"/>
                  <a:pt x="36" y="20"/>
                  <a:pt x="32" y="29"/>
                </a:cubicBezTo>
                <a:cubicBezTo>
                  <a:pt x="27" y="37"/>
                  <a:pt x="24" y="46"/>
                  <a:pt x="22" y="56"/>
                </a:cubicBezTo>
                <a:cubicBezTo>
                  <a:pt x="19" y="66"/>
                  <a:pt x="17" y="71"/>
                  <a:pt x="16" y="72"/>
                </a:cubicBezTo>
                <a:cubicBezTo>
                  <a:pt x="16" y="73"/>
                  <a:pt x="13" y="73"/>
                  <a:pt x="9" y="73"/>
                </a:cubicBezTo>
                <a:lnTo>
                  <a:pt x="3" y="73"/>
                </a:lnTo>
                <a:cubicBezTo>
                  <a:pt x="1" y="71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6636240" y="3390840"/>
            <a:ext cx="195480" cy="155520"/>
          </a:xfrm>
          <a:custGeom>
            <a:avLst/>
            <a:gdLst/>
            <a:ahLst/>
            <a:rect l="0" t="0" r="r" b="b"/>
            <a:pathLst>
              <a:path w="543" h="432">
                <a:moveTo>
                  <a:pt x="128" y="29"/>
                </a:moveTo>
                <a:cubicBezTo>
                  <a:pt x="127" y="29"/>
                  <a:pt x="125" y="29"/>
                  <a:pt x="123" y="29"/>
                </a:cubicBezTo>
                <a:cubicBezTo>
                  <a:pt x="113" y="29"/>
                  <a:pt x="106" y="28"/>
                  <a:pt x="104" y="28"/>
                </a:cubicBezTo>
                <a:cubicBezTo>
                  <a:pt x="102" y="28"/>
                  <a:pt x="101" y="25"/>
                  <a:pt x="101" y="21"/>
                </a:cubicBezTo>
                <a:cubicBezTo>
                  <a:pt x="101" y="10"/>
                  <a:pt x="103" y="3"/>
                  <a:pt x="108" y="0"/>
                </a:cubicBezTo>
                <a:cubicBezTo>
                  <a:pt x="109" y="0"/>
                  <a:pt x="129" y="0"/>
                  <a:pt x="169" y="0"/>
                </a:cubicBezTo>
                <a:cubicBezTo>
                  <a:pt x="202" y="0"/>
                  <a:pt x="220" y="0"/>
                  <a:pt x="225" y="0"/>
                </a:cubicBezTo>
                <a:cubicBezTo>
                  <a:pt x="230" y="0"/>
                  <a:pt x="234" y="1"/>
                  <a:pt x="235" y="3"/>
                </a:cubicBezTo>
                <a:cubicBezTo>
                  <a:pt x="324" y="212"/>
                  <a:pt x="369" y="321"/>
                  <a:pt x="371" y="326"/>
                </a:cubicBezTo>
                <a:lnTo>
                  <a:pt x="405" y="191"/>
                </a:lnTo>
                <a:cubicBezTo>
                  <a:pt x="427" y="102"/>
                  <a:pt x="438" y="54"/>
                  <a:pt x="438" y="48"/>
                </a:cubicBezTo>
                <a:cubicBezTo>
                  <a:pt x="438" y="37"/>
                  <a:pt x="425" y="30"/>
                  <a:pt x="398" y="29"/>
                </a:cubicBezTo>
                <a:cubicBezTo>
                  <a:pt x="388" y="29"/>
                  <a:pt x="383" y="26"/>
                  <a:pt x="383" y="22"/>
                </a:cubicBezTo>
                <a:cubicBezTo>
                  <a:pt x="383" y="21"/>
                  <a:pt x="383" y="18"/>
                  <a:pt x="384" y="14"/>
                </a:cubicBezTo>
                <a:cubicBezTo>
                  <a:pt x="386" y="7"/>
                  <a:pt x="387" y="3"/>
                  <a:pt x="388" y="2"/>
                </a:cubicBezTo>
                <a:cubicBezTo>
                  <a:pt x="389" y="1"/>
                  <a:pt x="391" y="0"/>
                  <a:pt x="394" y="0"/>
                </a:cubicBezTo>
                <a:cubicBezTo>
                  <a:pt x="395" y="0"/>
                  <a:pt x="402" y="0"/>
                  <a:pt x="414" y="0"/>
                </a:cubicBezTo>
                <a:cubicBezTo>
                  <a:pt x="426" y="1"/>
                  <a:pt x="443" y="1"/>
                  <a:pt x="466" y="1"/>
                </a:cubicBezTo>
                <a:cubicBezTo>
                  <a:pt x="487" y="1"/>
                  <a:pt x="503" y="1"/>
                  <a:pt x="514" y="1"/>
                </a:cubicBezTo>
                <a:cubicBezTo>
                  <a:pt x="525" y="0"/>
                  <a:pt x="532" y="0"/>
                  <a:pt x="533" y="0"/>
                </a:cubicBezTo>
                <a:cubicBezTo>
                  <a:pt x="540" y="0"/>
                  <a:pt x="543" y="2"/>
                  <a:pt x="543" y="6"/>
                </a:cubicBezTo>
                <a:cubicBezTo>
                  <a:pt x="543" y="16"/>
                  <a:pt x="541" y="22"/>
                  <a:pt x="538" y="25"/>
                </a:cubicBezTo>
                <a:cubicBezTo>
                  <a:pt x="537" y="28"/>
                  <a:pt x="532" y="29"/>
                  <a:pt x="524" y="29"/>
                </a:cubicBezTo>
                <a:cubicBezTo>
                  <a:pt x="494" y="30"/>
                  <a:pt x="475" y="39"/>
                  <a:pt x="468" y="54"/>
                </a:cubicBezTo>
                <a:lnTo>
                  <a:pt x="373" y="428"/>
                </a:lnTo>
                <a:cubicBezTo>
                  <a:pt x="372" y="431"/>
                  <a:pt x="368" y="432"/>
                  <a:pt x="360" y="432"/>
                </a:cubicBezTo>
                <a:cubicBezTo>
                  <a:pt x="354" y="432"/>
                  <a:pt x="351" y="432"/>
                  <a:pt x="349" y="431"/>
                </a:cubicBezTo>
                <a:cubicBezTo>
                  <a:pt x="348" y="430"/>
                  <a:pt x="321" y="366"/>
                  <a:pt x="268" y="239"/>
                </a:cubicBezTo>
                <a:lnTo>
                  <a:pt x="186" y="49"/>
                </a:lnTo>
                <a:lnTo>
                  <a:pt x="145" y="214"/>
                </a:lnTo>
                <a:cubicBezTo>
                  <a:pt x="118" y="323"/>
                  <a:pt x="104" y="379"/>
                  <a:pt x="104" y="382"/>
                </a:cubicBezTo>
                <a:cubicBezTo>
                  <a:pt x="106" y="396"/>
                  <a:pt x="121" y="403"/>
                  <a:pt x="150" y="403"/>
                </a:cubicBezTo>
                <a:lnTo>
                  <a:pt x="156" y="403"/>
                </a:lnTo>
                <a:cubicBezTo>
                  <a:pt x="159" y="405"/>
                  <a:pt x="160" y="407"/>
                  <a:pt x="160" y="408"/>
                </a:cubicBezTo>
                <a:cubicBezTo>
                  <a:pt x="160" y="410"/>
                  <a:pt x="159" y="414"/>
                  <a:pt x="159" y="420"/>
                </a:cubicBezTo>
                <a:cubicBezTo>
                  <a:pt x="157" y="426"/>
                  <a:pt x="155" y="430"/>
                  <a:pt x="152" y="432"/>
                </a:cubicBezTo>
                <a:lnTo>
                  <a:pt x="144" y="432"/>
                </a:lnTo>
                <a:cubicBezTo>
                  <a:pt x="131" y="432"/>
                  <a:pt x="108" y="431"/>
                  <a:pt x="76" y="431"/>
                </a:cubicBezTo>
                <a:cubicBezTo>
                  <a:pt x="64" y="431"/>
                  <a:pt x="53" y="431"/>
                  <a:pt x="43" y="431"/>
                </a:cubicBezTo>
                <a:cubicBezTo>
                  <a:pt x="34" y="431"/>
                  <a:pt x="26" y="431"/>
                  <a:pt x="20" y="431"/>
                </a:cubicBezTo>
                <a:cubicBezTo>
                  <a:pt x="14" y="431"/>
                  <a:pt x="11" y="431"/>
                  <a:pt x="9" y="432"/>
                </a:cubicBezTo>
                <a:cubicBezTo>
                  <a:pt x="3" y="432"/>
                  <a:pt x="0" y="430"/>
                  <a:pt x="0" y="426"/>
                </a:cubicBezTo>
                <a:cubicBezTo>
                  <a:pt x="0" y="424"/>
                  <a:pt x="0" y="421"/>
                  <a:pt x="2" y="416"/>
                </a:cubicBezTo>
                <a:cubicBezTo>
                  <a:pt x="3" y="411"/>
                  <a:pt x="4" y="408"/>
                  <a:pt x="5" y="407"/>
                </a:cubicBezTo>
                <a:cubicBezTo>
                  <a:pt x="6" y="405"/>
                  <a:pt x="11" y="403"/>
                  <a:pt x="19" y="403"/>
                </a:cubicBezTo>
                <a:cubicBezTo>
                  <a:pt x="48" y="402"/>
                  <a:pt x="67" y="394"/>
                  <a:pt x="75" y="379"/>
                </a:cubicBezTo>
                <a:cubicBezTo>
                  <a:pt x="77" y="376"/>
                  <a:pt x="92" y="318"/>
                  <a:pt x="120" y="203"/>
                </a:cubicBezTo>
                <a:lnTo>
                  <a:pt x="163" y="31"/>
                </a:lnTo>
                <a:cubicBezTo>
                  <a:pt x="162" y="30"/>
                  <a:pt x="151" y="29"/>
                  <a:pt x="128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6817680" y="3474000"/>
            <a:ext cx="66960" cy="139680"/>
          </a:xfrm>
          <a:custGeom>
            <a:avLst/>
            <a:gdLst/>
            <a:ahLst/>
            <a:rect l="0" t="0" r="r" b="b"/>
            <a:pathLst>
              <a:path w="186" h="388">
                <a:moveTo>
                  <a:pt x="139" y="29"/>
                </a:moveTo>
                <a:cubicBezTo>
                  <a:pt x="139" y="20"/>
                  <a:pt x="142" y="12"/>
                  <a:pt x="148" y="7"/>
                </a:cubicBezTo>
                <a:cubicBezTo>
                  <a:pt x="154" y="2"/>
                  <a:pt x="161" y="0"/>
                  <a:pt x="167" y="0"/>
                </a:cubicBezTo>
                <a:cubicBezTo>
                  <a:pt x="172" y="0"/>
                  <a:pt x="177" y="1"/>
                  <a:pt x="180" y="4"/>
                </a:cubicBezTo>
                <a:cubicBezTo>
                  <a:pt x="183" y="7"/>
                  <a:pt x="185" y="11"/>
                  <a:pt x="186" y="17"/>
                </a:cubicBezTo>
                <a:cubicBezTo>
                  <a:pt x="186" y="25"/>
                  <a:pt x="183" y="32"/>
                  <a:pt x="178" y="38"/>
                </a:cubicBezTo>
                <a:cubicBezTo>
                  <a:pt x="172" y="43"/>
                  <a:pt x="165" y="46"/>
                  <a:pt x="158" y="46"/>
                </a:cubicBezTo>
                <a:cubicBezTo>
                  <a:pt x="153" y="46"/>
                  <a:pt x="148" y="45"/>
                  <a:pt x="144" y="42"/>
                </a:cubicBezTo>
                <a:cubicBezTo>
                  <a:pt x="141" y="39"/>
                  <a:pt x="139" y="35"/>
                  <a:pt x="139" y="29"/>
                </a:cubicBezTo>
                <a:moveTo>
                  <a:pt x="135" y="127"/>
                </a:moveTo>
                <a:cubicBezTo>
                  <a:pt x="135" y="119"/>
                  <a:pt x="131" y="114"/>
                  <a:pt x="123" y="114"/>
                </a:cubicBezTo>
                <a:cubicBezTo>
                  <a:pt x="116" y="114"/>
                  <a:pt x="110" y="116"/>
                  <a:pt x="104" y="120"/>
                </a:cubicBezTo>
                <a:cubicBezTo>
                  <a:pt x="98" y="123"/>
                  <a:pt x="93" y="128"/>
                  <a:pt x="89" y="133"/>
                </a:cubicBezTo>
                <a:cubicBezTo>
                  <a:pt x="84" y="139"/>
                  <a:pt x="81" y="145"/>
                  <a:pt x="78" y="150"/>
                </a:cubicBezTo>
                <a:cubicBezTo>
                  <a:pt x="75" y="155"/>
                  <a:pt x="73" y="160"/>
                  <a:pt x="70" y="164"/>
                </a:cubicBezTo>
                <a:lnTo>
                  <a:pt x="67" y="171"/>
                </a:lnTo>
                <a:cubicBezTo>
                  <a:pt x="67" y="171"/>
                  <a:pt x="64" y="171"/>
                  <a:pt x="60" y="171"/>
                </a:cubicBezTo>
                <a:lnTo>
                  <a:pt x="54" y="171"/>
                </a:lnTo>
                <a:cubicBezTo>
                  <a:pt x="52" y="169"/>
                  <a:pt x="51" y="168"/>
                  <a:pt x="51" y="167"/>
                </a:cubicBezTo>
                <a:cubicBezTo>
                  <a:pt x="51" y="167"/>
                  <a:pt x="52" y="165"/>
                  <a:pt x="53" y="162"/>
                </a:cubicBezTo>
                <a:cubicBezTo>
                  <a:pt x="59" y="147"/>
                  <a:pt x="68" y="133"/>
                  <a:pt x="79" y="120"/>
                </a:cubicBezTo>
                <a:cubicBezTo>
                  <a:pt x="91" y="108"/>
                  <a:pt x="104" y="100"/>
                  <a:pt x="119" y="98"/>
                </a:cubicBezTo>
                <a:cubicBezTo>
                  <a:pt x="119" y="98"/>
                  <a:pt x="120" y="98"/>
                  <a:pt x="122" y="98"/>
                </a:cubicBezTo>
                <a:cubicBezTo>
                  <a:pt x="124" y="98"/>
                  <a:pt x="126" y="98"/>
                  <a:pt x="127" y="98"/>
                </a:cubicBezTo>
                <a:cubicBezTo>
                  <a:pt x="135" y="98"/>
                  <a:pt x="141" y="99"/>
                  <a:pt x="147" y="102"/>
                </a:cubicBezTo>
                <a:cubicBezTo>
                  <a:pt x="155" y="106"/>
                  <a:pt x="160" y="111"/>
                  <a:pt x="164" y="116"/>
                </a:cubicBezTo>
                <a:cubicBezTo>
                  <a:pt x="168" y="121"/>
                  <a:pt x="170" y="129"/>
                  <a:pt x="170" y="140"/>
                </a:cubicBezTo>
                <a:lnTo>
                  <a:pt x="170" y="147"/>
                </a:lnTo>
                <a:lnTo>
                  <a:pt x="148" y="237"/>
                </a:lnTo>
                <a:cubicBezTo>
                  <a:pt x="133" y="296"/>
                  <a:pt x="125" y="327"/>
                  <a:pt x="124" y="330"/>
                </a:cubicBezTo>
                <a:cubicBezTo>
                  <a:pt x="119" y="345"/>
                  <a:pt x="108" y="358"/>
                  <a:pt x="93" y="370"/>
                </a:cubicBezTo>
                <a:cubicBezTo>
                  <a:pt x="77" y="381"/>
                  <a:pt x="59" y="387"/>
                  <a:pt x="39" y="388"/>
                </a:cubicBezTo>
                <a:cubicBezTo>
                  <a:pt x="24" y="388"/>
                  <a:pt x="13" y="384"/>
                  <a:pt x="8" y="378"/>
                </a:cubicBezTo>
                <a:cubicBezTo>
                  <a:pt x="3" y="372"/>
                  <a:pt x="0" y="365"/>
                  <a:pt x="0" y="358"/>
                </a:cubicBezTo>
                <a:cubicBezTo>
                  <a:pt x="0" y="350"/>
                  <a:pt x="2" y="343"/>
                  <a:pt x="8" y="337"/>
                </a:cubicBezTo>
                <a:cubicBezTo>
                  <a:pt x="14" y="331"/>
                  <a:pt x="21" y="328"/>
                  <a:pt x="30" y="328"/>
                </a:cubicBezTo>
                <a:cubicBezTo>
                  <a:pt x="35" y="328"/>
                  <a:pt x="39" y="330"/>
                  <a:pt x="43" y="333"/>
                </a:cubicBezTo>
                <a:cubicBezTo>
                  <a:pt x="46" y="336"/>
                  <a:pt x="48" y="340"/>
                  <a:pt x="48" y="346"/>
                </a:cubicBezTo>
                <a:cubicBezTo>
                  <a:pt x="48" y="357"/>
                  <a:pt x="44" y="365"/>
                  <a:pt x="34" y="371"/>
                </a:cubicBezTo>
                <a:cubicBezTo>
                  <a:pt x="36" y="371"/>
                  <a:pt x="38" y="371"/>
                  <a:pt x="40" y="371"/>
                </a:cubicBezTo>
                <a:cubicBezTo>
                  <a:pt x="50" y="371"/>
                  <a:pt x="60" y="367"/>
                  <a:pt x="68" y="359"/>
                </a:cubicBezTo>
                <a:cubicBezTo>
                  <a:pt x="76" y="351"/>
                  <a:pt x="83" y="341"/>
                  <a:pt x="87" y="329"/>
                </a:cubicBezTo>
                <a:lnTo>
                  <a:pt x="92" y="311"/>
                </a:lnTo>
                <a:cubicBezTo>
                  <a:pt x="95" y="298"/>
                  <a:pt x="99" y="282"/>
                  <a:pt x="104" y="264"/>
                </a:cubicBezTo>
                <a:cubicBezTo>
                  <a:pt x="108" y="246"/>
                  <a:pt x="113" y="227"/>
                  <a:pt x="118" y="208"/>
                </a:cubicBezTo>
                <a:cubicBezTo>
                  <a:pt x="123" y="188"/>
                  <a:pt x="127" y="172"/>
                  <a:pt x="130" y="158"/>
                </a:cubicBezTo>
                <a:cubicBezTo>
                  <a:pt x="133" y="144"/>
                  <a:pt x="135" y="135"/>
                  <a:pt x="135" y="132"/>
                </a:cubicBezTo>
                <a:cubicBezTo>
                  <a:pt x="135" y="130"/>
                  <a:pt x="135" y="128"/>
                  <a:pt x="135" y="12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6669000" y="3718440"/>
            <a:ext cx="195480" cy="155880"/>
          </a:xfrm>
          <a:custGeom>
            <a:avLst/>
            <a:gdLst/>
            <a:ahLst/>
            <a:rect l="0" t="0" r="r" b="b"/>
            <a:pathLst>
              <a:path w="543" h="433">
                <a:moveTo>
                  <a:pt x="129" y="29"/>
                </a:moveTo>
                <a:cubicBezTo>
                  <a:pt x="127" y="29"/>
                  <a:pt x="126" y="29"/>
                  <a:pt x="124" y="29"/>
                </a:cubicBezTo>
                <a:cubicBezTo>
                  <a:pt x="113" y="29"/>
                  <a:pt x="107" y="29"/>
                  <a:pt x="105" y="29"/>
                </a:cubicBezTo>
                <a:cubicBezTo>
                  <a:pt x="103" y="28"/>
                  <a:pt x="101" y="26"/>
                  <a:pt x="101" y="22"/>
                </a:cubicBezTo>
                <a:cubicBezTo>
                  <a:pt x="101" y="10"/>
                  <a:pt x="104" y="3"/>
                  <a:pt x="108" y="1"/>
                </a:cubicBezTo>
                <a:cubicBezTo>
                  <a:pt x="109" y="1"/>
                  <a:pt x="130" y="0"/>
                  <a:pt x="171" y="0"/>
                </a:cubicBezTo>
                <a:cubicBezTo>
                  <a:pt x="203" y="0"/>
                  <a:pt x="222" y="0"/>
                  <a:pt x="226" y="0"/>
                </a:cubicBezTo>
                <a:cubicBezTo>
                  <a:pt x="231" y="0"/>
                  <a:pt x="234" y="2"/>
                  <a:pt x="235" y="4"/>
                </a:cubicBezTo>
                <a:cubicBezTo>
                  <a:pt x="324" y="213"/>
                  <a:pt x="370" y="322"/>
                  <a:pt x="371" y="327"/>
                </a:cubicBezTo>
                <a:lnTo>
                  <a:pt x="405" y="191"/>
                </a:lnTo>
                <a:cubicBezTo>
                  <a:pt x="428" y="102"/>
                  <a:pt x="439" y="55"/>
                  <a:pt x="439" y="49"/>
                </a:cubicBezTo>
                <a:cubicBezTo>
                  <a:pt x="439" y="38"/>
                  <a:pt x="425" y="31"/>
                  <a:pt x="398" y="29"/>
                </a:cubicBezTo>
                <a:cubicBezTo>
                  <a:pt x="388" y="29"/>
                  <a:pt x="383" y="27"/>
                  <a:pt x="383" y="22"/>
                </a:cubicBezTo>
                <a:cubicBezTo>
                  <a:pt x="383" y="22"/>
                  <a:pt x="384" y="19"/>
                  <a:pt x="385" y="15"/>
                </a:cubicBezTo>
                <a:cubicBezTo>
                  <a:pt x="386" y="8"/>
                  <a:pt x="387" y="4"/>
                  <a:pt x="388" y="3"/>
                </a:cubicBezTo>
                <a:cubicBezTo>
                  <a:pt x="389" y="2"/>
                  <a:pt x="391" y="1"/>
                  <a:pt x="395" y="0"/>
                </a:cubicBezTo>
                <a:cubicBezTo>
                  <a:pt x="396" y="0"/>
                  <a:pt x="402" y="1"/>
                  <a:pt x="414" y="1"/>
                </a:cubicBezTo>
                <a:cubicBezTo>
                  <a:pt x="426" y="1"/>
                  <a:pt x="444" y="2"/>
                  <a:pt x="467" y="2"/>
                </a:cubicBezTo>
                <a:cubicBezTo>
                  <a:pt x="488" y="2"/>
                  <a:pt x="504" y="2"/>
                  <a:pt x="515" y="2"/>
                </a:cubicBezTo>
                <a:cubicBezTo>
                  <a:pt x="526" y="1"/>
                  <a:pt x="532" y="1"/>
                  <a:pt x="534" y="1"/>
                </a:cubicBezTo>
                <a:cubicBezTo>
                  <a:pt x="540" y="1"/>
                  <a:pt x="543" y="3"/>
                  <a:pt x="543" y="7"/>
                </a:cubicBezTo>
                <a:cubicBezTo>
                  <a:pt x="543" y="17"/>
                  <a:pt x="542" y="23"/>
                  <a:pt x="538" y="26"/>
                </a:cubicBezTo>
                <a:cubicBezTo>
                  <a:pt x="537" y="28"/>
                  <a:pt x="533" y="29"/>
                  <a:pt x="524" y="29"/>
                </a:cubicBezTo>
                <a:cubicBezTo>
                  <a:pt x="494" y="31"/>
                  <a:pt x="476" y="40"/>
                  <a:pt x="468" y="55"/>
                </a:cubicBezTo>
                <a:lnTo>
                  <a:pt x="374" y="429"/>
                </a:lnTo>
                <a:cubicBezTo>
                  <a:pt x="373" y="432"/>
                  <a:pt x="369" y="433"/>
                  <a:pt x="361" y="433"/>
                </a:cubicBezTo>
                <a:cubicBezTo>
                  <a:pt x="355" y="433"/>
                  <a:pt x="351" y="433"/>
                  <a:pt x="350" y="432"/>
                </a:cubicBezTo>
                <a:cubicBezTo>
                  <a:pt x="348" y="431"/>
                  <a:pt x="321" y="367"/>
                  <a:pt x="268" y="240"/>
                </a:cubicBezTo>
                <a:lnTo>
                  <a:pt x="188" y="50"/>
                </a:lnTo>
                <a:lnTo>
                  <a:pt x="147" y="215"/>
                </a:lnTo>
                <a:cubicBezTo>
                  <a:pt x="118" y="324"/>
                  <a:pt x="105" y="379"/>
                  <a:pt x="105" y="383"/>
                </a:cubicBezTo>
                <a:cubicBezTo>
                  <a:pt x="107" y="397"/>
                  <a:pt x="122" y="404"/>
                  <a:pt x="151" y="404"/>
                </a:cubicBezTo>
                <a:lnTo>
                  <a:pt x="158" y="404"/>
                </a:lnTo>
                <a:cubicBezTo>
                  <a:pt x="160" y="406"/>
                  <a:pt x="161" y="408"/>
                  <a:pt x="161" y="409"/>
                </a:cubicBezTo>
                <a:cubicBezTo>
                  <a:pt x="161" y="410"/>
                  <a:pt x="161" y="414"/>
                  <a:pt x="160" y="421"/>
                </a:cubicBezTo>
                <a:cubicBezTo>
                  <a:pt x="158" y="427"/>
                  <a:pt x="156" y="431"/>
                  <a:pt x="154" y="433"/>
                </a:cubicBezTo>
                <a:lnTo>
                  <a:pt x="145" y="433"/>
                </a:lnTo>
                <a:cubicBezTo>
                  <a:pt x="131" y="432"/>
                  <a:pt x="109" y="432"/>
                  <a:pt x="76" y="432"/>
                </a:cubicBezTo>
                <a:cubicBezTo>
                  <a:pt x="64" y="432"/>
                  <a:pt x="54" y="432"/>
                  <a:pt x="44" y="432"/>
                </a:cubicBezTo>
                <a:cubicBezTo>
                  <a:pt x="34" y="432"/>
                  <a:pt x="26" y="432"/>
                  <a:pt x="21" y="432"/>
                </a:cubicBezTo>
                <a:cubicBezTo>
                  <a:pt x="15" y="432"/>
                  <a:pt x="11" y="432"/>
                  <a:pt x="10" y="433"/>
                </a:cubicBezTo>
                <a:cubicBezTo>
                  <a:pt x="3" y="433"/>
                  <a:pt x="0" y="431"/>
                  <a:pt x="0" y="427"/>
                </a:cubicBezTo>
                <a:cubicBezTo>
                  <a:pt x="0" y="425"/>
                  <a:pt x="1" y="422"/>
                  <a:pt x="2" y="417"/>
                </a:cubicBezTo>
                <a:cubicBezTo>
                  <a:pt x="3" y="412"/>
                  <a:pt x="5" y="409"/>
                  <a:pt x="5" y="408"/>
                </a:cubicBezTo>
                <a:cubicBezTo>
                  <a:pt x="6" y="405"/>
                  <a:pt x="11" y="404"/>
                  <a:pt x="20" y="404"/>
                </a:cubicBezTo>
                <a:cubicBezTo>
                  <a:pt x="49" y="403"/>
                  <a:pt x="67" y="395"/>
                  <a:pt x="76" y="379"/>
                </a:cubicBezTo>
                <a:cubicBezTo>
                  <a:pt x="77" y="377"/>
                  <a:pt x="92" y="319"/>
                  <a:pt x="120" y="203"/>
                </a:cubicBezTo>
                <a:lnTo>
                  <a:pt x="164" y="31"/>
                </a:lnTo>
                <a:cubicBezTo>
                  <a:pt x="164" y="31"/>
                  <a:pt x="152" y="30"/>
                  <a:pt x="129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6606360" y="3654000"/>
            <a:ext cx="313920" cy="14040"/>
          </a:xfrm>
          <a:custGeom>
            <a:avLst/>
            <a:gdLst/>
            <a:ahLst/>
            <a:rect l="0" t="0" r="r" b="b"/>
            <a:pathLst>
              <a:path w="872" h="39">
                <a:moveTo>
                  <a:pt x="0" y="39"/>
                </a:moveTo>
                <a:lnTo>
                  <a:pt x="872" y="39"/>
                </a:lnTo>
                <a:lnTo>
                  <a:pt x="872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6954120" y="3562200"/>
            <a:ext cx="195480" cy="155880"/>
          </a:xfrm>
          <a:custGeom>
            <a:avLst/>
            <a:gdLst/>
            <a:ahLst/>
            <a:rect l="0" t="0" r="r" b="b"/>
            <a:pathLst>
              <a:path w="543" h="433">
                <a:moveTo>
                  <a:pt x="125" y="30"/>
                </a:moveTo>
                <a:cubicBezTo>
                  <a:pt x="111" y="30"/>
                  <a:pt x="103" y="29"/>
                  <a:pt x="102" y="27"/>
                </a:cubicBezTo>
                <a:cubicBezTo>
                  <a:pt x="102" y="26"/>
                  <a:pt x="102" y="25"/>
                  <a:pt x="102" y="22"/>
                </a:cubicBezTo>
                <a:cubicBezTo>
                  <a:pt x="102" y="12"/>
                  <a:pt x="104" y="5"/>
                  <a:pt x="109" y="1"/>
                </a:cubicBezTo>
                <a:cubicBezTo>
                  <a:pt x="109" y="1"/>
                  <a:pt x="113" y="0"/>
                  <a:pt x="119" y="0"/>
                </a:cubicBezTo>
                <a:cubicBezTo>
                  <a:pt x="137" y="1"/>
                  <a:pt x="165" y="2"/>
                  <a:pt x="205" y="2"/>
                </a:cubicBezTo>
                <a:cubicBezTo>
                  <a:pt x="220" y="2"/>
                  <a:pt x="233" y="2"/>
                  <a:pt x="245" y="2"/>
                </a:cubicBezTo>
                <a:cubicBezTo>
                  <a:pt x="257" y="2"/>
                  <a:pt x="267" y="2"/>
                  <a:pt x="274" y="1"/>
                </a:cubicBezTo>
                <a:cubicBezTo>
                  <a:pt x="280" y="1"/>
                  <a:pt x="285" y="1"/>
                  <a:pt x="286" y="1"/>
                </a:cubicBezTo>
                <a:cubicBezTo>
                  <a:pt x="293" y="1"/>
                  <a:pt x="296" y="3"/>
                  <a:pt x="296" y="7"/>
                </a:cubicBezTo>
                <a:cubicBezTo>
                  <a:pt x="296" y="8"/>
                  <a:pt x="296" y="11"/>
                  <a:pt x="295" y="16"/>
                </a:cubicBezTo>
                <a:cubicBezTo>
                  <a:pt x="293" y="23"/>
                  <a:pt x="291" y="28"/>
                  <a:pt x="289" y="29"/>
                </a:cubicBezTo>
                <a:lnTo>
                  <a:pt x="288" y="29"/>
                </a:lnTo>
                <a:cubicBezTo>
                  <a:pt x="287" y="29"/>
                  <a:pt x="286" y="29"/>
                  <a:pt x="284" y="29"/>
                </a:cubicBezTo>
                <a:cubicBezTo>
                  <a:pt x="283" y="29"/>
                  <a:pt x="282" y="29"/>
                  <a:pt x="280" y="29"/>
                </a:cubicBezTo>
                <a:cubicBezTo>
                  <a:pt x="278" y="29"/>
                  <a:pt x="276" y="29"/>
                  <a:pt x="274" y="30"/>
                </a:cubicBezTo>
                <a:cubicBezTo>
                  <a:pt x="272" y="30"/>
                  <a:pt x="270" y="30"/>
                  <a:pt x="269" y="30"/>
                </a:cubicBezTo>
                <a:cubicBezTo>
                  <a:pt x="252" y="30"/>
                  <a:pt x="242" y="31"/>
                  <a:pt x="237" y="31"/>
                </a:cubicBezTo>
                <a:cubicBezTo>
                  <a:pt x="232" y="32"/>
                  <a:pt x="229" y="35"/>
                  <a:pt x="226" y="38"/>
                </a:cubicBezTo>
                <a:cubicBezTo>
                  <a:pt x="224" y="40"/>
                  <a:pt x="218" y="66"/>
                  <a:pt x="205" y="116"/>
                </a:cubicBezTo>
                <a:cubicBezTo>
                  <a:pt x="202" y="127"/>
                  <a:pt x="199" y="139"/>
                  <a:pt x="196" y="153"/>
                </a:cubicBezTo>
                <a:cubicBezTo>
                  <a:pt x="192" y="166"/>
                  <a:pt x="190" y="176"/>
                  <a:pt x="188" y="183"/>
                </a:cubicBezTo>
                <a:lnTo>
                  <a:pt x="186" y="192"/>
                </a:lnTo>
                <a:cubicBezTo>
                  <a:pt x="186" y="193"/>
                  <a:pt x="216" y="193"/>
                  <a:pt x="277" y="193"/>
                </a:cubicBezTo>
                <a:lnTo>
                  <a:pt x="369" y="193"/>
                </a:lnTo>
                <a:lnTo>
                  <a:pt x="370" y="191"/>
                </a:lnTo>
                <a:cubicBezTo>
                  <a:pt x="370" y="190"/>
                  <a:pt x="376" y="164"/>
                  <a:pt x="389" y="114"/>
                </a:cubicBezTo>
                <a:cubicBezTo>
                  <a:pt x="401" y="65"/>
                  <a:pt x="407" y="39"/>
                  <a:pt x="407" y="36"/>
                </a:cubicBezTo>
                <a:cubicBezTo>
                  <a:pt x="407" y="33"/>
                  <a:pt x="395" y="30"/>
                  <a:pt x="371" y="30"/>
                </a:cubicBezTo>
                <a:cubicBezTo>
                  <a:pt x="361" y="30"/>
                  <a:pt x="355" y="29"/>
                  <a:pt x="352" y="28"/>
                </a:cubicBezTo>
                <a:cubicBezTo>
                  <a:pt x="349" y="27"/>
                  <a:pt x="348" y="26"/>
                  <a:pt x="348" y="23"/>
                </a:cubicBezTo>
                <a:cubicBezTo>
                  <a:pt x="348" y="22"/>
                  <a:pt x="348" y="19"/>
                  <a:pt x="349" y="15"/>
                </a:cubicBezTo>
                <a:cubicBezTo>
                  <a:pt x="351" y="8"/>
                  <a:pt x="352" y="4"/>
                  <a:pt x="353" y="3"/>
                </a:cubicBezTo>
                <a:cubicBezTo>
                  <a:pt x="354" y="2"/>
                  <a:pt x="357" y="2"/>
                  <a:pt x="363" y="1"/>
                </a:cubicBezTo>
                <a:cubicBezTo>
                  <a:pt x="365" y="1"/>
                  <a:pt x="374" y="1"/>
                  <a:pt x="389" y="2"/>
                </a:cubicBezTo>
                <a:cubicBezTo>
                  <a:pt x="405" y="2"/>
                  <a:pt x="425" y="2"/>
                  <a:pt x="450" y="2"/>
                </a:cubicBezTo>
                <a:cubicBezTo>
                  <a:pt x="476" y="2"/>
                  <a:pt x="496" y="2"/>
                  <a:pt x="510" y="2"/>
                </a:cubicBezTo>
                <a:cubicBezTo>
                  <a:pt x="524" y="1"/>
                  <a:pt x="531" y="1"/>
                  <a:pt x="533" y="1"/>
                </a:cubicBezTo>
                <a:cubicBezTo>
                  <a:pt x="540" y="1"/>
                  <a:pt x="543" y="3"/>
                  <a:pt x="543" y="7"/>
                </a:cubicBezTo>
                <a:cubicBezTo>
                  <a:pt x="543" y="19"/>
                  <a:pt x="541" y="26"/>
                  <a:pt x="536" y="29"/>
                </a:cubicBezTo>
                <a:lnTo>
                  <a:pt x="535" y="29"/>
                </a:lnTo>
                <a:cubicBezTo>
                  <a:pt x="534" y="29"/>
                  <a:pt x="533" y="29"/>
                  <a:pt x="531" y="29"/>
                </a:cubicBezTo>
                <a:cubicBezTo>
                  <a:pt x="530" y="29"/>
                  <a:pt x="529" y="29"/>
                  <a:pt x="527" y="29"/>
                </a:cubicBezTo>
                <a:cubicBezTo>
                  <a:pt x="525" y="29"/>
                  <a:pt x="523" y="29"/>
                  <a:pt x="521" y="30"/>
                </a:cubicBezTo>
                <a:cubicBezTo>
                  <a:pt x="519" y="30"/>
                  <a:pt x="517" y="30"/>
                  <a:pt x="516" y="30"/>
                </a:cubicBezTo>
                <a:cubicBezTo>
                  <a:pt x="499" y="30"/>
                  <a:pt x="489" y="31"/>
                  <a:pt x="484" y="31"/>
                </a:cubicBezTo>
                <a:cubicBezTo>
                  <a:pt x="479" y="32"/>
                  <a:pt x="476" y="35"/>
                  <a:pt x="473" y="38"/>
                </a:cubicBezTo>
                <a:cubicBezTo>
                  <a:pt x="471" y="41"/>
                  <a:pt x="456" y="100"/>
                  <a:pt x="426" y="217"/>
                </a:cubicBezTo>
                <a:cubicBezTo>
                  <a:pt x="397" y="336"/>
                  <a:pt x="382" y="395"/>
                  <a:pt x="382" y="397"/>
                </a:cubicBezTo>
                <a:cubicBezTo>
                  <a:pt x="382" y="400"/>
                  <a:pt x="383" y="401"/>
                  <a:pt x="384" y="401"/>
                </a:cubicBezTo>
                <a:cubicBezTo>
                  <a:pt x="388" y="402"/>
                  <a:pt x="399" y="403"/>
                  <a:pt x="418" y="404"/>
                </a:cubicBezTo>
                <a:lnTo>
                  <a:pt x="439" y="404"/>
                </a:lnTo>
                <a:cubicBezTo>
                  <a:pt x="442" y="408"/>
                  <a:pt x="443" y="410"/>
                  <a:pt x="443" y="410"/>
                </a:cubicBezTo>
                <a:cubicBezTo>
                  <a:pt x="443" y="410"/>
                  <a:pt x="442" y="414"/>
                  <a:pt x="441" y="421"/>
                </a:cubicBezTo>
                <a:cubicBezTo>
                  <a:pt x="439" y="427"/>
                  <a:pt x="437" y="431"/>
                  <a:pt x="435" y="433"/>
                </a:cubicBezTo>
                <a:lnTo>
                  <a:pt x="424" y="433"/>
                </a:lnTo>
                <a:cubicBezTo>
                  <a:pt x="409" y="433"/>
                  <a:pt x="380" y="432"/>
                  <a:pt x="339" y="432"/>
                </a:cubicBezTo>
                <a:cubicBezTo>
                  <a:pt x="325" y="432"/>
                  <a:pt x="312" y="432"/>
                  <a:pt x="300" y="432"/>
                </a:cubicBezTo>
                <a:cubicBezTo>
                  <a:pt x="287" y="432"/>
                  <a:pt x="278" y="432"/>
                  <a:pt x="270" y="432"/>
                </a:cubicBezTo>
                <a:cubicBezTo>
                  <a:pt x="263" y="432"/>
                  <a:pt x="259" y="432"/>
                  <a:pt x="257" y="433"/>
                </a:cubicBezTo>
                <a:cubicBezTo>
                  <a:pt x="250" y="433"/>
                  <a:pt x="246" y="431"/>
                  <a:pt x="246" y="427"/>
                </a:cubicBezTo>
                <a:cubicBezTo>
                  <a:pt x="246" y="425"/>
                  <a:pt x="247" y="422"/>
                  <a:pt x="248" y="418"/>
                </a:cubicBezTo>
                <a:cubicBezTo>
                  <a:pt x="250" y="410"/>
                  <a:pt x="253" y="406"/>
                  <a:pt x="255" y="405"/>
                </a:cubicBezTo>
                <a:cubicBezTo>
                  <a:pt x="256" y="405"/>
                  <a:pt x="260" y="404"/>
                  <a:pt x="264" y="404"/>
                </a:cubicBezTo>
                <a:lnTo>
                  <a:pt x="268" y="404"/>
                </a:lnTo>
                <a:cubicBezTo>
                  <a:pt x="279" y="404"/>
                  <a:pt x="292" y="404"/>
                  <a:pt x="306" y="402"/>
                </a:cubicBezTo>
                <a:cubicBezTo>
                  <a:pt x="308" y="402"/>
                  <a:pt x="310" y="402"/>
                  <a:pt x="311" y="402"/>
                </a:cubicBezTo>
                <a:cubicBezTo>
                  <a:pt x="312" y="402"/>
                  <a:pt x="313" y="401"/>
                  <a:pt x="315" y="399"/>
                </a:cubicBezTo>
                <a:cubicBezTo>
                  <a:pt x="316" y="397"/>
                  <a:pt x="318" y="395"/>
                  <a:pt x="319" y="393"/>
                </a:cubicBezTo>
                <a:cubicBezTo>
                  <a:pt x="319" y="391"/>
                  <a:pt x="321" y="387"/>
                  <a:pt x="322" y="382"/>
                </a:cubicBezTo>
                <a:cubicBezTo>
                  <a:pt x="324" y="376"/>
                  <a:pt x="325" y="370"/>
                  <a:pt x="327" y="364"/>
                </a:cubicBezTo>
                <a:cubicBezTo>
                  <a:pt x="328" y="358"/>
                  <a:pt x="330" y="349"/>
                  <a:pt x="334" y="337"/>
                </a:cubicBezTo>
                <a:cubicBezTo>
                  <a:pt x="337" y="325"/>
                  <a:pt x="339" y="315"/>
                  <a:pt x="341" y="308"/>
                </a:cubicBezTo>
                <a:cubicBezTo>
                  <a:pt x="355" y="253"/>
                  <a:pt x="362" y="224"/>
                  <a:pt x="362" y="223"/>
                </a:cubicBezTo>
                <a:cubicBezTo>
                  <a:pt x="362" y="223"/>
                  <a:pt x="331" y="222"/>
                  <a:pt x="270" y="222"/>
                </a:cubicBezTo>
                <a:lnTo>
                  <a:pt x="178" y="222"/>
                </a:lnTo>
                <a:lnTo>
                  <a:pt x="157" y="309"/>
                </a:lnTo>
                <a:cubicBezTo>
                  <a:pt x="143" y="365"/>
                  <a:pt x="136" y="395"/>
                  <a:pt x="136" y="397"/>
                </a:cubicBezTo>
                <a:cubicBezTo>
                  <a:pt x="136" y="400"/>
                  <a:pt x="137" y="402"/>
                  <a:pt x="141" y="402"/>
                </a:cubicBezTo>
                <a:cubicBezTo>
                  <a:pt x="144" y="403"/>
                  <a:pt x="155" y="404"/>
                  <a:pt x="172" y="404"/>
                </a:cubicBezTo>
                <a:lnTo>
                  <a:pt x="192" y="404"/>
                </a:lnTo>
                <a:cubicBezTo>
                  <a:pt x="195" y="408"/>
                  <a:pt x="196" y="410"/>
                  <a:pt x="196" y="410"/>
                </a:cubicBezTo>
                <a:cubicBezTo>
                  <a:pt x="196" y="410"/>
                  <a:pt x="195" y="414"/>
                  <a:pt x="194" y="421"/>
                </a:cubicBezTo>
                <a:cubicBezTo>
                  <a:pt x="192" y="427"/>
                  <a:pt x="190" y="431"/>
                  <a:pt x="188" y="433"/>
                </a:cubicBezTo>
                <a:lnTo>
                  <a:pt x="178" y="433"/>
                </a:lnTo>
                <a:cubicBezTo>
                  <a:pt x="163" y="433"/>
                  <a:pt x="134" y="432"/>
                  <a:pt x="93" y="432"/>
                </a:cubicBezTo>
                <a:cubicBezTo>
                  <a:pt x="79" y="432"/>
                  <a:pt x="66" y="432"/>
                  <a:pt x="54" y="432"/>
                </a:cubicBezTo>
                <a:cubicBezTo>
                  <a:pt x="41" y="432"/>
                  <a:pt x="32" y="432"/>
                  <a:pt x="24" y="432"/>
                </a:cubicBezTo>
                <a:cubicBezTo>
                  <a:pt x="17" y="432"/>
                  <a:pt x="13" y="432"/>
                  <a:pt x="11" y="433"/>
                </a:cubicBezTo>
                <a:cubicBezTo>
                  <a:pt x="4" y="433"/>
                  <a:pt x="0" y="431"/>
                  <a:pt x="0" y="427"/>
                </a:cubicBezTo>
                <a:cubicBezTo>
                  <a:pt x="0" y="426"/>
                  <a:pt x="1" y="423"/>
                  <a:pt x="2" y="418"/>
                </a:cubicBezTo>
                <a:cubicBezTo>
                  <a:pt x="4" y="410"/>
                  <a:pt x="7" y="406"/>
                  <a:pt x="9" y="405"/>
                </a:cubicBezTo>
                <a:cubicBezTo>
                  <a:pt x="10" y="405"/>
                  <a:pt x="14" y="404"/>
                  <a:pt x="18" y="404"/>
                </a:cubicBezTo>
                <a:lnTo>
                  <a:pt x="22" y="404"/>
                </a:lnTo>
                <a:cubicBezTo>
                  <a:pt x="33" y="404"/>
                  <a:pt x="46" y="404"/>
                  <a:pt x="60" y="402"/>
                </a:cubicBezTo>
                <a:cubicBezTo>
                  <a:pt x="66" y="401"/>
                  <a:pt x="70" y="399"/>
                  <a:pt x="72" y="395"/>
                </a:cubicBezTo>
                <a:cubicBezTo>
                  <a:pt x="73" y="393"/>
                  <a:pt x="88" y="335"/>
                  <a:pt x="117" y="218"/>
                </a:cubicBezTo>
                <a:cubicBezTo>
                  <a:pt x="147" y="103"/>
                  <a:pt x="161" y="42"/>
                  <a:pt x="161" y="35"/>
                </a:cubicBezTo>
                <a:cubicBezTo>
                  <a:pt x="161" y="32"/>
                  <a:pt x="149" y="30"/>
                  <a:pt x="125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7170840" y="354708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6"/>
                </a:moveTo>
                <a:cubicBezTo>
                  <a:pt x="0" y="287"/>
                  <a:pt x="2" y="260"/>
                  <a:pt x="6" y="233"/>
                </a:cubicBezTo>
                <a:cubicBezTo>
                  <a:pt x="10" y="207"/>
                  <a:pt x="15" y="185"/>
                  <a:pt x="21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6" y="35"/>
                </a:cubicBezTo>
                <a:cubicBezTo>
                  <a:pt x="108" y="23"/>
                  <a:pt x="114" y="16"/>
                  <a:pt x="117" y="13"/>
                </a:cubicBezTo>
                <a:cubicBezTo>
                  <a:pt x="119" y="11"/>
                  <a:pt x="124" y="6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7"/>
                  <a:pt x="95" y="85"/>
                  <a:pt x="83" y="107"/>
                </a:cubicBezTo>
                <a:cubicBezTo>
                  <a:pt x="73" y="128"/>
                  <a:pt x="64" y="158"/>
                  <a:pt x="57" y="194"/>
                </a:cubicBezTo>
                <a:cubicBezTo>
                  <a:pt x="50" y="231"/>
                  <a:pt x="46" y="272"/>
                  <a:pt x="46" y="316"/>
                </a:cubicBezTo>
                <a:cubicBezTo>
                  <a:pt x="46" y="361"/>
                  <a:pt x="50" y="401"/>
                  <a:pt x="57" y="438"/>
                </a:cubicBezTo>
                <a:cubicBezTo>
                  <a:pt x="64" y="474"/>
                  <a:pt x="73" y="503"/>
                  <a:pt x="83" y="526"/>
                </a:cubicBezTo>
                <a:cubicBezTo>
                  <a:pt x="94" y="548"/>
                  <a:pt x="104" y="566"/>
                  <a:pt x="115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2"/>
                  <a:pt x="149" y="634"/>
                  <a:pt x="142" y="634"/>
                </a:cubicBezTo>
                <a:lnTo>
                  <a:pt x="141" y="634"/>
                </a:lnTo>
                <a:lnTo>
                  <a:pt x="132" y="634"/>
                </a:lnTo>
                <a:lnTo>
                  <a:pt x="115" y="618"/>
                </a:lnTo>
                <a:cubicBezTo>
                  <a:pt x="74" y="582"/>
                  <a:pt x="45" y="537"/>
                  <a:pt x="27" y="483"/>
                </a:cubicBezTo>
                <a:cubicBezTo>
                  <a:pt x="9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7245720" y="3617280"/>
            <a:ext cx="90360" cy="103320"/>
          </a:xfrm>
          <a:custGeom>
            <a:avLst/>
            <a:gdLst/>
            <a:ahLst/>
            <a:rect l="0" t="0" r="r" b="b"/>
            <a:pathLst>
              <a:path w="251" h="287">
                <a:moveTo>
                  <a:pt x="0" y="180"/>
                </a:moveTo>
                <a:cubicBezTo>
                  <a:pt x="0" y="134"/>
                  <a:pt x="18" y="92"/>
                  <a:pt x="54" y="55"/>
                </a:cubicBezTo>
                <a:cubicBezTo>
                  <a:pt x="91" y="18"/>
                  <a:pt x="130" y="0"/>
                  <a:pt x="173" y="0"/>
                </a:cubicBezTo>
                <a:cubicBezTo>
                  <a:pt x="197" y="0"/>
                  <a:pt x="215" y="5"/>
                  <a:pt x="229" y="15"/>
                </a:cubicBezTo>
                <a:cubicBezTo>
                  <a:pt x="242" y="25"/>
                  <a:pt x="249" y="38"/>
                  <a:pt x="249" y="55"/>
                </a:cubicBezTo>
                <a:cubicBezTo>
                  <a:pt x="249" y="67"/>
                  <a:pt x="245" y="77"/>
                  <a:pt x="237" y="86"/>
                </a:cubicBezTo>
                <a:cubicBezTo>
                  <a:pt x="229" y="94"/>
                  <a:pt x="219" y="99"/>
                  <a:pt x="207" y="99"/>
                </a:cubicBezTo>
                <a:cubicBezTo>
                  <a:pt x="199" y="99"/>
                  <a:pt x="193" y="97"/>
                  <a:pt x="188" y="93"/>
                </a:cubicBezTo>
                <a:cubicBezTo>
                  <a:pt x="183" y="89"/>
                  <a:pt x="181" y="82"/>
                  <a:pt x="181" y="74"/>
                </a:cubicBezTo>
                <a:cubicBezTo>
                  <a:pt x="181" y="65"/>
                  <a:pt x="183" y="58"/>
                  <a:pt x="188" y="52"/>
                </a:cubicBezTo>
                <a:cubicBezTo>
                  <a:pt x="193" y="46"/>
                  <a:pt x="197" y="42"/>
                  <a:pt x="202" y="39"/>
                </a:cubicBezTo>
                <a:cubicBezTo>
                  <a:pt x="207" y="36"/>
                  <a:pt x="210" y="35"/>
                  <a:pt x="211" y="35"/>
                </a:cubicBezTo>
                <a:cubicBezTo>
                  <a:pt x="211" y="34"/>
                  <a:pt x="210" y="33"/>
                  <a:pt x="208" y="32"/>
                </a:cubicBezTo>
                <a:cubicBezTo>
                  <a:pt x="205" y="30"/>
                  <a:pt x="201" y="28"/>
                  <a:pt x="194" y="26"/>
                </a:cubicBezTo>
                <a:cubicBezTo>
                  <a:pt x="188" y="25"/>
                  <a:pt x="181" y="24"/>
                  <a:pt x="173" y="24"/>
                </a:cubicBezTo>
                <a:cubicBezTo>
                  <a:pt x="159" y="24"/>
                  <a:pt x="147" y="27"/>
                  <a:pt x="136" y="33"/>
                </a:cubicBezTo>
                <a:cubicBezTo>
                  <a:pt x="127" y="37"/>
                  <a:pt x="118" y="43"/>
                  <a:pt x="109" y="52"/>
                </a:cubicBezTo>
                <a:cubicBezTo>
                  <a:pt x="90" y="71"/>
                  <a:pt x="77" y="97"/>
                  <a:pt x="68" y="132"/>
                </a:cubicBezTo>
                <a:cubicBezTo>
                  <a:pt x="60" y="166"/>
                  <a:pt x="55" y="190"/>
                  <a:pt x="55" y="205"/>
                </a:cubicBezTo>
                <a:cubicBezTo>
                  <a:pt x="55" y="225"/>
                  <a:pt x="60" y="239"/>
                  <a:pt x="71" y="249"/>
                </a:cubicBezTo>
                <a:cubicBezTo>
                  <a:pt x="81" y="259"/>
                  <a:pt x="93" y="264"/>
                  <a:pt x="108" y="264"/>
                </a:cubicBezTo>
                <a:lnTo>
                  <a:pt x="111" y="264"/>
                </a:lnTo>
                <a:cubicBezTo>
                  <a:pt x="158" y="264"/>
                  <a:pt x="198" y="246"/>
                  <a:pt x="229" y="210"/>
                </a:cubicBezTo>
                <a:cubicBezTo>
                  <a:pt x="232" y="206"/>
                  <a:pt x="235" y="204"/>
                  <a:pt x="236" y="204"/>
                </a:cubicBezTo>
                <a:cubicBezTo>
                  <a:pt x="238" y="204"/>
                  <a:pt x="241" y="206"/>
                  <a:pt x="244" y="210"/>
                </a:cubicBezTo>
                <a:cubicBezTo>
                  <a:pt x="248" y="213"/>
                  <a:pt x="250" y="216"/>
                  <a:pt x="251" y="218"/>
                </a:cubicBezTo>
                <a:cubicBezTo>
                  <a:pt x="251" y="221"/>
                  <a:pt x="249" y="224"/>
                  <a:pt x="245" y="228"/>
                </a:cubicBezTo>
                <a:cubicBezTo>
                  <a:pt x="241" y="232"/>
                  <a:pt x="235" y="238"/>
                  <a:pt x="227" y="246"/>
                </a:cubicBezTo>
                <a:cubicBezTo>
                  <a:pt x="219" y="253"/>
                  <a:pt x="209" y="260"/>
                  <a:pt x="198" y="265"/>
                </a:cubicBezTo>
                <a:cubicBezTo>
                  <a:pt x="187" y="270"/>
                  <a:pt x="174" y="275"/>
                  <a:pt x="157" y="280"/>
                </a:cubicBezTo>
                <a:cubicBezTo>
                  <a:pt x="141" y="286"/>
                  <a:pt x="124" y="288"/>
                  <a:pt x="106" y="287"/>
                </a:cubicBezTo>
                <a:cubicBezTo>
                  <a:pt x="75" y="287"/>
                  <a:pt x="49" y="277"/>
                  <a:pt x="30" y="257"/>
                </a:cubicBezTo>
                <a:cubicBezTo>
                  <a:pt x="10" y="237"/>
                  <a:pt x="0" y="211"/>
                  <a:pt x="0" y="1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7347600" y="3560040"/>
            <a:ext cx="115560" cy="160560"/>
          </a:xfrm>
          <a:custGeom>
            <a:avLst/>
            <a:gdLst/>
            <a:ahLst/>
            <a:rect l="0" t="0" r="r" b="b"/>
            <a:pathLst>
              <a:path w="321" h="446">
                <a:moveTo>
                  <a:pt x="56" y="6"/>
                </a:moveTo>
                <a:cubicBezTo>
                  <a:pt x="56" y="6"/>
                  <a:pt x="71" y="5"/>
                  <a:pt x="101" y="3"/>
                </a:cubicBezTo>
                <a:cubicBezTo>
                  <a:pt x="131" y="1"/>
                  <a:pt x="147" y="0"/>
                  <a:pt x="148" y="0"/>
                </a:cubicBezTo>
                <a:cubicBezTo>
                  <a:pt x="153" y="0"/>
                  <a:pt x="155" y="1"/>
                  <a:pt x="155" y="5"/>
                </a:cubicBezTo>
                <a:cubicBezTo>
                  <a:pt x="155" y="10"/>
                  <a:pt x="148" y="42"/>
                  <a:pt x="132" y="101"/>
                </a:cubicBezTo>
                <a:cubicBezTo>
                  <a:pt x="116" y="164"/>
                  <a:pt x="108" y="196"/>
                  <a:pt x="108" y="197"/>
                </a:cubicBezTo>
                <a:cubicBezTo>
                  <a:pt x="108" y="198"/>
                  <a:pt x="110" y="197"/>
                  <a:pt x="113" y="194"/>
                </a:cubicBezTo>
                <a:cubicBezTo>
                  <a:pt x="138" y="171"/>
                  <a:pt x="166" y="160"/>
                  <a:pt x="195" y="160"/>
                </a:cubicBezTo>
                <a:cubicBezTo>
                  <a:pt x="218" y="160"/>
                  <a:pt x="237" y="166"/>
                  <a:pt x="251" y="177"/>
                </a:cubicBezTo>
                <a:cubicBezTo>
                  <a:pt x="265" y="188"/>
                  <a:pt x="272" y="205"/>
                  <a:pt x="273" y="227"/>
                </a:cubicBezTo>
                <a:cubicBezTo>
                  <a:pt x="273" y="248"/>
                  <a:pt x="264" y="282"/>
                  <a:pt x="248" y="327"/>
                </a:cubicBezTo>
                <a:cubicBezTo>
                  <a:pt x="232" y="372"/>
                  <a:pt x="223" y="399"/>
                  <a:pt x="223" y="408"/>
                </a:cubicBezTo>
                <a:cubicBezTo>
                  <a:pt x="224" y="414"/>
                  <a:pt x="225" y="418"/>
                  <a:pt x="227" y="420"/>
                </a:cubicBezTo>
                <a:cubicBezTo>
                  <a:pt x="228" y="422"/>
                  <a:pt x="232" y="423"/>
                  <a:pt x="237" y="423"/>
                </a:cubicBezTo>
                <a:cubicBezTo>
                  <a:pt x="249" y="423"/>
                  <a:pt x="260" y="417"/>
                  <a:pt x="270" y="404"/>
                </a:cubicBezTo>
                <a:cubicBezTo>
                  <a:pt x="280" y="391"/>
                  <a:pt x="288" y="374"/>
                  <a:pt x="295" y="352"/>
                </a:cubicBezTo>
                <a:cubicBezTo>
                  <a:pt x="296" y="347"/>
                  <a:pt x="297" y="345"/>
                  <a:pt x="298" y="344"/>
                </a:cubicBezTo>
                <a:cubicBezTo>
                  <a:pt x="300" y="343"/>
                  <a:pt x="303" y="343"/>
                  <a:pt x="309" y="343"/>
                </a:cubicBezTo>
                <a:cubicBezTo>
                  <a:pt x="317" y="343"/>
                  <a:pt x="321" y="344"/>
                  <a:pt x="321" y="348"/>
                </a:cubicBezTo>
                <a:cubicBezTo>
                  <a:pt x="321" y="348"/>
                  <a:pt x="320" y="351"/>
                  <a:pt x="319" y="357"/>
                </a:cubicBezTo>
                <a:cubicBezTo>
                  <a:pt x="312" y="382"/>
                  <a:pt x="301" y="403"/>
                  <a:pt x="286" y="419"/>
                </a:cubicBezTo>
                <a:cubicBezTo>
                  <a:pt x="272" y="437"/>
                  <a:pt x="255" y="446"/>
                  <a:pt x="235" y="446"/>
                </a:cubicBezTo>
                <a:lnTo>
                  <a:pt x="232" y="446"/>
                </a:lnTo>
                <a:cubicBezTo>
                  <a:pt x="211" y="446"/>
                  <a:pt x="197" y="440"/>
                  <a:pt x="188" y="429"/>
                </a:cubicBezTo>
                <a:cubicBezTo>
                  <a:pt x="179" y="417"/>
                  <a:pt x="175" y="405"/>
                  <a:pt x="175" y="393"/>
                </a:cubicBezTo>
                <a:cubicBezTo>
                  <a:pt x="175" y="386"/>
                  <a:pt x="182" y="361"/>
                  <a:pt x="198" y="318"/>
                </a:cubicBezTo>
                <a:cubicBezTo>
                  <a:pt x="213" y="275"/>
                  <a:pt x="220" y="243"/>
                  <a:pt x="221" y="221"/>
                </a:cubicBezTo>
                <a:cubicBezTo>
                  <a:pt x="221" y="196"/>
                  <a:pt x="212" y="184"/>
                  <a:pt x="193" y="184"/>
                </a:cubicBezTo>
                <a:lnTo>
                  <a:pt x="190" y="184"/>
                </a:lnTo>
                <a:cubicBezTo>
                  <a:pt x="155" y="184"/>
                  <a:pt x="125" y="205"/>
                  <a:pt x="99" y="246"/>
                </a:cubicBezTo>
                <a:lnTo>
                  <a:pt x="94" y="254"/>
                </a:lnTo>
                <a:lnTo>
                  <a:pt x="73" y="339"/>
                </a:lnTo>
                <a:cubicBezTo>
                  <a:pt x="59" y="394"/>
                  <a:pt x="52" y="424"/>
                  <a:pt x="50" y="429"/>
                </a:cubicBezTo>
                <a:cubicBezTo>
                  <a:pt x="44" y="441"/>
                  <a:pt x="35" y="446"/>
                  <a:pt x="22" y="446"/>
                </a:cubicBezTo>
                <a:cubicBezTo>
                  <a:pt x="16" y="446"/>
                  <a:pt x="11" y="444"/>
                  <a:pt x="7" y="441"/>
                </a:cubicBezTo>
                <a:cubicBezTo>
                  <a:pt x="2" y="437"/>
                  <a:pt x="0" y="433"/>
                  <a:pt x="0" y="429"/>
                </a:cubicBezTo>
                <a:cubicBezTo>
                  <a:pt x="0" y="423"/>
                  <a:pt x="15" y="359"/>
                  <a:pt x="46" y="237"/>
                </a:cubicBezTo>
                <a:lnTo>
                  <a:pt x="93" y="49"/>
                </a:lnTo>
                <a:cubicBezTo>
                  <a:pt x="93" y="43"/>
                  <a:pt x="91" y="40"/>
                  <a:pt x="88" y="39"/>
                </a:cubicBezTo>
                <a:cubicBezTo>
                  <a:pt x="85" y="37"/>
                  <a:pt x="77" y="36"/>
                  <a:pt x="63" y="36"/>
                </a:cubicBezTo>
                <a:lnTo>
                  <a:pt x="50" y="36"/>
                </a:lnTo>
                <a:cubicBezTo>
                  <a:pt x="48" y="33"/>
                  <a:pt x="46" y="31"/>
                  <a:pt x="46" y="31"/>
                </a:cubicBezTo>
                <a:cubicBezTo>
                  <a:pt x="46" y="30"/>
                  <a:pt x="47" y="26"/>
                  <a:pt x="48" y="18"/>
                </a:cubicBezTo>
                <a:cubicBezTo>
                  <a:pt x="50" y="10"/>
                  <a:pt x="52" y="6"/>
                  <a:pt x="56" y="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7472520" y="3567240"/>
            <a:ext cx="64080" cy="153360"/>
          </a:xfrm>
          <a:custGeom>
            <a:avLst/>
            <a:gdLst/>
            <a:ahLst/>
            <a:rect l="0" t="0" r="r" b="b"/>
            <a:pathLst>
              <a:path w="178" h="426">
                <a:moveTo>
                  <a:pt x="104" y="39"/>
                </a:moveTo>
                <a:cubicBezTo>
                  <a:pt x="104" y="29"/>
                  <a:pt x="108" y="20"/>
                  <a:pt x="116" y="12"/>
                </a:cubicBezTo>
                <a:cubicBezTo>
                  <a:pt x="124" y="5"/>
                  <a:pt x="133" y="1"/>
                  <a:pt x="144" y="0"/>
                </a:cubicBezTo>
                <a:cubicBezTo>
                  <a:pt x="151" y="0"/>
                  <a:pt x="158" y="3"/>
                  <a:pt x="163" y="8"/>
                </a:cubicBezTo>
                <a:cubicBezTo>
                  <a:pt x="168" y="13"/>
                  <a:pt x="170" y="19"/>
                  <a:pt x="171" y="27"/>
                </a:cubicBezTo>
                <a:cubicBezTo>
                  <a:pt x="171" y="37"/>
                  <a:pt x="167" y="46"/>
                  <a:pt x="158" y="54"/>
                </a:cubicBezTo>
                <a:cubicBezTo>
                  <a:pt x="150" y="63"/>
                  <a:pt x="141" y="67"/>
                  <a:pt x="130" y="67"/>
                </a:cubicBezTo>
                <a:cubicBezTo>
                  <a:pt x="124" y="67"/>
                  <a:pt x="118" y="65"/>
                  <a:pt x="113" y="61"/>
                </a:cubicBezTo>
                <a:cubicBezTo>
                  <a:pt x="107" y="57"/>
                  <a:pt x="104" y="49"/>
                  <a:pt x="104" y="39"/>
                </a:cubicBezTo>
                <a:moveTo>
                  <a:pt x="0" y="238"/>
                </a:moveTo>
                <a:cubicBezTo>
                  <a:pt x="0" y="235"/>
                  <a:pt x="2" y="228"/>
                  <a:pt x="5" y="218"/>
                </a:cubicBezTo>
                <a:cubicBezTo>
                  <a:pt x="9" y="209"/>
                  <a:pt x="14" y="198"/>
                  <a:pt x="21" y="186"/>
                </a:cubicBezTo>
                <a:cubicBezTo>
                  <a:pt x="27" y="174"/>
                  <a:pt x="36" y="163"/>
                  <a:pt x="49" y="154"/>
                </a:cubicBezTo>
                <a:cubicBezTo>
                  <a:pt x="62" y="144"/>
                  <a:pt x="74" y="139"/>
                  <a:pt x="87" y="140"/>
                </a:cubicBezTo>
                <a:cubicBezTo>
                  <a:pt x="104" y="140"/>
                  <a:pt x="118" y="145"/>
                  <a:pt x="129" y="154"/>
                </a:cubicBezTo>
                <a:cubicBezTo>
                  <a:pt x="139" y="164"/>
                  <a:pt x="145" y="177"/>
                  <a:pt x="146" y="194"/>
                </a:cubicBezTo>
                <a:cubicBezTo>
                  <a:pt x="146" y="201"/>
                  <a:pt x="143" y="213"/>
                  <a:pt x="137" y="229"/>
                </a:cubicBezTo>
                <a:cubicBezTo>
                  <a:pt x="131" y="245"/>
                  <a:pt x="122" y="268"/>
                  <a:pt x="111" y="295"/>
                </a:cubicBezTo>
                <a:cubicBezTo>
                  <a:pt x="100" y="323"/>
                  <a:pt x="92" y="347"/>
                  <a:pt x="85" y="367"/>
                </a:cubicBezTo>
                <a:cubicBezTo>
                  <a:pt x="83" y="376"/>
                  <a:pt x="82" y="383"/>
                  <a:pt x="82" y="387"/>
                </a:cubicBezTo>
                <a:cubicBezTo>
                  <a:pt x="82" y="398"/>
                  <a:pt x="85" y="403"/>
                  <a:pt x="92" y="403"/>
                </a:cubicBezTo>
                <a:cubicBezTo>
                  <a:pt x="96" y="403"/>
                  <a:pt x="100" y="402"/>
                  <a:pt x="104" y="401"/>
                </a:cubicBezTo>
                <a:cubicBezTo>
                  <a:pt x="109" y="400"/>
                  <a:pt x="114" y="397"/>
                  <a:pt x="119" y="392"/>
                </a:cubicBezTo>
                <a:cubicBezTo>
                  <a:pt x="125" y="388"/>
                  <a:pt x="130" y="380"/>
                  <a:pt x="136" y="370"/>
                </a:cubicBezTo>
                <a:cubicBezTo>
                  <a:pt x="142" y="360"/>
                  <a:pt x="147" y="348"/>
                  <a:pt x="152" y="333"/>
                </a:cubicBezTo>
                <a:cubicBezTo>
                  <a:pt x="153" y="328"/>
                  <a:pt x="154" y="325"/>
                  <a:pt x="155" y="324"/>
                </a:cubicBezTo>
                <a:cubicBezTo>
                  <a:pt x="156" y="323"/>
                  <a:pt x="159" y="323"/>
                  <a:pt x="166" y="323"/>
                </a:cubicBezTo>
                <a:cubicBezTo>
                  <a:pt x="174" y="323"/>
                  <a:pt x="178" y="325"/>
                  <a:pt x="178" y="329"/>
                </a:cubicBezTo>
                <a:cubicBezTo>
                  <a:pt x="178" y="332"/>
                  <a:pt x="177" y="339"/>
                  <a:pt x="173" y="349"/>
                </a:cubicBezTo>
                <a:cubicBezTo>
                  <a:pt x="169" y="358"/>
                  <a:pt x="164" y="369"/>
                  <a:pt x="157" y="381"/>
                </a:cubicBezTo>
                <a:cubicBezTo>
                  <a:pt x="150" y="393"/>
                  <a:pt x="141" y="403"/>
                  <a:pt x="129" y="412"/>
                </a:cubicBezTo>
                <a:cubicBezTo>
                  <a:pt x="116" y="422"/>
                  <a:pt x="103" y="426"/>
                  <a:pt x="89" y="426"/>
                </a:cubicBezTo>
                <a:cubicBezTo>
                  <a:pt x="76" y="426"/>
                  <a:pt x="63" y="422"/>
                  <a:pt x="52" y="413"/>
                </a:cubicBezTo>
                <a:cubicBezTo>
                  <a:pt x="40" y="404"/>
                  <a:pt x="34" y="391"/>
                  <a:pt x="33" y="373"/>
                </a:cubicBezTo>
                <a:cubicBezTo>
                  <a:pt x="33" y="365"/>
                  <a:pt x="34" y="359"/>
                  <a:pt x="36" y="352"/>
                </a:cubicBezTo>
                <a:cubicBezTo>
                  <a:pt x="39" y="346"/>
                  <a:pt x="49" y="322"/>
                  <a:pt x="65" y="280"/>
                </a:cubicBezTo>
                <a:cubicBezTo>
                  <a:pt x="81" y="238"/>
                  <a:pt x="90" y="212"/>
                  <a:pt x="92" y="204"/>
                </a:cubicBezTo>
                <a:cubicBezTo>
                  <a:pt x="95" y="195"/>
                  <a:pt x="96" y="187"/>
                  <a:pt x="97" y="179"/>
                </a:cubicBezTo>
                <a:cubicBezTo>
                  <a:pt x="97" y="169"/>
                  <a:pt x="93" y="164"/>
                  <a:pt x="86" y="164"/>
                </a:cubicBezTo>
                <a:lnTo>
                  <a:pt x="85" y="164"/>
                </a:lnTo>
                <a:cubicBezTo>
                  <a:pt x="72" y="164"/>
                  <a:pt x="61" y="171"/>
                  <a:pt x="50" y="185"/>
                </a:cubicBezTo>
                <a:cubicBezTo>
                  <a:pt x="39" y="199"/>
                  <a:pt x="31" y="216"/>
                  <a:pt x="25" y="238"/>
                </a:cubicBezTo>
                <a:cubicBezTo>
                  <a:pt x="25" y="238"/>
                  <a:pt x="24" y="239"/>
                  <a:pt x="24" y="240"/>
                </a:cubicBezTo>
                <a:cubicBezTo>
                  <a:pt x="23" y="241"/>
                  <a:pt x="23" y="241"/>
                  <a:pt x="23" y="242"/>
                </a:cubicBezTo>
                <a:cubicBezTo>
                  <a:pt x="23" y="242"/>
                  <a:pt x="23" y="243"/>
                  <a:pt x="22" y="243"/>
                </a:cubicBezTo>
                <a:cubicBezTo>
                  <a:pt x="21" y="243"/>
                  <a:pt x="20" y="244"/>
                  <a:pt x="20" y="244"/>
                </a:cubicBezTo>
                <a:cubicBezTo>
                  <a:pt x="20" y="244"/>
                  <a:pt x="19" y="244"/>
                  <a:pt x="17" y="244"/>
                </a:cubicBezTo>
                <a:cubicBezTo>
                  <a:pt x="16" y="244"/>
                  <a:pt x="15" y="244"/>
                  <a:pt x="12" y="244"/>
                </a:cubicBezTo>
                <a:lnTo>
                  <a:pt x="4" y="244"/>
                </a:lnTo>
                <a:cubicBezTo>
                  <a:pt x="1" y="241"/>
                  <a:pt x="0" y="239"/>
                  <a:pt x="0" y="2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7554960" y="3559680"/>
            <a:ext cx="52200" cy="160920"/>
          </a:xfrm>
          <a:custGeom>
            <a:avLst/>
            <a:gdLst/>
            <a:ahLst/>
            <a:rect l="0" t="0" r="r" b="b"/>
            <a:pathLst>
              <a:path w="145" h="447">
                <a:moveTo>
                  <a:pt x="50" y="403"/>
                </a:moveTo>
                <a:cubicBezTo>
                  <a:pt x="50" y="417"/>
                  <a:pt x="55" y="424"/>
                  <a:pt x="65" y="424"/>
                </a:cubicBezTo>
                <a:cubicBezTo>
                  <a:pt x="81" y="424"/>
                  <a:pt x="94" y="402"/>
                  <a:pt x="105" y="358"/>
                </a:cubicBezTo>
                <a:cubicBezTo>
                  <a:pt x="108" y="349"/>
                  <a:pt x="110" y="345"/>
                  <a:pt x="113" y="344"/>
                </a:cubicBezTo>
                <a:cubicBezTo>
                  <a:pt x="113" y="344"/>
                  <a:pt x="116" y="344"/>
                  <a:pt x="119" y="344"/>
                </a:cubicBezTo>
                <a:lnTo>
                  <a:pt x="121" y="344"/>
                </a:lnTo>
                <a:cubicBezTo>
                  <a:pt x="125" y="344"/>
                  <a:pt x="128" y="344"/>
                  <a:pt x="129" y="344"/>
                </a:cubicBezTo>
                <a:cubicBezTo>
                  <a:pt x="130" y="344"/>
                  <a:pt x="131" y="344"/>
                  <a:pt x="132" y="345"/>
                </a:cubicBezTo>
                <a:cubicBezTo>
                  <a:pt x="133" y="346"/>
                  <a:pt x="133" y="347"/>
                  <a:pt x="133" y="349"/>
                </a:cubicBezTo>
                <a:cubicBezTo>
                  <a:pt x="133" y="352"/>
                  <a:pt x="132" y="355"/>
                  <a:pt x="132" y="359"/>
                </a:cubicBezTo>
                <a:cubicBezTo>
                  <a:pt x="131" y="364"/>
                  <a:pt x="128" y="372"/>
                  <a:pt x="125" y="383"/>
                </a:cubicBezTo>
                <a:cubicBezTo>
                  <a:pt x="121" y="395"/>
                  <a:pt x="117" y="405"/>
                  <a:pt x="112" y="413"/>
                </a:cubicBezTo>
                <a:cubicBezTo>
                  <a:pt x="106" y="421"/>
                  <a:pt x="100" y="429"/>
                  <a:pt x="91" y="437"/>
                </a:cubicBezTo>
                <a:cubicBezTo>
                  <a:pt x="83" y="444"/>
                  <a:pt x="73" y="448"/>
                  <a:pt x="62" y="447"/>
                </a:cubicBezTo>
                <a:cubicBezTo>
                  <a:pt x="47" y="447"/>
                  <a:pt x="33" y="443"/>
                  <a:pt x="20" y="433"/>
                </a:cubicBezTo>
                <a:cubicBezTo>
                  <a:pt x="7" y="424"/>
                  <a:pt x="0" y="409"/>
                  <a:pt x="0" y="387"/>
                </a:cubicBezTo>
                <a:cubicBezTo>
                  <a:pt x="0" y="382"/>
                  <a:pt x="0" y="378"/>
                  <a:pt x="0" y="376"/>
                </a:cubicBezTo>
                <a:lnTo>
                  <a:pt x="41" y="213"/>
                </a:lnTo>
                <a:cubicBezTo>
                  <a:pt x="68" y="104"/>
                  <a:pt x="81" y="49"/>
                  <a:pt x="81" y="45"/>
                </a:cubicBezTo>
                <a:cubicBezTo>
                  <a:pt x="81" y="44"/>
                  <a:pt x="81" y="43"/>
                  <a:pt x="81" y="42"/>
                </a:cubicBezTo>
                <a:cubicBezTo>
                  <a:pt x="80" y="41"/>
                  <a:pt x="79" y="41"/>
                  <a:pt x="78" y="40"/>
                </a:cubicBezTo>
                <a:cubicBezTo>
                  <a:pt x="77" y="39"/>
                  <a:pt x="76" y="38"/>
                  <a:pt x="75" y="38"/>
                </a:cubicBezTo>
                <a:cubicBezTo>
                  <a:pt x="74" y="38"/>
                  <a:pt x="72" y="38"/>
                  <a:pt x="70" y="38"/>
                </a:cubicBezTo>
                <a:cubicBezTo>
                  <a:pt x="67" y="37"/>
                  <a:pt x="66" y="37"/>
                  <a:pt x="65" y="37"/>
                </a:cubicBezTo>
                <a:cubicBezTo>
                  <a:pt x="64" y="37"/>
                  <a:pt x="62" y="37"/>
                  <a:pt x="59" y="37"/>
                </a:cubicBezTo>
                <a:cubicBezTo>
                  <a:pt x="56" y="36"/>
                  <a:pt x="54" y="36"/>
                  <a:pt x="53" y="37"/>
                </a:cubicBezTo>
                <a:cubicBezTo>
                  <a:pt x="49" y="37"/>
                  <a:pt x="46" y="37"/>
                  <a:pt x="45" y="37"/>
                </a:cubicBezTo>
                <a:cubicBezTo>
                  <a:pt x="43" y="37"/>
                  <a:pt x="42" y="36"/>
                  <a:pt x="40" y="36"/>
                </a:cubicBezTo>
                <a:cubicBezTo>
                  <a:pt x="37" y="36"/>
                  <a:pt x="36" y="35"/>
                  <a:pt x="36" y="34"/>
                </a:cubicBezTo>
                <a:cubicBezTo>
                  <a:pt x="35" y="33"/>
                  <a:pt x="35" y="32"/>
                  <a:pt x="35" y="30"/>
                </a:cubicBezTo>
                <a:cubicBezTo>
                  <a:pt x="35" y="29"/>
                  <a:pt x="36" y="26"/>
                  <a:pt x="36" y="21"/>
                </a:cubicBezTo>
                <a:cubicBezTo>
                  <a:pt x="38" y="13"/>
                  <a:pt x="41" y="9"/>
                  <a:pt x="43" y="8"/>
                </a:cubicBezTo>
                <a:cubicBezTo>
                  <a:pt x="46" y="7"/>
                  <a:pt x="61" y="6"/>
                  <a:pt x="89" y="4"/>
                </a:cubicBezTo>
                <a:cubicBezTo>
                  <a:pt x="95" y="4"/>
                  <a:pt x="102" y="3"/>
                  <a:pt x="111" y="3"/>
                </a:cubicBezTo>
                <a:cubicBezTo>
                  <a:pt x="119" y="3"/>
                  <a:pt x="126" y="2"/>
                  <a:pt x="130" y="1"/>
                </a:cubicBezTo>
                <a:cubicBezTo>
                  <a:pt x="135" y="0"/>
                  <a:pt x="137" y="0"/>
                  <a:pt x="137" y="1"/>
                </a:cubicBezTo>
                <a:cubicBezTo>
                  <a:pt x="142" y="1"/>
                  <a:pt x="145" y="2"/>
                  <a:pt x="145" y="6"/>
                </a:cubicBezTo>
                <a:cubicBezTo>
                  <a:pt x="145" y="10"/>
                  <a:pt x="129" y="73"/>
                  <a:pt x="98" y="196"/>
                </a:cubicBezTo>
                <a:cubicBezTo>
                  <a:pt x="67" y="318"/>
                  <a:pt x="51" y="382"/>
                  <a:pt x="50" y="388"/>
                </a:cubicBezTo>
                <a:cubicBezTo>
                  <a:pt x="50" y="389"/>
                  <a:pt x="50" y="390"/>
                  <a:pt x="50" y="393"/>
                </a:cubicBezTo>
                <a:cubicBezTo>
                  <a:pt x="50" y="396"/>
                  <a:pt x="50" y="398"/>
                  <a:pt x="50" y="399"/>
                </a:cubicBezTo>
                <a:lnTo>
                  <a:pt x="50" y="40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7621560" y="3560040"/>
            <a:ext cx="111960" cy="160560"/>
          </a:xfrm>
          <a:custGeom>
            <a:avLst/>
            <a:gdLst/>
            <a:ahLst/>
            <a:rect l="0" t="0" r="r" b="b"/>
            <a:pathLst>
              <a:path w="311" h="446">
                <a:moveTo>
                  <a:pt x="211" y="6"/>
                </a:moveTo>
                <a:cubicBezTo>
                  <a:pt x="211" y="6"/>
                  <a:pt x="226" y="5"/>
                  <a:pt x="256" y="3"/>
                </a:cubicBezTo>
                <a:cubicBezTo>
                  <a:pt x="286" y="1"/>
                  <a:pt x="301" y="0"/>
                  <a:pt x="302" y="0"/>
                </a:cubicBezTo>
                <a:cubicBezTo>
                  <a:pt x="308" y="0"/>
                  <a:pt x="311" y="1"/>
                  <a:pt x="311" y="5"/>
                </a:cubicBezTo>
                <a:cubicBezTo>
                  <a:pt x="311" y="8"/>
                  <a:pt x="294" y="71"/>
                  <a:pt x="264" y="197"/>
                </a:cubicBezTo>
                <a:cubicBezTo>
                  <a:pt x="233" y="321"/>
                  <a:pt x="217" y="384"/>
                  <a:pt x="216" y="387"/>
                </a:cubicBezTo>
                <a:cubicBezTo>
                  <a:pt x="215" y="389"/>
                  <a:pt x="215" y="393"/>
                  <a:pt x="216" y="396"/>
                </a:cubicBezTo>
                <a:cubicBezTo>
                  <a:pt x="216" y="414"/>
                  <a:pt x="222" y="423"/>
                  <a:pt x="233" y="423"/>
                </a:cubicBezTo>
                <a:cubicBezTo>
                  <a:pt x="237" y="423"/>
                  <a:pt x="241" y="421"/>
                  <a:pt x="246" y="417"/>
                </a:cubicBezTo>
                <a:cubicBezTo>
                  <a:pt x="255" y="409"/>
                  <a:pt x="263" y="389"/>
                  <a:pt x="272" y="357"/>
                </a:cubicBezTo>
                <a:cubicBezTo>
                  <a:pt x="274" y="348"/>
                  <a:pt x="277" y="344"/>
                  <a:pt x="278" y="343"/>
                </a:cubicBezTo>
                <a:cubicBezTo>
                  <a:pt x="279" y="343"/>
                  <a:pt x="281" y="343"/>
                  <a:pt x="285" y="343"/>
                </a:cubicBezTo>
                <a:lnTo>
                  <a:pt x="287" y="343"/>
                </a:lnTo>
                <a:lnTo>
                  <a:pt x="290" y="343"/>
                </a:lnTo>
                <a:cubicBezTo>
                  <a:pt x="296" y="343"/>
                  <a:pt x="299" y="344"/>
                  <a:pt x="299" y="348"/>
                </a:cubicBezTo>
                <a:cubicBezTo>
                  <a:pt x="299" y="350"/>
                  <a:pt x="298" y="353"/>
                  <a:pt x="297" y="358"/>
                </a:cubicBezTo>
                <a:cubicBezTo>
                  <a:pt x="292" y="379"/>
                  <a:pt x="285" y="396"/>
                  <a:pt x="278" y="409"/>
                </a:cubicBezTo>
                <a:cubicBezTo>
                  <a:pt x="271" y="422"/>
                  <a:pt x="265" y="431"/>
                  <a:pt x="261" y="434"/>
                </a:cubicBezTo>
                <a:cubicBezTo>
                  <a:pt x="256" y="438"/>
                  <a:pt x="250" y="442"/>
                  <a:pt x="243" y="444"/>
                </a:cubicBezTo>
                <a:cubicBezTo>
                  <a:pt x="239" y="445"/>
                  <a:pt x="234" y="446"/>
                  <a:pt x="228" y="446"/>
                </a:cubicBezTo>
                <a:cubicBezTo>
                  <a:pt x="213" y="446"/>
                  <a:pt x="201" y="443"/>
                  <a:pt x="192" y="436"/>
                </a:cubicBezTo>
                <a:cubicBezTo>
                  <a:pt x="182" y="430"/>
                  <a:pt x="176" y="423"/>
                  <a:pt x="173" y="417"/>
                </a:cubicBezTo>
                <a:lnTo>
                  <a:pt x="169" y="407"/>
                </a:lnTo>
                <a:cubicBezTo>
                  <a:pt x="168" y="407"/>
                  <a:pt x="168" y="407"/>
                  <a:pt x="166" y="408"/>
                </a:cubicBezTo>
                <a:cubicBezTo>
                  <a:pt x="165" y="409"/>
                  <a:pt x="165" y="409"/>
                  <a:pt x="164" y="410"/>
                </a:cubicBezTo>
                <a:cubicBezTo>
                  <a:pt x="139" y="434"/>
                  <a:pt x="114" y="446"/>
                  <a:pt x="88" y="446"/>
                </a:cubicBezTo>
                <a:cubicBezTo>
                  <a:pt x="65" y="446"/>
                  <a:pt x="44" y="437"/>
                  <a:pt x="27" y="420"/>
                </a:cubicBezTo>
                <a:cubicBezTo>
                  <a:pt x="9" y="404"/>
                  <a:pt x="0" y="377"/>
                  <a:pt x="0" y="340"/>
                </a:cubicBezTo>
                <a:cubicBezTo>
                  <a:pt x="0" y="320"/>
                  <a:pt x="4" y="299"/>
                  <a:pt x="13" y="278"/>
                </a:cubicBezTo>
                <a:cubicBezTo>
                  <a:pt x="21" y="257"/>
                  <a:pt x="31" y="239"/>
                  <a:pt x="43" y="224"/>
                </a:cubicBezTo>
                <a:cubicBezTo>
                  <a:pt x="63" y="200"/>
                  <a:pt x="83" y="183"/>
                  <a:pt x="102" y="174"/>
                </a:cubicBezTo>
                <a:cubicBezTo>
                  <a:pt x="122" y="165"/>
                  <a:pt x="140" y="160"/>
                  <a:pt x="156" y="160"/>
                </a:cubicBezTo>
                <a:cubicBezTo>
                  <a:pt x="180" y="160"/>
                  <a:pt x="197" y="169"/>
                  <a:pt x="209" y="186"/>
                </a:cubicBezTo>
                <a:cubicBezTo>
                  <a:pt x="211" y="189"/>
                  <a:pt x="212" y="190"/>
                  <a:pt x="212" y="189"/>
                </a:cubicBezTo>
                <a:cubicBezTo>
                  <a:pt x="213" y="187"/>
                  <a:pt x="219" y="164"/>
                  <a:pt x="230" y="119"/>
                </a:cubicBezTo>
                <a:cubicBezTo>
                  <a:pt x="241" y="75"/>
                  <a:pt x="246" y="51"/>
                  <a:pt x="247" y="49"/>
                </a:cubicBezTo>
                <a:cubicBezTo>
                  <a:pt x="247" y="43"/>
                  <a:pt x="246" y="40"/>
                  <a:pt x="243" y="39"/>
                </a:cubicBezTo>
                <a:cubicBezTo>
                  <a:pt x="240" y="37"/>
                  <a:pt x="232" y="36"/>
                  <a:pt x="218" y="36"/>
                </a:cubicBezTo>
                <a:lnTo>
                  <a:pt x="205" y="36"/>
                </a:lnTo>
                <a:cubicBezTo>
                  <a:pt x="202" y="33"/>
                  <a:pt x="201" y="31"/>
                  <a:pt x="201" y="31"/>
                </a:cubicBezTo>
                <a:cubicBezTo>
                  <a:pt x="201" y="30"/>
                  <a:pt x="202" y="26"/>
                  <a:pt x="202" y="18"/>
                </a:cubicBezTo>
                <a:cubicBezTo>
                  <a:pt x="204" y="10"/>
                  <a:pt x="207" y="6"/>
                  <a:pt x="211" y="6"/>
                </a:cubicBezTo>
                <a:moveTo>
                  <a:pt x="202" y="233"/>
                </a:moveTo>
                <a:cubicBezTo>
                  <a:pt x="192" y="200"/>
                  <a:pt x="176" y="183"/>
                  <a:pt x="154" y="183"/>
                </a:cubicBezTo>
                <a:cubicBezTo>
                  <a:pt x="140" y="183"/>
                  <a:pt x="125" y="190"/>
                  <a:pt x="112" y="203"/>
                </a:cubicBezTo>
                <a:cubicBezTo>
                  <a:pt x="98" y="216"/>
                  <a:pt x="88" y="233"/>
                  <a:pt x="80" y="254"/>
                </a:cubicBezTo>
                <a:cubicBezTo>
                  <a:pt x="68" y="287"/>
                  <a:pt x="59" y="322"/>
                  <a:pt x="54" y="358"/>
                </a:cubicBezTo>
                <a:cubicBezTo>
                  <a:pt x="54" y="359"/>
                  <a:pt x="54" y="361"/>
                  <a:pt x="54" y="365"/>
                </a:cubicBezTo>
                <a:cubicBezTo>
                  <a:pt x="54" y="368"/>
                  <a:pt x="54" y="371"/>
                  <a:pt x="54" y="372"/>
                </a:cubicBezTo>
                <a:cubicBezTo>
                  <a:pt x="54" y="391"/>
                  <a:pt x="58" y="404"/>
                  <a:pt x="65" y="412"/>
                </a:cubicBezTo>
                <a:cubicBezTo>
                  <a:pt x="73" y="419"/>
                  <a:pt x="82" y="423"/>
                  <a:pt x="92" y="423"/>
                </a:cubicBezTo>
                <a:cubicBezTo>
                  <a:pt x="115" y="423"/>
                  <a:pt x="138" y="408"/>
                  <a:pt x="163" y="377"/>
                </a:cubicBezTo>
                <a:lnTo>
                  <a:pt x="168" y="370"/>
                </a:lnTo>
                <a:lnTo>
                  <a:pt x="202" y="2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7737840" y="3645720"/>
            <a:ext cx="67320" cy="139320"/>
          </a:xfrm>
          <a:custGeom>
            <a:avLst/>
            <a:gdLst/>
            <a:ahLst/>
            <a:rect l="0" t="0" r="r" b="b"/>
            <a:pathLst>
              <a:path w="187" h="387">
                <a:moveTo>
                  <a:pt x="140" y="29"/>
                </a:moveTo>
                <a:cubicBezTo>
                  <a:pt x="140" y="20"/>
                  <a:pt x="143" y="12"/>
                  <a:pt x="149" y="7"/>
                </a:cubicBezTo>
                <a:cubicBezTo>
                  <a:pt x="155" y="2"/>
                  <a:pt x="162" y="0"/>
                  <a:pt x="168" y="0"/>
                </a:cubicBezTo>
                <a:cubicBezTo>
                  <a:pt x="173" y="0"/>
                  <a:pt x="177" y="1"/>
                  <a:pt x="181" y="4"/>
                </a:cubicBezTo>
                <a:cubicBezTo>
                  <a:pt x="184" y="7"/>
                  <a:pt x="186" y="11"/>
                  <a:pt x="187" y="17"/>
                </a:cubicBezTo>
                <a:cubicBezTo>
                  <a:pt x="187" y="25"/>
                  <a:pt x="184" y="32"/>
                  <a:pt x="179" y="38"/>
                </a:cubicBezTo>
                <a:cubicBezTo>
                  <a:pt x="173" y="43"/>
                  <a:pt x="166" y="46"/>
                  <a:pt x="159" y="46"/>
                </a:cubicBezTo>
                <a:cubicBezTo>
                  <a:pt x="153" y="46"/>
                  <a:pt x="149" y="45"/>
                  <a:pt x="145" y="42"/>
                </a:cubicBezTo>
                <a:cubicBezTo>
                  <a:pt x="142" y="39"/>
                  <a:pt x="140" y="34"/>
                  <a:pt x="140" y="29"/>
                </a:cubicBezTo>
                <a:moveTo>
                  <a:pt x="136" y="128"/>
                </a:moveTo>
                <a:cubicBezTo>
                  <a:pt x="136" y="120"/>
                  <a:pt x="132" y="115"/>
                  <a:pt x="124" y="115"/>
                </a:cubicBezTo>
                <a:cubicBezTo>
                  <a:pt x="117" y="115"/>
                  <a:pt x="111" y="117"/>
                  <a:pt x="105" y="121"/>
                </a:cubicBezTo>
                <a:cubicBezTo>
                  <a:pt x="99" y="124"/>
                  <a:pt x="94" y="129"/>
                  <a:pt x="90" y="134"/>
                </a:cubicBezTo>
                <a:cubicBezTo>
                  <a:pt x="85" y="140"/>
                  <a:pt x="81" y="146"/>
                  <a:pt x="79" y="151"/>
                </a:cubicBezTo>
                <a:cubicBezTo>
                  <a:pt x="76" y="156"/>
                  <a:pt x="74" y="161"/>
                  <a:pt x="71" y="165"/>
                </a:cubicBezTo>
                <a:lnTo>
                  <a:pt x="68" y="172"/>
                </a:lnTo>
                <a:cubicBezTo>
                  <a:pt x="67" y="172"/>
                  <a:pt x="65" y="172"/>
                  <a:pt x="61" y="172"/>
                </a:cubicBezTo>
                <a:lnTo>
                  <a:pt x="54" y="172"/>
                </a:lnTo>
                <a:cubicBezTo>
                  <a:pt x="52" y="170"/>
                  <a:pt x="51" y="169"/>
                  <a:pt x="51" y="168"/>
                </a:cubicBezTo>
                <a:cubicBezTo>
                  <a:pt x="51" y="168"/>
                  <a:pt x="52" y="166"/>
                  <a:pt x="53" y="163"/>
                </a:cubicBezTo>
                <a:cubicBezTo>
                  <a:pt x="60" y="148"/>
                  <a:pt x="69" y="134"/>
                  <a:pt x="80" y="121"/>
                </a:cubicBezTo>
                <a:cubicBezTo>
                  <a:pt x="91" y="109"/>
                  <a:pt x="105" y="100"/>
                  <a:pt x="119" y="98"/>
                </a:cubicBezTo>
                <a:cubicBezTo>
                  <a:pt x="120" y="98"/>
                  <a:pt x="121" y="98"/>
                  <a:pt x="123" y="98"/>
                </a:cubicBezTo>
                <a:cubicBezTo>
                  <a:pt x="125" y="98"/>
                  <a:pt x="127" y="98"/>
                  <a:pt x="128" y="98"/>
                </a:cubicBezTo>
                <a:cubicBezTo>
                  <a:pt x="136" y="98"/>
                  <a:pt x="142" y="99"/>
                  <a:pt x="148" y="103"/>
                </a:cubicBezTo>
                <a:cubicBezTo>
                  <a:pt x="156" y="107"/>
                  <a:pt x="161" y="112"/>
                  <a:pt x="165" y="117"/>
                </a:cubicBezTo>
                <a:cubicBezTo>
                  <a:pt x="169" y="122"/>
                  <a:pt x="171" y="130"/>
                  <a:pt x="171" y="141"/>
                </a:cubicBezTo>
                <a:lnTo>
                  <a:pt x="171" y="148"/>
                </a:lnTo>
                <a:lnTo>
                  <a:pt x="149" y="237"/>
                </a:lnTo>
                <a:cubicBezTo>
                  <a:pt x="134" y="296"/>
                  <a:pt x="126" y="327"/>
                  <a:pt x="125" y="330"/>
                </a:cubicBezTo>
                <a:cubicBezTo>
                  <a:pt x="119" y="345"/>
                  <a:pt x="109" y="358"/>
                  <a:pt x="94" y="370"/>
                </a:cubicBezTo>
                <a:cubicBezTo>
                  <a:pt x="78" y="381"/>
                  <a:pt x="60" y="387"/>
                  <a:pt x="39" y="387"/>
                </a:cubicBezTo>
                <a:cubicBezTo>
                  <a:pt x="24" y="387"/>
                  <a:pt x="14" y="384"/>
                  <a:pt x="9" y="378"/>
                </a:cubicBezTo>
                <a:cubicBezTo>
                  <a:pt x="4" y="372"/>
                  <a:pt x="1" y="365"/>
                  <a:pt x="0" y="358"/>
                </a:cubicBezTo>
                <a:cubicBezTo>
                  <a:pt x="0" y="349"/>
                  <a:pt x="3" y="343"/>
                  <a:pt x="9" y="337"/>
                </a:cubicBezTo>
                <a:cubicBezTo>
                  <a:pt x="15" y="331"/>
                  <a:pt x="21" y="328"/>
                  <a:pt x="30" y="328"/>
                </a:cubicBezTo>
                <a:cubicBezTo>
                  <a:pt x="35" y="328"/>
                  <a:pt x="39" y="329"/>
                  <a:pt x="42" y="332"/>
                </a:cubicBezTo>
                <a:cubicBezTo>
                  <a:pt x="46" y="335"/>
                  <a:pt x="48" y="340"/>
                  <a:pt x="48" y="346"/>
                </a:cubicBezTo>
                <a:cubicBezTo>
                  <a:pt x="48" y="357"/>
                  <a:pt x="44" y="365"/>
                  <a:pt x="34" y="371"/>
                </a:cubicBezTo>
                <a:cubicBezTo>
                  <a:pt x="36" y="371"/>
                  <a:pt x="38" y="371"/>
                  <a:pt x="40" y="371"/>
                </a:cubicBezTo>
                <a:cubicBezTo>
                  <a:pt x="50" y="371"/>
                  <a:pt x="61" y="367"/>
                  <a:pt x="69" y="359"/>
                </a:cubicBezTo>
                <a:cubicBezTo>
                  <a:pt x="77" y="351"/>
                  <a:pt x="84" y="341"/>
                  <a:pt x="88" y="329"/>
                </a:cubicBezTo>
                <a:lnTo>
                  <a:pt x="93" y="311"/>
                </a:lnTo>
                <a:cubicBezTo>
                  <a:pt x="96" y="298"/>
                  <a:pt x="100" y="282"/>
                  <a:pt x="105" y="264"/>
                </a:cubicBezTo>
                <a:cubicBezTo>
                  <a:pt x="109" y="246"/>
                  <a:pt x="114" y="227"/>
                  <a:pt x="119" y="208"/>
                </a:cubicBezTo>
                <a:cubicBezTo>
                  <a:pt x="124" y="189"/>
                  <a:pt x="128" y="173"/>
                  <a:pt x="131" y="159"/>
                </a:cubicBezTo>
                <a:cubicBezTo>
                  <a:pt x="134" y="145"/>
                  <a:pt x="136" y="136"/>
                  <a:pt x="136" y="133"/>
                </a:cubicBezTo>
                <a:cubicBezTo>
                  <a:pt x="136" y="131"/>
                  <a:pt x="136" y="129"/>
                  <a:pt x="136" y="1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7830000" y="3547080"/>
            <a:ext cx="55080" cy="228240"/>
          </a:xfrm>
          <a:custGeom>
            <a:avLst/>
            <a:gdLst/>
            <a:ahLst/>
            <a:rect l="0" t="0" r="r" b="b"/>
            <a:pathLst>
              <a:path w="153" h="634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1"/>
                  <a:pt x="107" y="96"/>
                  <a:pt x="125" y="149"/>
                </a:cubicBezTo>
                <a:cubicBezTo>
                  <a:pt x="144" y="203"/>
                  <a:pt x="153" y="259"/>
                  <a:pt x="153" y="316"/>
                </a:cubicBezTo>
                <a:cubicBezTo>
                  <a:pt x="153" y="345"/>
                  <a:pt x="150" y="373"/>
                  <a:pt x="146" y="399"/>
                </a:cubicBezTo>
                <a:cubicBezTo>
                  <a:pt x="142" y="426"/>
                  <a:pt x="137" y="448"/>
                  <a:pt x="132" y="467"/>
                </a:cubicBezTo>
                <a:cubicBezTo>
                  <a:pt x="126" y="485"/>
                  <a:pt x="118" y="504"/>
                  <a:pt x="108" y="522"/>
                </a:cubicBezTo>
                <a:cubicBezTo>
                  <a:pt x="98" y="541"/>
                  <a:pt x="90" y="555"/>
                  <a:pt x="84" y="565"/>
                </a:cubicBezTo>
                <a:cubicBezTo>
                  <a:pt x="78" y="576"/>
                  <a:pt x="69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1" y="632"/>
                  <a:pt x="20" y="633"/>
                  <a:pt x="20" y="634"/>
                </a:cubicBezTo>
                <a:lnTo>
                  <a:pt x="12" y="634"/>
                </a:lnTo>
                <a:cubicBezTo>
                  <a:pt x="9" y="634"/>
                  <a:pt x="7" y="634"/>
                  <a:pt x="6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3"/>
                  <a:pt x="7" y="618"/>
                </a:cubicBezTo>
                <a:cubicBezTo>
                  <a:pt x="74" y="549"/>
                  <a:pt x="106" y="449"/>
                  <a:pt x="106" y="316"/>
                </a:cubicBezTo>
                <a:cubicBezTo>
                  <a:pt x="106" y="184"/>
                  <a:pt x="74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747720" y="2953440"/>
            <a:ext cx="10216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Формула: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1109520" y="4276440"/>
            <a:ext cx="190800" cy="103680"/>
          </a:xfrm>
          <a:custGeom>
            <a:avLst/>
            <a:gdLst/>
            <a:ahLst/>
            <a:rect l="0" t="0" r="r" b="b"/>
            <a:pathLst>
              <a:path w="530" h="288">
                <a:moveTo>
                  <a:pt x="0" y="98"/>
                </a:moveTo>
                <a:cubicBezTo>
                  <a:pt x="0" y="96"/>
                  <a:pt x="1" y="92"/>
                  <a:pt x="2" y="88"/>
                </a:cubicBezTo>
                <a:cubicBezTo>
                  <a:pt x="3" y="84"/>
                  <a:pt x="5" y="76"/>
                  <a:pt x="9" y="64"/>
                </a:cubicBezTo>
                <a:cubicBezTo>
                  <a:pt x="14" y="52"/>
                  <a:pt x="18" y="42"/>
                  <a:pt x="22" y="34"/>
                </a:cubicBezTo>
                <a:cubicBezTo>
                  <a:pt x="26" y="26"/>
                  <a:pt x="33" y="19"/>
                  <a:pt x="42" y="11"/>
                </a:cubicBezTo>
                <a:cubicBezTo>
                  <a:pt x="52" y="3"/>
                  <a:pt x="61" y="0"/>
                  <a:pt x="70" y="0"/>
                </a:cubicBezTo>
                <a:cubicBezTo>
                  <a:pt x="79" y="1"/>
                  <a:pt x="88" y="2"/>
                  <a:pt x="97" y="5"/>
                </a:cubicBezTo>
                <a:cubicBezTo>
                  <a:pt x="106" y="7"/>
                  <a:pt x="113" y="11"/>
                  <a:pt x="116" y="16"/>
                </a:cubicBezTo>
                <a:cubicBezTo>
                  <a:pt x="120" y="21"/>
                  <a:pt x="123" y="26"/>
                  <a:pt x="126" y="30"/>
                </a:cubicBezTo>
                <a:cubicBezTo>
                  <a:pt x="129" y="34"/>
                  <a:pt x="131" y="38"/>
                  <a:pt x="131" y="42"/>
                </a:cubicBezTo>
                <a:lnTo>
                  <a:pt x="133" y="46"/>
                </a:lnTo>
                <a:cubicBezTo>
                  <a:pt x="133" y="47"/>
                  <a:pt x="133" y="48"/>
                  <a:pt x="133" y="48"/>
                </a:cubicBezTo>
                <a:lnTo>
                  <a:pt x="140" y="41"/>
                </a:lnTo>
                <a:cubicBezTo>
                  <a:pt x="166" y="14"/>
                  <a:pt x="195" y="0"/>
                  <a:pt x="229" y="0"/>
                </a:cubicBezTo>
                <a:cubicBezTo>
                  <a:pt x="237" y="0"/>
                  <a:pt x="243" y="1"/>
                  <a:pt x="249" y="2"/>
                </a:cubicBezTo>
                <a:cubicBezTo>
                  <a:pt x="255" y="2"/>
                  <a:pt x="260" y="4"/>
                  <a:pt x="266" y="6"/>
                </a:cubicBezTo>
                <a:cubicBezTo>
                  <a:pt x="271" y="8"/>
                  <a:pt x="275" y="10"/>
                  <a:pt x="278" y="12"/>
                </a:cubicBezTo>
                <a:cubicBezTo>
                  <a:pt x="281" y="14"/>
                  <a:pt x="284" y="17"/>
                  <a:pt x="287" y="20"/>
                </a:cubicBezTo>
                <a:cubicBezTo>
                  <a:pt x="290" y="23"/>
                  <a:pt x="293" y="26"/>
                  <a:pt x="293" y="28"/>
                </a:cubicBezTo>
                <a:cubicBezTo>
                  <a:pt x="294" y="31"/>
                  <a:pt x="296" y="33"/>
                  <a:pt x="298" y="36"/>
                </a:cubicBezTo>
                <a:cubicBezTo>
                  <a:pt x="301" y="39"/>
                  <a:pt x="302" y="42"/>
                  <a:pt x="301" y="44"/>
                </a:cubicBezTo>
                <a:cubicBezTo>
                  <a:pt x="300" y="46"/>
                  <a:pt x="301" y="48"/>
                  <a:pt x="303" y="50"/>
                </a:cubicBezTo>
                <a:cubicBezTo>
                  <a:pt x="305" y="51"/>
                  <a:pt x="305" y="53"/>
                  <a:pt x="304" y="54"/>
                </a:cubicBezTo>
                <a:lnTo>
                  <a:pt x="309" y="48"/>
                </a:lnTo>
                <a:cubicBezTo>
                  <a:pt x="336" y="16"/>
                  <a:pt x="368" y="0"/>
                  <a:pt x="404" y="0"/>
                </a:cubicBezTo>
                <a:cubicBezTo>
                  <a:pt x="427" y="0"/>
                  <a:pt x="445" y="6"/>
                  <a:pt x="459" y="17"/>
                </a:cubicBezTo>
                <a:cubicBezTo>
                  <a:pt x="473" y="29"/>
                  <a:pt x="480" y="45"/>
                  <a:pt x="481" y="67"/>
                </a:cubicBezTo>
                <a:cubicBezTo>
                  <a:pt x="481" y="89"/>
                  <a:pt x="473" y="122"/>
                  <a:pt x="457" y="167"/>
                </a:cubicBezTo>
                <a:cubicBezTo>
                  <a:pt x="441" y="212"/>
                  <a:pt x="433" y="239"/>
                  <a:pt x="433" y="248"/>
                </a:cubicBezTo>
                <a:cubicBezTo>
                  <a:pt x="433" y="254"/>
                  <a:pt x="434" y="258"/>
                  <a:pt x="436" y="260"/>
                </a:cubicBezTo>
                <a:cubicBezTo>
                  <a:pt x="438" y="262"/>
                  <a:pt x="441" y="263"/>
                  <a:pt x="445" y="263"/>
                </a:cubicBezTo>
                <a:cubicBezTo>
                  <a:pt x="457" y="263"/>
                  <a:pt x="468" y="257"/>
                  <a:pt x="478" y="244"/>
                </a:cubicBezTo>
                <a:cubicBezTo>
                  <a:pt x="488" y="232"/>
                  <a:pt x="497" y="214"/>
                  <a:pt x="503" y="193"/>
                </a:cubicBezTo>
                <a:cubicBezTo>
                  <a:pt x="504" y="188"/>
                  <a:pt x="506" y="185"/>
                  <a:pt x="507" y="184"/>
                </a:cubicBezTo>
                <a:cubicBezTo>
                  <a:pt x="508" y="183"/>
                  <a:pt x="511" y="183"/>
                  <a:pt x="517" y="183"/>
                </a:cubicBezTo>
                <a:cubicBezTo>
                  <a:pt x="525" y="183"/>
                  <a:pt x="530" y="185"/>
                  <a:pt x="530" y="188"/>
                </a:cubicBezTo>
                <a:cubicBezTo>
                  <a:pt x="530" y="189"/>
                  <a:pt x="529" y="192"/>
                  <a:pt x="527" y="198"/>
                </a:cubicBezTo>
                <a:cubicBezTo>
                  <a:pt x="524" y="210"/>
                  <a:pt x="519" y="222"/>
                  <a:pt x="513" y="234"/>
                </a:cubicBezTo>
                <a:cubicBezTo>
                  <a:pt x="507" y="245"/>
                  <a:pt x="498" y="257"/>
                  <a:pt x="484" y="269"/>
                </a:cubicBezTo>
                <a:cubicBezTo>
                  <a:pt x="471" y="282"/>
                  <a:pt x="456" y="288"/>
                  <a:pt x="440" y="287"/>
                </a:cubicBezTo>
                <a:cubicBezTo>
                  <a:pt x="421" y="287"/>
                  <a:pt x="406" y="281"/>
                  <a:pt x="397" y="269"/>
                </a:cubicBezTo>
                <a:cubicBezTo>
                  <a:pt x="389" y="258"/>
                  <a:pt x="384" y="246"/>
                  <a:pt x="384" y="234"/>
                </a:cubicBezTo>
                <a:cubicBezTo>
                  <a:pt x="384" y="226"/>
                  <a:pt x="392" y="200"/>
                  <a:pt x="407" y="158"/>
                </a:cubicBezTo>
                <a:cubicBezTo>
                  <a:pt x="422" y="115"/>
                  <a:pt x="430" y="83"/>
                  <a:pt x="430" y="62"/>
                </a:cubicBezTo>
                <a:cubicBezTo>
                  <a:pt x="430" y="37"/>
                  <a:pt x="421" y="24"/>
                  <a:pt x="402" y="24"/>
                </a:cubicBezTo>
                <a:lnTo>
                  <a:pt x="399" y="24"/>
                </a:lnTo>
                <a:cubicBezTo>
                  <a:pt x="363" y="24"/>
                  <a:pt x="332" y="46"/>
                  <a:pt x="307" y="88"/>
                </a:cubicBezTo>
                <a:lnTo>
                  <a:pt x="302" y="96"/>
                </a:lnTo>
                <a:lnTo>
                  <a:pt x="281" y="181"/>
                </a:lnTo>
                <a:cubicBezTo>
                  <a:pt x="267" y="236"/>
                  <a:pt x="259" y="265"/>
                  <a:pt x="257" y="270"/>
                </a:cubicBezTo>
                <a:cubicBezTo>
                  <a:pt x="252" y="282"/>
                  <a:pt x="243" y="288"/>
                  <a:pt x="230" y="288"/>
                </a:cubicBezTo>
                <a:cubicBezTo>
                  <a:pt x="225" y="288"/>
                  <a:pt x="220" y="286"/>
                  <a:pt x="217" y="283"/>
                </a:cubicBezTo>
                <a:cubicBezTo>
                  <a:pt x="213" y="280"/>
                  <a:pt x="211" y="278"/>
                  <a:pt x="210" y="275"/>
                </a:cubicBezTo>
                <a:cubicBezTo>
                  <a:pt x="209" y="273"/>
                  <a:pt x="208" y="271"/>
                  <a:pt x="208" y="268"/>
                </a:cubicBezTo>
                <a:cubicBezTo>
                  <a:pt x="208" y="264"/>
                  <a:pt x="215" y="234"/>
                  <a:pt x="229" y="178"/>
                </a:cubicBezTo>
                <a:lnTo>
                  <a:pt x="252" y="86"/>
                </a:lnTo>
                <a:cubicBezTo>
                  <a:pt x="254" y="79"/>
                  <a:pt x="254" y="71"/>
                  <a:pt x="254" y="62"/>
                </a:cubicBezTo>
                <a:cubicBezTo>
                  <a:pt x="254" y="37"/>
                  <a:pt x="245" y="24"/>
                  <a:pt x="226" y="24"/>
                </a:cubicBezTo>
                <a:lnTo>
                  <a:pt x="223" y="24"/>
                </a:lnTo>
                <a:cubicBezTo>
                  <a:pt x="187" y="24"/>
                  <a:pt x="156" y="46"/>
                  <a:pt x="131" y="88"/>
                </a:cubicBezTo>
                <a:lnTo>
                  <a:pt x="127" y="96"/>
                </a:lnTo>
                <a:lnTo>
                  <a:pt x="106" y="181"/>
                </a:lnTo>
                <a:cubicBezTo>
                  <a:pt x="92" y="236"/>
                  <a:pt x="84" y="265"/>
                  <a:pt x="82" y="270"/>
                </a:cubicBezTo>
                <a:cubicBezTo>
                  <a:pt x="77" y="282"/>
                  <a:pt x="68" y="288"/>
                  <a:pt x="55" y="288"/>
                </a:cubicBezTo>
                <a:cubicBezTo>
                  <a:pt x="49" y="288"/>
                  <a:pt x="45" y="287"/>
                  <a:pt x="42" y="284"/>
                </a:cubicBezTo>
                <a:cubicBezTo>
                  <a:pt x="38" y="281"/>
                  <a:pt x="36" y="279"/>
                  <a:pt x="35" y="275"/>
                </a:cubicBezTo>
                <a:cubicBezTo>
                  <a:pt x="33" y="273"/>
                  <a:pt x="33" y="271"/>
                  <a:pt x="33" y="269"/>
                </a:cubicBezTo>
                <a:cubicBezTo>
                  <a:pt x="33" y="264"/>
                  <a:pt x="41" y="229"/>
                  <a:pt x="57" y="165"/>
                </a:cubicBezTo>
                <a:cubicBezTo>
                  <a:pt x="74" y="100"/>
                  <a:pt x="82" y="66"/>
                  <a:pt x="82" y="64"/>
                </a:cubicBezTo>
                <a:cubicBezTo>
                  <a:pt x="83" y="57"/>
                  <a:pt x="84" y="52"/>
                  <a:pt x="84" y="46"/>
                </a:cubicBezTo>
                <a:cubicBezTo>
                  <a:pt x="84" y="31"/>
                  <a:pt x="79" y="24"/>
                  <a:pt x="68" y="24"/>
                </a:cubicBezTo>
                <a:cubicBezTo>
                  <a:pt x="59" y="24"/>
                  <a:pt x="51" y="30"/>
                  <a:pt x="45" y="41"/>
                </a:cubicBezTo>
                <a:cubicBezTo>
                  <a:pt x="39" y="53"/>
                  <a:pt x="34" y="66"/>
                  <a:pt x="30" y="80"/>
                </a:cubicBezTo>
                <a:cubicBezTo>
                  <a:pt x="27" y="94"/>
                  <a:pt x="24" y="101"/>
                  <a:pt x="23" y="103"/>
                </a:cubicBezTo>
                <a:cubicBezTo>
                  <a:pt x="22" y="104"/>
                  <a:pt x="18" y="104"/>
                  <a:pt x="13" y="104"/>
                </a:cubicBezTo>
                <a:lnTo>
                  <a:pt x="4" y="104"/>
                </a:lnTo>
                <a:cubicBezTo>
                  <a:pt x="1" y="101"/>
                  <a:pt x="0" y="100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747720" y="4209120"/>
            <a:ext cx="357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где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3178800" y="4219560"/>
            <a:ext cx="195480" cy="155880"/>
          </a:xfrm>
          <a:custGeom>
            <a:avLst/>
            <a:gdLst/>
            <a:ahLst/>
            <a:rect l="0" t="0" r="r" b="b"/>
            <a:pathLst>
              <a:path w="543" h="433">
                <a:moveTo>
                  <a:pt x="129" y="29"/>
                </a:moveTo>
                <a:cubicBezTo>
                  <a:pt x="128" y="29"/>
                  <a:pt x="126" y="29"/>
                  <a:pt x="124" y="29"/>
                </a:cubicBezTo>
                <a:cubicBezTo>
                  <a:pt x="114" y="29"/>
                  <a:pt x="107" y="28"/>
                  <a:pt x="105" y="28"/>
                </a:cubicBezTo>
                <a:cubicBezTo>
                  <a:pt x="103" y="28"/>
                  <a:pt x="102" y="25"/>
                  <a:pt x="102" y="21"/>
                </a:cubicBezTo>
                <a:cubicBezTo>
                  <a:pt x="102" y="10"/>
                  <a:pt x="104" y="3"/>
                  <a:pt x="109" y="0"/>
                </a:cubicBezTo>
                <a:cubicBezTo>
                  <a:pt x="110" y="0"/>
                  <a:pt x="130" y="0"/>
                  <a:pt x="170" y="0"/>
                </a:cubicBezTo>
                <a:cubicBezTo>
                  <a:pt x="203" y="0"/>
                  <a:pt x="221" y="0"/>
                  <a:pt x="226" y="0"/>
                </a:cubicBezTo>
                <a:cubicBezTo>
                  <a:pt x="231" y="0"/>
                  <a:pt x="233" y="1"/>
                  <a:pt x="235" y="3"/>
                </a:cubicBezTo>
                <a:cubicBezTo>
                  <a:pt x="324" y="213"/>
                  <a:pt x="369" y="321"/>
                  <a:pt x="371" y="326"/>
                </a:cubicBezTo>
                <a:lnTo>
                  <a:pt x="405" y="192"/>
                </a:lnTo>
                <a:cubicBezTo>
                  <a:pt x="427" y="102"/>
                  <a:pt x="438" y="54"/>
                  <a:pt x="438" y="48"/>
                </a:cubicBezTo>
                <a:cubicBezTo>
                  <a:pt x="438" y="37"/>
                  <a:pt x="425" y="30"/>
                  <a:pt x="398" y="29"/>
                </a:cubicBezTo>
                <a:cubicBezTo>
                  <a:pt x="388" y="29"/>
                  <a:pt x="383" y="26"/>
                  <a:pt x="383" y="22"/>
                </a:cubicBezTo>
                <a:cubicBezTo>
                  <a:pt x="383" y="21"/>
                  <a:pt x="383" y="18"/>
                  <a:pt x="384" y="14"/>
                </a:cubicBezTo>
                <a:cubicBezTo>
                  <a:pt x="386" y="7"/>
                  <a:pt x="387" y="3"/>
                  <a:pt x="388" y="2"/>
                </a:cubicBezTo>
                <a:cubicBezTo>
                  <a:pt x="389" y="1"/>
                  <a:pt x="391" y="0"/>
                  <a:pt x="394" y="0"/>
                </a:cubicBezTo>
                <a:cubicBezTo>
                  <a:pt x="395" y="0"/>
                  <a:pt x="402" y="0"/>
                  <a:pt x="414" y="0"/>
                </a:cubicBezTo>
                <a:cubicBezTo>
                  <a:pt x="426" y="1"/>
                  <a:pt x="443" y="1"/>
                  <a:pt x="466" y="1"/>
                </a:cubicBezTo>
                <a:cubicBezTo>
                  <a:pt x="487" y="1"/>
                  <a:pt x="503" y="1"/>
                  <a:pt x="514" y="1"/>
                </a:cubicBezTo>
                <a:cubicBezTo>
                  <a:pt x="525" y="0"/>
                  <a:pt x="532" y="0"/>
                  <a:pt x="533" y="0"/>
                </a:cubicBezTo>
                <a:cubicBezTo>
                  <a:pt x="540" y="0"/>
                  <a:pt x="543" y="2"/>
                  <a:pt x="543" y="7"/>
                </a:cubicBezTo>
                <a:cubicBezTo>
                  <a:pt x="543" y="16"/>
                  <a:pt x="541" y="22"/>
                  <a:pt x="538" y="25"/>
                </a:cubicBezTo>
                <a:cubicBezTo>
                  <a:pt x="537" y="28"/>
                  <a:pt x="532" y="29"/>
                  <a:pt x="524" y="29"/>
                </a:cubicBezTo>
                <a:cubicBezTo>
                  <a:pt x="494" y="30"/>
                  <a:pt x="475" y="39"/>
                  <a:pt x="467" y="54"/>
                </a:cubicBezTo>
                <a:lnTo>
                  <a:pt x="373" y="428"/>
                </a:lnTo>
                <a:cubicBezTo>
                  <a:pt x="372" y="431"/>
                  <a:pt x="368" y="433"/>
                  <a:pt x="360" y="433"/>
                </a:cubicBezTo>
                <a:cubicBezTo>
                  <a:pt x="354" y="433"/>
                  <a:pt x="350" y="432"/>
                  <a:pt x="349" y="431"/>
                </a:cubicBezTo>
                <a:cubicBezTo>
                  <a:pt x="348" y="430"/>
                  <a:pt x="321" y="366"/>
                  <a:pt x="268" y="240"/>
                </a:cubicBezTo>
                <a:lnTo>
                  <a:pt x="187" y="50"/>
                </a:lnTo>
                <a:lnTo>
                  <a:pt x="146" y="215"/>
                </a:lnTo>
                <a:cubicBezTo>
                  <a:pt x="119" y="323"/>
                  <a:pt x="105" y="379"/>
                  <a:pt x="105" y="383"/>
                </a:cubicBezTo>
                <a:cubicBezTo>
                  <a:pt x="107" y="396"/>
                  <a:pt x="122" y="403"/>
                  <a:pt x="151" y="403"/>
                </a:cubicBezTo>
                <a:lnTo>
                  <a:pt x="157" y="403"/>
                </a:lnTo>
                <a:cubicBezTo>
                  <a:pt x="159" y="406"/>
                  <a:pt x="161" y="407"/>
                  <a:pt x="161" y="408"/>
                </a:cubicBezTo>
                <a:cubicBezTo>
                  <a:pt x="161" y="410"/>
                  <a:pt x="160" y="414"/>
                  <a:pt x="159" y="420"/>
                </a:cubicBezTo>
                <a:cubicBezTo>
                  <a:pt x="158" y="426"/>
                  <a:pt x="156" y="430"/>
                  <a:pt x="153" y="433"/>
                </a:cubicBezTo>
                <a:lnTo>
                  <a:pt x="145" y="433"/>
                </a:lnTo>
                <a:cubicBezTo>
                  <a:pt x="132" y="432"/>
                  <a:pt x="109" y="431"/>
                  <a:pt x="76" y="431"/>
                </a:cubicBezTo>
                <a:cubicBezTo>
                  <a:pt x="64" y="431"/>
                  <a:pt x="53" y="431"/>
                  <a:pt x="43" y="431"/>
                </a:cubicBezTo>
                <a:cubicBezTo>
                  <a:pt x="34" y="431"/>
                  <a:pt x="26" y="431"/>
                  <a:pt x="20" y="431"/>
                </a:cubicBezTo>
                <a:cubicBezTo>
                  <a:pt x="14" y="431"/>
                  <a:pt x="10" y="431"/>
                  <a:pt x="9" y="432"/>
                </a:cubicBezTo>
                <a:cubicBezTo>
                  <a:pt x="3" y="432"/>
                  <a:pt x="0" y="430"/>
                  <a:pt x="0" y="426"/>
                </a:cubicBezTo>
                <a:cubicBezTo>
                  <a:pt x="0" y="424"/>
                  <a:pt x="0" y="421"/>
                  <a:pt x="2" y="416"/>
                </a:cubicBezTo>
                <a:cubicBezTo>
                  <a:pt x="3" y="411"/>
                  <a:pt x="4" y="408"/>
                  <a:pt x="5" y="407"/>
                </a:cubicBezTo>
                <a:cubicBezTo>
                  <a:pt x="6" y="405"/>
                  <a:pt x="10" y="403"/>
                  <a:pt x="19" y="403"/>
                </a:cubicBezTo>
                <a:cubicBezTo>
                  <a:pt x="48" y="402"/>
                  <a:pt x="67" y="394"/>
                  <a:pt x="75" y="379"/>
                </a:cubicBezTo>
                <a:cubicBezTo>
                  <a:pt x="77" y="376"/>
                  <a:pt x="92" y="318"/>
                  <a:pt x="121" y="204"/>
                </a:cubicBezTo>
                <a:lnTo>
                  <a:pt x="164" y="31"/>
                </a:lnTo>
                <a:cubicBezTo>
                  <a:pt x="163" y="30"/>
                  <a:pt x="151" y="29"/>
                  <a:pt x="129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3359880" y="4302720"/>
            <a:ext cx="67320" cy="139680"/>
          </a:xfrm>
          <a:custGeom>
            <a:avLst/>
            <a:gdLst/>
            <a:ahLst/>
            <a:rect l="0" t="0" r="r" b="b"/>
            <a:pathLst>
              <a:path w="187" h="388">
                <a:moveTo>
                  <a:pt x="140" y="29"/>
                </a:moveTo>
                <a:cubicBezTo>
                  <a:pt x="140" y="20"/>
                  <a:pt x="143" y="12"/>
                  <a:pt x="149" y="7"/>
                </a:cubicBezTo>
                <a:cubicBezTo>
                  <a:pt x="155" y="2"/>
                  <a:pt x="162" y="0"/>
                  <a:pt x="168" y="0"/>
                </a:cubicBezTo>
                <a:cubicBezTo>
                  <a:pt x="173" y="0"/>
                  <a:pt x="177" y="1"/>
                  <a:pt x="181" y="4"/>
                </a:cubicBezTo>
                <a:cubicBezTo>
                  <a:pt x="184" y="7"/>
                  <a:pt x="186" y="11"/>
                  <a:pt x="187" y="17"/>
                </a:cubicBezTo>
                <a:cubicBezTo>
                  <a:pt x="187" y="25"/>
                  <a:pt x="184" y="32"/>
                  <a:pt x="179" y="38"/>
                </a:cubicBezTo>
                <a:cubicBezTo>
                  <a:pt x="173" y="43"/>
                  <a:pt x="166" y="46"/>
                  <a:pt x="159" y="46"/>
                </a:cubicBezTo>
                <a:cubicBezTo>
                  <a:pt x="153" y="46"/>
                  <a:pt x="149" y="45"/>
                  <a:pt x="145" y="42"/>
                </a:cubicBezTo>
                <a:cubicBezTo>
                  <a:pt x="142" y="39"/>
                  <a:pt x="140" y="35"/>
                  <a:pt x="140" y="29"/>
                </a:cubicBezTo>
                <a:moveTo>
                  <a:pt x="136" y="127"/>
                </a:moveTo>
                <a:cubicBezTo>
                  <a:pt x="136" y="119"/>
                  <a:pt x="132" y="114"/>
                  <a:pt x="124" y="114"/>
                </a:cubicBezTo>
                <a:cubicBezTo>
                  <a:pt x="117" y="114"/>
                  <a:pt x="111" y="116"/>
                  <a:pt x="105" y="120"/>
                </a:cubicBezTo>
                <a:cubicBezTo>
                  <a:pt x="99" y="123"/>
                  <a:pt x="94" y="128"/>
                  <a:pt x="90" y="134"/>
                </a:cubicBezTo>
                <a:cubicBezTo>
                  <a:pt x="85" y="139"/>
                  <a:pt x="82" y="145"/>
                  <a:pt x="79" y="150"/>
                </a:cubicBezTo>
                <a:cubicBezTo>
                  <a:pt x="76" y="155"/>
                  <a:pt x="74" y="160"/>
                  <a:pt x="71" y="164"/>
                </a:cubicBezTo>
                <a:lnTo>
                  <a:pt x="68" y="171"/>
                </a:lnTo>
                <a:cubicBezTo>
                  <a:pt x="67" y="171"/>
                  <a:pt x="65" y="171"/>
                  <a:pt x="61" y="171"/>
                </a:cubicBezTo>
                <a:lnTo>
                  <a:pt x="55" y="171"/>
                </a:lnTo>
                <a:cubicBezTo>
                  <a:pt x="53" y="169"/>
                  <a:pt x="52" y="168"/>
                  <a:pt x="52" y="167"/>
                </a:cubicBezTo>
                <a:cubicBezTo>
                  <a:pt x="52" y="167"/>
                  <a:pt x="53" y="165"/>
                  <a:pt x="54" y="162"/>
                </a:cubicBezTo>
                <a:cubicBezTo>
                  <a:pt x="60" y="147"/>
                  <a:pt x="69" y="133"/>
                  <a:pt x="80" y="121"/>
                </a:cubicBezTo>
                <a:cubicBezTo>
                  <a:pt x="91" y="108"/>
                  <a:pt x="105" y="100"/>
                  <a:pt x="120" y="98"/>
                </a:cubicBezTo>
                <a:cubicBezTo>
                  <a:pt x="120" y="98"/>
                  <a:pt x="121" y="98"/>
                  <a:pt x="123" y="98"/>
                </a:cubicBezTo>
                <a:cubicBezTo>
                  <a:pt x="125" y="98"/>
                  <a:pt x="127" y="98"/>
                  <a:pt x="128" y="98"/>
                </a:cubicBezTo>
                <a:cubicBezTo>
                  <a:pt x="136" y="98"/>
                  <a:pt x="142" y="100"/>
                  <a:pt x="148" y="102"/>
                </a:cubicBezTo>
                <a:cubicBezTo>
                  <a:pt x="156" y="106"/>
                  <a:pt x="161" y="111"/>
                  <a:pt x="165" y="116"/>
                </a:cubicBezTo>
                <a:cubicBezTo>
                  <a:pt x="169" y="121"/>
                  <a:pt x="171" y="129"/>
                  <a:pt x="171" y="140"/>
                </a:cubicBezTo>
                <a:lnTo>
                  <a:pt x="171" y="147"/>
                </a:lnTo>
                <a:lnTo>
                  <a:pt x="149" y="237"/>
                </a:lnTo>
                <a:cubicBezTo>
                  <a:pt x="134" y="297"/>
                  <a:pt x="126" y="328"/>
                  <a:pt x="125" y="330"/>
                </a:cubicBezTo>
                <a:cubicBezTo>
                  <a:pt x="120" y="345"/>
                  <a:pt x="109" y="358"/>
                  <a:pt x="94" y="370"/>
                </a:cubicBezTo>
                <a:cubicBezTo>
                  <a:pt x="78" y="381"/>
                  <a:pt x="60" y="387"/>
                  <a:pt x="40" y="388"/>
                </a:cubicBezTo>
                <a:cubicBezTo>
                  <a:pt x="25" y="388"/>
                  <a:pt x="15" y="384"/>
                  <a:pt x="9" y="378"/>
                </a:cubicBezTo>
                <a:cubicBezTo>
                  <a:pt x="4" y="372"/>
                  <a:pt x="1" y="365"/>
                  <a:pt x="0" y="358"/>
                </a:cubicBezTo>
                <a:cubicBezTo>
                  <a:pt x="0" y="350"/>
                  <a:pt x="3" y="343"/>
                  <a:pt x="9" y="337"/>
                </a:cubicBezTo>
                <a:cubicBezTo>
                  <a:pt x="16" y="331"/>
                  <a:pt x="22" y="328"/>
                  <a:pt x="31" y="328"/>
                </a:cubicBezTo>
                <a:cubicBezTo>
                  <a:pt x="36" y="328"/>
                  <a:pt x="40" y="330"/>
                  <a:pt x="43" y="333"/>
                </a:cubicBezTo>
                <a:cubicBezTo>
                  <a:pt x="47" y="336"/>
                  <a:pt x="49" y="340"/>
                  <a:pt x="49" y="346"/>
                </a:cubicBezTo>
                <a:cubicBezTo>
                  <a:pt x="49" y="357"/>
                  <a:pt x="45" y="365"/>
                  <a:pt x="35" y="371"/>
                </a:cubicBezTo>
                <a:cubicBezTo>
                  <a:pt x="37" y="371"/>
                  <a:pt x="39" y="371"/>
                  <a:pt x="41" y="371"/>
                </a:cubicBezTo>
                <a:cubicBezTo>
                  <a:pt x="51" y="371"/>
                  <a:pt x="61" y="367"/>
                  <a:pt x="69" y="359"/>
                </a:cubicBezTo>
                <a:cubicBezTo>
                  <a:pt x="77" y="351"/>
                  <a:pt x="84" y="341"/>
                  <a:pt x="88" y="329"/>
                </a:cubicBezTo>
                <a:lnTo>
                  <a:pt x="93" y="311"/>
                </a:lnTo>
                <a:cubicBezTo>
                  <a:pt x="96" y="298"/>
                  <a:pt x="100" y="282"/>
                  <a:pt x="105" y="264"/>
                </a:cubicBezTo>
                <a:cubicBezTo>
                  <a:pt x="109" y="246"/>
                  <a:pt x="114" y="227"/>
                  <a:pt x="119" y="208"/>
                </a:cubicBezTo>
                <a:cubicBezTo>
                  <a:pt x="124" y="188"/>
                  <a:pt x="128" y="172"/>
                  <a:pt x="131" y="158"/>
                </a:cubicBezTo>
                <a:cubicBezTo>
                  <a:pt x="134" y="144"/>
                  <a:pt x="136" y="135"/>
                  <a:pt x="136" y="132"/>
                </a:cubicBezTo>
                <a:cubicBezTo>
                  <a:pt x="136" y="130"/>
                  <a:pt x="136" y="128"/>
                  <a:pt x="136" y="12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303560" y="4209120"/>
            <a:ext cx="1869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число потомков,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6245640" y="4228920"/>
            <a:ext cx="94680" cy="197280"/>
          </a:xfrm>
          <a:custGeom>
            <a:avLst/>
            <a:gdLst/>
            <a:ahLst/>
            <a:rect l="0" t="0" r="r" b="b"/>
            <a:pathLst>
              <a:path w="263" h="548">
                <a:moveTo>
                  <a:pt x="196" y="41"/>
                </a:moveTo>
                <a:cubicBezTo>
                  <a:pt x="196" y="28"/>
                  <a:pt x="200" y="18"/>
                  <a:pt x="209" y="11"/>
                </a:cubicBezTo>
                <a:cubicBezTo>
                  <a:pt x="218" y="4"/>
                  <a:pt x="227" y="0"/>
                  <a:pt x="236" y="0"/>
                </a:cubicBezTo>
                <a:cubicBezTo>
                  <a:pt x="244" y="0"/>
                  <a:pt x="249" y="2"/>
                  <a:pt x="254" y="6"/>
                </a:cubicBezTo>
                <a:cubicBezTo>
                  <a:pt x="259" y="11"/>
                  <a:pt x="262" y="16"/>
                  <a:pt x="263" y="24"/>
                </a:cubicBezTo>
                <a:cubicBezTo>
                  <a:pt x="263" y="36"/>
                  <a:pt x="259" y="46"/>
                  <a:pt x="251" y="54"/>
                </a:cubicBezTo>
                <a:cubicBezTo>
                  <a:pt x="243" y="62"/>
                  <a:pt x="234" y="66"/>
                  <a:pt x="223" y="66"/>
                </a:cubicBezTo>
                <a:cubicBezTo>
                  <a:pt x="216" y="66"/>
                  <a:pt x="209" y="64"/>
                  <a:pt x="204" y="59"/>
                </a:cubicBezTo>
                <a:cubicBezTo>
                  <a:pt x="199" y="55"/>
                  <a:pt x="196" y="49"/>
                  <a:pt x="196" y="41"/>
                </a:cubicBezTo>
                <a:moveTo>
                  <a:pt x="190" y="180"/>
                </a:moveTo>
                <a:cubicBezTo>
                  <a:pt x="190" y="168"/>
                  <a:pt x="185" y="162"/>
                  <a:pt x="174" y="162"/>
                </a:cubicBezTo>
                <a:cubicBezTo>
                  <a:pt x="165" y="162"/>
                  <a:pt x="156" y="164"/>
                  <a:pt x="147" y="169"/>
                </a:cubicBezTo>
                <a:cubicBezTo>
                  <a:pt x="139" y="175"/>
                  <a:pt x="131" y="181"/>
                  <a:pt x="125" y="189"/>
                </a:cubicBezTo>
                <a:cubicBezTo>
                  <a:pt x="119" y="197"/>
                  <a:pt x="114" y="205"/>
                  <a:pt x="110" y="212"/>
                </a:cubicBezTo>
                <a:cubicBezTo>
                  <a:pt x="106" y="220"/>
                  <a:pt x="103" y="227"/>
                  <a:pt x="99" y="233"/>
                </a:cubicBezTo>
                <a:lnTo>
                  <a:pt x="95" y="242"/>
                </a:lnTo>
                <a:cubicBezTo>
                  <a:pt x="94" y="242"/>
                  <a:pt x="91" y="242"/>
                  <a:pt x="85" y="242"/>
                </a:cubicBezTo>
                <a:lnTo>
                  <a:pt x="76" y="242"/>
                </a:lnTo>
                <a:cubicBezTo>
                  <a:pt x="72" y="240"/>
                  <a:pt x="71" y="238"/>
                  <a:pt x="71" y="237"/>
                </a:cubicBezTo>
                <a:cubicBezTo>
                  <a:pt x="71" y="236"/>
                  <a:pt x="72" y="234"/>
                  <a:pt x="75" y="229"/>
                </a:cubicBezTo>
                <a:cubicBezTo>
                  <a:pt x="83" y="208"/>
                  <a:pt x="96" y="189"/>
                  <a:pt x="112" y="171"/>
                </a:cubicBezTo>
                <a:cubicBezTo>
                  <a:pt x="128" y="153"/>
                  <a:pt x="146" y="142"/>
                  <a:pt x="167" y="139"/>
                </a:cubicBezTo>
                <a:cubicBezTo>
                  <a:pt x="168" y="139"/>
                  <a:pt x="170" y="139"/>
                  <a:pt x="173" y="139"/>
                </a:cubicBezTo>
                <a:cubicBezTo>
                  <a:pt x="175" y="139"/>
                  <a:pt x="178" y="139"/>
                  <a:pt x="180" y="139"/>
                </a:cubicBezTo>
                <a:cubicBezTo>
                  <a:pt x="190" y="139"/>
                  <a:pt x="199" y="141"/>
                  <a:pt x="208" y="145"/>
                </a:cubicBezTo>
                <a:cubicBezTo>
                  <a:pt x="218" y="151"/>
                  <a:pt x="226" y="157"/>
                  <a:pt x="232" y="164"/>
                </a:cubicBezTo>
                <a:cubicBezTo>
                  <a:pt x="237" y="172"/>
                  <a:pt x="240" y="183"/>
                  <a:pt x="240" y="198"/>
                </a:cubicBezTo>
                <a:lnTo>
                  <a:pt x="240" y="208"/>
                </a:lnTo>
                <a:lnTo>
                  <a:pt x="209" y="334"/>
                </a:lnTo>
                <a:cubicBezTo>
                  <a:pt x="188" y="418"/>
                  <a:pt x="176" y="462"/>
                  <a:pt x="175" y="465"/>
                </a:cubicBezTo>
                <a:cubicBezTo>
                  <a:pt x="167" y="486"/>
                  <a:pt x="153" y="505"/>
                  <a:pt x="131" y="522"/>
                </a:cubicBezTo>
                <a:cubicBezTo>
                  <a:pt x="109" y="539"/>
                  <a:pt x="84" y="547"/>
                  <a:pt x="55" y="548"/>
                </a:cubicBezTo>
                <a:cubicBezTo>
                  <a:pt x="34" y="548"/>
                  <a:pt x="19" y="543"/>
                  <a:pt x="12" y="534"/>
                </a:cubicBezTo>
                <a:cubicBezTo>
                  <a:pt x="4" y="525"/>
                  <a:pt x="0" y="515"/>
                  <a:pt x="0" y="505"/>
                </a:cubicBezTo>
                <a:cubicBezTo>
                  <a:pt x="0" y="493"/>
                  <a:pt x="4" y="483"/>
                  <a:pt x="12" y="475"/>
                </a:cubicBezTo>
                <a:cubicBezTo>
                  <a:pt x="20" y="467"/>
                  <a:pt x="29" y="463"/>
                  <a:pt x="41" y="463"/>
                </a:cubicBezTo>
                <a:cubicBezTo>
                  <a:pt x="48" y="463"/>
                  <a:pt x="54" y="465"/>
                  <a:pt x="59" y="469"/>
                </a:cubicBezTo>
                <a:cubicBezTo>
                  <a:pt x="64" y="473"/>
                  <a:pt x="67" y="480"/>
                  <a:pt x="67" y="489"/>
                </a:cubicBezTo>
                <a:cubicBezTo>
                  <a:pt x="67" y="504"/>
                  <a:pt x="60" y="515"/>
                  <a:pt x="47" y="523"/>
                </a:cubicBezTo>
                <a:cubicBezTo>
                  <a:pt x="50" y="524"/>
                  <a:pt x="52" y="524"/>
                  <a:pt x="56" y="524"/>
                </a:cubicBezTo>
                <a:cubicBezTo>
                  <a:pt x="70" y="524"/>
                  <a:pt x="84" y="518"/>
                  <a:pt x="96" y="506"/>
                </a:cubicBezTo>
                <a:cubicBezTo>
                  <a:pt x="108" y="495"/>
                  <a:pt x="117" y="481"/>
                  <a:pt x="123" y="465"/>
                </a:cubicBezTo>
                <a:lnTo>
                  <a:pt x="130" y="438"/>
                </a:lnTo>
                <a:cubicBezTo>
                  <a:pt x="135" y="420"/>
                  <a:pt x="140" y="398"/>
                  <a:pt x="147" y="372"/>
                </a:cubicBezTo>
                <a:cubicBezTo>
                  <a:pt x="153" y="347"/>
                  <a:pt x="160" y="320"/>
                  <a:pt x="167" y="293"/>
                </a:cubicBezTo>
                <a:cubicBezTo>
                  <a:pt x="174" y="266"/>
                  <a:pt x="180" y="243"/>
                  <a:pt x="184" y="223"/>
                </a:cubicBezTo>
                <a:cubicBezTo>
                  <a:pt x="188" y="203"/>
                  <a:pt x="190" y="191"/>
                  <a:pt x="191" y="187"/>
                </a:cubicBezTo>
                <a:cubicBezTo>
                  <a:pt x="191" y="184"/>
                  <a:pt x="191" y="182"/>
                  <a:pt x="190" y="1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3439440" y="4209120"/>
            <a:ext cx="2812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число объектов в потомке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952200" y="4733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6338520" y="42091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952200" y="5067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128600" y="4647240"/>
            <a:ext cx="5997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Алгоритм: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каждого признака и возможного порога считаем IG.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128600" y="4980600"/>
            <a:ext cx="7174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Выбираем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то разбиение, которое дает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максимальный прирост информации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747720" y="2176200"/>
            <a:ext cx="38091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Критерии для регрессии (MSE)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952200" y="3524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747720" y="2791080"/>
            <a:ext cx="81601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Как измерить уровень неопределённости для чисел?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952200" y="3857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1128600" y="3437640"/>
            <a:ext cx="7245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Разбить данные так, чтобы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уменьшить дисперсию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целевой переменной.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952200" y="42004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128600" y="3771000"/>
            <a:ext cx="5375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Критерий: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Среднеквадратичная ошибка (MSE) внутри узла.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2199600" y="408852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8" y="40"/>
                </a:moveTo>
                <a:lnTo>
                  <a:pt x="53" y="42"/>
                </a:lnTo>
                <a:cubicBezTo>
                  <a:pt x="48" y="43"/>
                  <a:pt x="43" y="45"/>
                  <a:pt x="35" y="46"/>
                </a:cubicBezTo>
                <a:cubicBezTo>
                  <a:pt x="27" y="48"/>
                  <a:pt x="18" y="49"/>
                  <a:pt x="9" y="50"/>
                </a:cubicBezTo>
                <a:lnTo>
                  <a:pt x="0" y="50"/>
                </a:lnTo>
                <a:lnTo>
                  <a:pt x="0" y="29"/>
                </a:lnTo>
                <a:lnTo>
                  <a:pt x="9" y="29"/>
                </a:lnTo>
                <a:cubicBezTo>
                  <a:pt x="23" y="28"/>
                  <a:pt x="36" y="26"/>
                  <a:pt x="48" y="22"/>
                </a:cubicBezTo>
                <a:cubicBezTo>
                  <a:pt x="60" y="18"/>
                  <a:pt x="68" y="15"/>
                  <a:pt x="73" y="12"/>
                </a:cubicBezTo>
                <a:cubicBezTo>
                  <a:pt x="78" y="8"/>
                  <a:pt x="82" y="5"/>
                  <a:pt x="85" y="2"/>
                </a:cubicBezTo>
                <a:cubicBezTo>
                  <a:pt x="86" y="1"/>
                  <a:pt x="89" y="0"/>
                  <a:pt x="92" y="0"/>
                </a:cubicBezTo>
                <a:cubicBezTo>
                  <a:pt x="94" y="0"/>
                  <a:pt x="97" y="1"/>
                  <a:pt x="99" y="3"/>
                </a:cubicBezTo>
                <a:lnTo>
                  <a:pt x="99" y="138"/>
                </a:lnTo>
                <a:lnTo>
                  <a:pt x="100" y="272"/>
                </a:lnTo>
                <a:cubicBezTo>
                  <a:pt x="102" y="274"/>
                  <a:pt x="104" y="275"/>
                  <a:pt x="105" y="276"/>
                </a:cubicBezTo>
                <a:cubicBezTo>
                  <a:pt x="107" y="276"/>
                  <a:pt x="110" y="277"/>
                  <a:pt x="116" y="278"/>
                </a:cubicBezTo>
                <a:cubicBezTo>
                  <a:pt x="121" y="278"/>
                  <a:pt x="131" y="279"/>
                  <a:pt x="144" y="279"/>
                </a:cubicBezTo>
                <a:lnTo>
                  <a:pt x="155" y="279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20" y="298"/>
                  <a:pt x="78" y="298"/>
                </a:cubicBezTo>
                <a:cubicBezTo>
                  <a:pt x="38" y="298"/>
                  <a:pt x="14" y="298"/>
                  <a:pt x="8" y="299"/>
                </a:cubicBezTo>
                <a:lnTo>
                  <a:pt x="3" y="299"/>
                </a:lnTo>
                <a:lnTo>
                  <a:pt x="3" y="279"/>
                </a:lnTo>
                <a:lnTo>
                  <a:pt x="14" y="279"/>
                </a:lnTo>
                <a:cubicBezTo>
                  <a:pt x="21" y="279"/>
                  <a:pt x="26" y="279"/>
                  <a:pt x="31" y="279"/>
                </a:cubicBezTo>
                <a:cubicBezTo>
                  <a:pt x="36" y="279"/>
                  <a:pt x="40" y="278"/>
                  <a:pt x="42" y="278"/>
                </a:cubicBezTo>
                <a:cubicBezTo>
                  <a:pt x="45" y="278"/>
                  <a:pt x="47" y="277"/>
                  <a:pt x="50" y="277"/>
                </a:cubicBezTo>
                <a:cubicBezTo>
                  <a:pt x="52" y="276"/>
                  <a:pt x="53" y="276"/>
                  <a:pt x="53" y="276"/>
                </a:cubicBezTo>
                <a:cubicBezTo>
                  <a:pt x="53" y="276"/>
                  <a:pt x="54" y="275"/>
                  <a:pt x="56" y="274"/>
                </a:cubicBezTo>
                <a:cubicBezTo>
                  <a:pt x="57" y="272"/>
                  <a:pt x="58" y="272"/>
                  <a:pt x="58" y="272"/>
                </a:cubicBezTo>
                <a:lnTo>
                  <a:pt x="58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2160000" y="4254120"/>
            <a:ext cx="138240" cy="110160"/>
          </a:xfrm>
          <a:custGeom>
            <a:avLst/>
            <a:gdLst/>
            <a:ahLst/>
            <a:rect l="0" t="0" r="r" b="b"/>
            <a:pathLst>
              <a:path w="384" h="306">
                <a:moveTo>
                  <a:pt x="91" y="21"/>
                </a:moveTo>
                <a:cubicBezTo>
                  <a:pt x="90" y="21"/>
                  <a:pt x="89" y="21"/>
                  <a:pt x="88" y="21"/>
                </a:cubicBezTo>
                <a:cubicBezTo>
                  <a:pt x="80" y="21"/>
                  <a:pt x="76" y="20"/>
                  <a:pt x="74" y="20"/>
                </a:cubicBezTo>
                <a:cubicBezTo>
                  <a:pt x="73" y="20"/>
                  <a:pt x="72" y="18"/>
                  <a:pt x="72" y="15"/>
                </a:cubicBezTo>
                <a:cubicBezTo>
                  <a:pt x="72" y="7"/>
                  <a:pt x="74" y="2"/>
                  <a:pt x="77" y="0"/>
                </a:cubicBezTo>
                <a:cubicBezTo>
                  <a:pt x="77" y="0"/>
                  <a:pt x="92" y="0"/>
                  <a:pt x="120" y="0"/>
                </a:cubicBezTo>
                <a:cubicBezTo>
                  <a:pt x="143" y="0"/>
                  <a:pt x="156" y="0"/>
                  <a:pt x="159" y="0"/>
                </a:cubicBezTo>
                <a:cubicBezTo>
                  <a:pt x="163" y="0"/>
                  <a:pt x="165" y="1"/>
                  <a:pt x="166" y="3"/>
                </a:cubicBezTo>
                <a:cubicBezTo>
                  <a:pt x="229" y="151"/>
                  <a:pt x="261" y="226"/>
                  <a:pt x="262" y="230"/>
                </a:cubicBezTo>
                <a:lnTo>
                  <a:pt x="286" y="135"/>
                </a:lnTo>
                <a:cubicBezTo>
                  <a:pt x="302" y="72"/>
                  <a:pt x="310" y="39"/>
                  <a:pt x="310" y="34"/>
                </a:cubicBezTo>
                <a:cubicBezTo>
                  <a:pt x="310" y="26"/>
                  <a:pt x="300" y="22"/>
                  <a:pt x="281" y="21"/>
                </a:cubicBezTo>
                <a:cubicBezTo>
                  <a:pt x="274" y="21"/>
                  <a:pt x="270" y="19"/>
                  <a:pt x="270" y="16"/>
                </a:cubicBezTo>
                <a:cubicBezTo>
                  <a:pt x="270" y="15"/>
                  <a:pt x="271" y="13"/>
                  <a:pt x="271" y="10"/>
                </a:cubicBezTo>
                <a:cubicBezTo>
                  <a:pt x="272" y="6"/>
                  <a:pt x="273" y="3"/>
                  <a:pt x="274" y="2"/>
                </a:cubicBezTo>
                <a:cubicBezTo>
                  <a:pt x="275" y="1"/>
                  <a:pt x="276" y="0"/>
                  <a:pt x="278" y="0"/>
                </a:cubicBezTo>
                <a:cubicBezTo>
                  <a:pt x="279" y="0"/>
                  <a:pt x="284" y="0"/>
                  <a:pt x="292" y="0"/>
                </a:cubicBezTo>
                <a:cubicBezTo>
                  <a:pt x="301" y="1"/>
                  <a:pt x="313" y="1"/>
                  <a:pt x="330" y="1"/>
                </a:cubicBezTo>
                <a:cubicBezTo>
                  <a:pt x="345" y="1"/>
                  <a:pt x="357" y="1"/>
                  <a:pt x="364" y="1"/>
                </a:cubicBezTo>
                <a:cubicBezTo>
                  <a:pt x="372" y="1"/>
                  <a:pt x="377" y="0"/>
                  <a:pt x="378" y="0"/>
                </a:cubicBezTo>
                <a:cubicBezTo>
                  <a:pt x="382" y="0"/>
                  <a:pt x="384" y="2"/>
                  <a:pt x="384" y="5"/>
                </a:cubicBezTo>
                <a:cubicBezTo>
                  <a:pt x="384" y="12"/>
                  <a:pt x="383" y="16"/>
                  <a:pt x="381" y="18"/>
                </a:cubicBezTo>
                <a:cubicBezTo>
                  <a:pt x="380" y="20"/>
                  <a:pt x="377" y="21"/>
                  <a:pt x="371" y="21"/>
                </a:cubicBezTo>
                <a:cubicBezTo>
                  <a:pt x="350" y="22"/>
                  <a:pt x="337" y="28"/>
                  <a:pt x="331" y="38"/>
                </a:cubicBezTo>
                <a:lnTo>
                  <a:pt x="264" y="303"/>
                </a:lnTo>
                <a:cubicBezTo>
                  <a:pt x="263" y="305"/>
                  <a:pt x="260" y="306"/>
                  <a:pt x="254" y="306"/>
                </a:cubicBezTo>
                <a:cubicBezTo>
                  <a:pt x="250" y="306"/>
                  <a:pt x="248" y="306"/>
                  <a:pt x="247" y="305"/>
                </a:cubicBezTo>
                <a:cubicBezTo>
                  <a:pt x="246" y="305"/>
                  <a:pt x="227" y="259"/>
                  <a:pt x="189" y="169"/>
                </a:cubicBezTo>
                <a:lnTo>
                  <a:pt x="132" y="35"/>
                </a:lnTo>
                <a:lnTo>
                  <a:pt x="103" y="152"/>
                </a:lnTo>
                <a:cubicBezTo>
                  <a:pt x="84" y="228"/>
                  <a:pt x="74" y="268"/>
                  <a:pt x="74" y="271"/>
                </a:cubicBezTo>
                <a:cubicBezTo>
                  <a:pt x="76" y="281"/>
                  <a:pt x="86" y="286"/>
                  <a:pt x="106" y="286"/>
                </a:cubicBezTo>
                <a:lnTo>
                  <a:pt x="111" y="286"/>
                </a:lnTo>
                <a:cubicBezTo>
                  <a:pt x="113" y="287"/>
                  <a:pt x="113" y="288"/>
                  <a:pt x="113" y="289"/>
                </a:cubicBezTo>
                <a:cubicBezTo>
                  <a:pt x="113" y="290"/>
                  <a:pt x="113" y="293"/>
                  <a:pt x="113" y="298"/>
                </a:cubicBezTo>
                <a:cubicBezTo>
                  <a:pt x="111" y="302"/>
                  <a:pt x="110" y="305"/>
                  <a:pt x="108" y="306"/>
                </a:cubicBezTo>
                <a:lnTo>
                  <a:pt x="102" y="306"/>
                </a:lnTo>
                <a:cubicBezTo>
                  <a:pt x="93" y="306"/>
                  <a:pt x="77" y="305"/>
                  <a:pt x="54" y="305"/>
                </a:cubicBezTo>
                <a:cubicBezTo>
                  <a:pt x="46" y="305"/>
                  <a:pt x="38" y="305"/>
                  <a:pt x="31" y="305"/>
                </a:cubicBezTo>
                <a:cubicBezTo>
                  <a:pt x="24" y="305"/>
                  <a:pt x="19" y="305"/>
                  <a:pt x="15" y="305"/>
                </a:cubicBezTo>
                <a:cubicBezTo>
                  <a:pt x="10" y="305"/>
                  <a:pt x="8" y="306"/>
                  <a:pt x="7" y="306"/>
                </a:cubicBezTo>
                <a:cubicBezTo>
                  <a:pt x="3" y="306"/>
                  <a:pt x="0" y="305"/>
                  <a:pt x="0" y="302"/>
                </a:cubicBezTo>
                <a:cubicBezTo>
                  <a:pt x="0" y="301"/>
                  <a:pt x="1" y="298"/>
                  <a:pt x="2" y="295"/>
                </a:cubicBezTo>
                <a:cubicBezTo>
                  <a:pt x="3" y="291"/>
                  <a:pt x="3" y="289"/>
                  <a:pt x="4" y="288"/>
                </a:cubicBezTo>
                <a:cubicBezTo>
                  <a:pt x="5" y="287"/>
                  <a:pt x="8" y="286"/>
                  <a:pt x="14" y="286"/>
                </a:cubicBezTo>
                <a:cubicBezTo>
                  <a:pt x="34" y="285"/>
                  <a:pt x="48" y="279"/>
                  <a:pt x="54" y="268"/>
                </a:cubicBezTo>
                <a:cubicBezTo>
                  <a:pt x="55" y="267"/>
                  <a:pt x="65" y="224"/>
                  <a:pt x="85" y="144"/>
                </a:cubicBezTo>
                <a:lnTo>
                  <a:pt x="116" y="22"/>
                </a:lnTo>
                <a:cubicBezTo>
                  <a:pt x="115" y="22"/>
                  <a:pt x="107" y="21"/>
                  <a:pt x="91" y="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2132280" y="4221720"/>
            <a:ext cx="189000" cy="14040"/>
          </a:xfrm>
          <a:custGeom>
            <a:avLst/>
            <a:gdLst/>
            <a:ahLst/>
            <a:rect l="0" t="0" r="r" b="b"/>
            <a:pathLst>
              <a:path w="525" h="39">
                <a:moveTo>
                  <a:pt x="0" y="39"/>
                </a:moveTo>
                <a:lnTo>
                  <a:pt x="525" y="39"/>
                </a:lnTo>
                <a:lnTo>
                  <a:pt x="525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2398680" y="4114800"/>
            <a:ext cx="215280" cy="227880"/>
          </a:xfrm>
          <a:custGeom>
            <a:avLst/>
            <a:gdLst/>
            <a:ahLst/>
            <a:rect l="0" t="0" r="r" b="b"/>
            <a:pathLst>
              <a:path w="598" h="633">
                <a:moveTo>
                  <a:pt x="4" y="1"/>
                </a:moveTo>
                <a:cubicBezTo>
                  <a:pt x="5" y="0"/>
                  <a:pt x="95" y="0"/>
                  <a:pt x="275" y="0"/>
                </a:cubicBezTo>
                <a:lnTo>
                  <a:pt x="543" y="0"/>
                </a:lnTo>
                <a:lnTo>
                  <a:pt x="569" y="70"/>
                </a:lnTo>
                <a:cubicBezTo>
                  <a:pt x="574" y="83"/>
                  <a:pt x="579" y="95"/>
                  <a:pt x="583" y="108"/>
                </a:cubicBezTo>
                <a:cubicBezTo>
                  <a:pt x="588" y="121"/>
                  <a:pt x="591" y="130"/>
                  <a:pt x="594" y="137"/>
                </a:cubicBezTo>
                <a:cubicBezTo>
                  <a:pt x="596" y="144"/>
                  <a:pt x="598" y="148"/>
                  <a:pt x="598" y="148"/>
                </a:cubicBezTo>
                <a:lnTo>
                  <a:pt x="585" y="148"/>
                </a:lnTo>
                <a:lnTo>
                  <a:pt x="572" y="147"/>
                </a:lnTo>
                <a:cubicBezTo>
                  <a:pt x="563" y="121"/>
                  <a:pt x="547" y="99"/>
                  <a:pt x="526" y="82"/>
                </a:cubicBezTo>
                <a:cubicBezTo>
                  <a:pt x="505" y="64"/>
                  <a:pt x="482" y="51"/>
                  <a:pt x="457" y="43"/>
                </a:cubicBezTo>
                <a:cubicBezTo>
                  <a:pt x="435" y="35"/>
                  <a:pt x="409" y="31"/>
                  <a:pt x="380" y="28"/>
                </a:cubicBezTo>
                <a:cubicBezTo>
                  <a:pt x="351" y="26"/>
                  <a:pt x="305" y="25"/>
                  <a:pt x="242" y="25"/>
                </a:cubicBezTo>
                <a:lnTo>
                  <a:pt x="167" y="25"/>
                </a:lnTo>
                <a:cubicBezTo>
                  <a:pt x="109" y="25"/>
                  <a:pt x="81" y="25"/>
                  <a:pt x="81" y="26"/>
                </a:cubicBezTo>
                <a:cubicBezTo>
                  <a:pt x="82" y="27"/>
                  <a:pt x="117" y="75"/>
                  <a:pt x="185" y="168"/>
                </a:cubicBezTo>
                <a:cubicBezTo>
                  <a:pt x="254" y="263"/>
                  <a:pt x="289" y="310"/>
                  <a:pt x="289" y="311"/>
                </a:cubicBezTo>
                <a:cubicBezTo>
                  <a:pt x="292" y="315"/>
                  <a:pt x="292" y="318"/>
                  <a:pt x="290" y="321"/>
                </a:cubicBezTo>
                <a:lnTo>
                  <a:pt x="276" y="339"/>
                </a:lnTo>
                <a:cubicBezTo>
                  <a:pt x="266" y="350"/>
                  <a:pt x="251" y="368"/>
                  <a:pt x="232" y="390"/>
                </a:cubicBezTo>
                <a:cubicBezTo>
                  <a:pt x="212" y="413"/>
                  <a:pt x="193" y="436"/>
                  <a:pt x="174" y="458"/>
                </a:cubicBezTo>
                <a:lnTo>
                  <a:pt x="59" y="593"/>
                </a:lnTo>
                <a:cubicBezTo>
                  <a:pt x="59" y="594"/>
                  <a:pt x="104" y="594"/>
                  <a:pt x="195" y="594"/>
                </a:cubicBezTo>
                <a:cubicBezTo>
                  <a:pt x="206" y="594"/>
                  <a:pt x="221" y="594"/>
                  <a:pt x="242" y="594"/>
                </a:cubicBezTo>
                <a:cubicBezTo>
                  <a:pt x="262" y="594"/>
                  <a:pt x="277" y="594"/>
                  <a:pt x="286" y="595"/>
                </a:cubicBezTo>
                <a:cubicBezTo>
                  <a:pt x="359" y="595"/>
                  <a:pt x="416" y="589"/>
                  <a:pt x="458" y="578"/>
                </a:cubicBezTo>
                <a:cubicBezTo>
                  <a:pt x="500" y="566"/>
                  <a:pt x="533" y="541"/>
                  <a:pt x="558" y="502"/>
                </a:cubicBezTo>
                <a:cubicBezTo>
                  <a:pt x="562" y="496"/>
                  <a:pt x="567" y="485"/>
                  <a:pt x="572" y="471"/>
                </a:cubicBezTo>
                <a:lnTo>
                  <a:pt x="598" y="471"/>
                </a:lnTo>
                <a:lnTo>
                  <a:pt x="543" y="633"/>
                </a:lnTo>
                <a:lnTo>
                  <a:pt x="275" y="633"/>
                </a:lnTo>
                <a:cubicBezTo>
                  <a:pt x="96" y="633"/>
                  <a:pt x="6" y="633"/>
                  <a:pt x="4" y="632"/>
                </a:cubicBezTo>
                <a:cubicBezTo>
                  <a:pt x="2" y="631"/>
                  <a:pt x="0" y="629"/>
                  <a:pt x="0" y="626"/>
                </a:cubicBezTo>
                <a:cubicBezTo>
                  <a:pt x="0" y="624"/>
                  <a:pt x="14" y="608"/>
                  <a:pt x="40" y="577"/>
                </a:cubicBezTo>
                <a:cubicBezTo>
                  <a:pt x="68" y="543"/>
                  <a:pt x="95" y="512"/>
                  <a:pt x="120" y="482"/>
                </a:cubicBezTo>
                <a:lnTo>
                  <a:pt x="237" y="345"/>
                </a:lnTo>
                <a:cubicBezTo>
                  <a:pt x="237" y="345"/>
                  <a:pt x="197" y="291"/>
                  <a:pt x="118" y="182"/>
                </a:cubicBezTo>
                <a:lnTo>
                  <a:pt x="1" y="21"/>
                </a:lnTo>
                <a:lnTo>
                  <a:pt x="0" y="14"/>
                </a:lnTo>
                <a:cubicBezTo>
                  <a:pt x="0" y="7"/>
                  <a:pt x="2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2638800" y="4066920"/>
            <a:ext cx="138600" cy="110520"/>
          </a:xfrm>
          <a:custGeom>
            <a:avLst/>
            <a:gdLst/>
            <a:ahLst/>
            <a:rect l="0" t="0" r="r" b="b"/>
            <a:pathLst>
              <a:path w="385" h="307">
                <a:moveTo>
                  <a:pt x="91" y="21"/>
                </a:moveTo>
                <a:cubicBezTo>
                  <a:pt x="90" y="21"/>
                  <a:pt x="89" y="21"/>
                  <a:pt x="88" y="21"/>
                </a:cubicBezTo>
                <a:cubicBezTo>
                  <a:pt x="80" y="21"/>
                  <a:pt x="76" y="21"/>
                  <a:pt x="74" y="20"/>
                </a:cubicBezTo>
                <a:cubicBezTo>
                  <a:pt x="73" y="20"/>
                  <a:pt x="72" y="18"/>
                  <a:pt x="72" y="15"/>
                </a:cubicBezTo>
                <a:cubicBezTo>
                  <a:pt x="72" y="7"/>
                  <a:pt x="74" y="2"/>
                  <a:pt x="77" y="1"/>
                </a:cubicBezTo>
                <a:cubicBezTo>
                  <a:pt x="78" y="0"/>
                  <a:pt x="92" y="0"/>
                  <a:pt x="120" y="0"/>
                </a:cubicBezTo>
                <a:cubicBezTo>
                  <a:pt x="144" y="0"/>
                  <a:pt x="157" y="0"/>
                  <a:pt x="161" y="0"/>
                </a:cubicBezTo>
                <a:cubicBezTo>
                  <a:pt x="164" y="0"/>
                  <a:pt x="166" y="1"/>
                  <a:pt x="167" y="3"/>
                </a:cubicBezTo>
                <a:cubicBezTo>
                  <a:pt x="230" y="152"/>
                  <a:pt x="262" y="228"/>
                  <a:pt x="263" y="231"/>
                </a:cubicBezTo>
                <a:lnTo>
                  <a:pt x="287" y="135"/>
                </a:lnTo>
                <a:cubicBezTo>
                  <a:pt x="303" y="72"/>
                  <a:pt x="311" y="39"/>
                  <a:pt x="311" y="35"/>
                </a:cubicBezTo>
                <a:cubicBezTo>
                  <a:pt x="311" y="27"/>
                  <a:pt x="301" y="22"/>
                  <a:pt x="282" y="21"/>
                </a:cubicBezTo>
                <a:cubicBezTo>
                  <a:pt x="275" y="21"/>
                  <a:pt x="272" y="19"/>
                  <a:pt x="272" y="16"/>
                </a:cubicBezTo>
                <a:cubicBezTo>
                  <a:pt x="272" y="15"/>
                  <a:pt x="272" y="13"/>
                  <a:pt x="272" y="11"/>
                </a:cubicBezTo>
                <a:cubicBezTo>
                  <a:pt x="274" y="6"/>
                  <a:pt x="274" y="3"/>
                  <a:pt x="275" y="2"/>
                </a:cubicBezTo>
                <a:cubicBezTo>
                  <a:pt x="276" y="1"/>
                  <a:pt x="277" y="1"/>
                  <a:pt x="280" y="0"/>
                </a:cubicBezTo>
                <a:cubicBezTo>
                  <a:pt x="280" y="0"/>
                  <a:pt x="285" y="0"/>
                  <a:pt x="293" y="1"/>
                </a:cubicBezTo>
                <a:cubicBezTo>
                  <a:pt x="302" y="1"/>
                  <a:pt x="314" y="1"/>
                  <a:pt x="331" y="2"/>
                </a:cubicBezTo>
                <a:cubicBezTo>
                  <a:pt x="345" y="2"/>
                  <a:pt x="357" y="1"/>
                  <a:pt x="364" y="1"/>
                </a:cubicBezTo>
                <a:cubicBezTo>
                  <a:pt x="372" y="1"/>
                  <a:pt x="377" y="1"/>
                  <a:pt x="378" y="1"/>
                </a:cubicBezTo>
                <a:cubicBezTo>
                  <a:pt x="382" y="1"/>
                  <a:pt x="385" y="2"/>
                  <a:pt x="385" y="5"/>
                </a:cubicBezTo>
                <a:cubicBezTo>
                  <a:pt x="385" y="12"/>
                  <a:pt x="383" y="16"/>
                  <a:pt x="381" y="19"/>
                </a:cubicBezTo>
                <a:cubicBezTo>
                  <a:pt x="380" y="20"/>
                  <a:pt x="377" y="21"/>
                  <a:pt x="371" y="21"/>
                </a:cubicBezTo>
                <a:cubicBezTo>
                  <a:pt x="350" y="22"/>
                  <a:pt x="337" y="28"/>
                  <a:pt x="331" y="39"/>
                </a:cubicBezTo>
                <a:lnTo>
                  <a:pt x="265" y="303"/>
                </a:lnTo>
                <a:cubicBezTo>
                  <a:pt x="264" y="306"/>
                  <a:pt x="261" y="307"/>
                  <a:pt x="255" y="307"/>
                </a:cubicBezTo>
                <a:cubicBezTo>
                  <a:pt x="251" y="307"/>
                  <a:pt x="249" y="306"/>
                  <a:pt x="248" y="306"/>
                </a:cubicBezTo>
                <a:cubicBezTo>
                  <a:pt x="247" y="305"/>
                  <a:pt x="228" y="260"/>
                  <a:pt x="190" y="170"/>
                </a:cubicBezTo>
                <a:lnTo>
                  <a:pt x="132" y="36"/>
                </a:lnTo>
                <a:lnTo>
                  <a:pt x="103" y="153"/>
                </a:lnTo>
                <a:cubicBezTo>
                  <a:pt x="84" y="229"/>
                  <a:pt x="74" y="269"/>
                  <a:pt x="74" y="271"/>
                </a:cubicBezTo>
                <a:cubicBezTo>
                  <a:pt x="76" y="281"/>
                  <a:pt x="86" y="286"/>
                  <a:pt x="106" y="286"/>
                </a:cubicBezTo>
                <a:lnTo>
                  <a:pt x="111" y="286"/>
                </a:lnTo>
                <a:cubicBezTo>
                  <a:pt x="113" y="287"/>
                  <a:pt x="114" y="289"/>
                  <a:pt x="114" y="290"/>
                </a:cubicBezTo>
                <a:cubicBezTo>
                  <a:pt x="114" y="290"/>
                  <a:pt x="113" y="293"/>
                  <a:pt x="113" y="298"/>
                </a:cubicBezTo>
                <a:cubicBezTo>
                  <a:pt x="112" y="302"/>
                  <a:pt x="110" y="305"/>
                  <a:pt x="108" y="307"/>
                </a:cubicBezTo>
                <a:lnTo>
                  <a:pt x="102" y="307"/>
                </a:lnTo>
                <a:cubicBezTo>
                  <a:pt x="93" y="306"/>
                  <a:pt x="77" y="306"/>
                  <a:pt x="54" y="306"/>
                </a:cubicBezTo>
                <a:cubicBezTo>
                  <a:pt x="46" y="306"/>
                  <a:pt x="38" y="306"/>
                  <a:pt x="31" y="306"/>
                </a:cubicBezTo>
                <a:cubicBezTo>
                  <a:pt x="24" y="306"/>
                  <a:pt x="19" y="306"/>
                  <a:pt x="15" y="306"/>
                </a:cubicBezTo>
                <a:cubicBezTo>
                  <a:pt x="11" y="306"/>
                  <a:pt x="8" y="306"/>
                  <a:pt x="7" y="306"/>
                </a:cubicBezTo>
                <a:cubicBezTo>
                  <a:pt x="3" y="306"/>
                  <a:pt x="0" y="305"/>
                  <a:pt x="0" y="302"/>
                </a:cubicBezTo>
                <a:cubicBezTo>
                  <a:pt x="0" y="301"/>
                  <a:pt x="1" y="299"/>
                  <a:pt x="2" y="295"/>
                </a:cubicBezTo>
                <a:cubicBezTo>
                  <a:pt x="3" y="291"/>
                  <a:pt x="3" y="289"/>
                  <a:pt x="4" y="289"/>
                </a:cubicBezTo>
                <a:cubicBezTo>
                  <a:pt x="5" y="287"/>
                  <a:pt x="8" y="286"/>
                  <a:pt x="14" y="286"/>
                </a:cubicBezTo>
                <a:cubicBezTo>
                  <a:pt x="35" y="285"/>
                  <a:pt x="48" y="279"/>
                  <a:pt x="54" y="269"/>
                </a:cubicBezTo>
                <a:cubicBezTo>
                  <a:pt x="55" y="267"/>
                  <a:pt x="65" y="225"/>
                  <a:pt x="85" y="145"/>
                </a:cubicBezTo>
                <a:lnTo>
                  <a:pt x="116" y="22"/>
                </a:lnTo>
                <a:cubicBezTo>
                  <a:pt x="115" y="22"/>
                  <a:pt x="107" y="21"/>
                  <a:pt x="91" y="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2637360" y="424404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3" y="27"/>
                </a:moveTo>
                <a:cubicBezTo>
                  <a:pt x="73" y="20"/>
                  <a:pt x="76" y="14"/>
                  <a:pt x="81" y="9"/>
                </a:cubicBezTo>
                <a:cubicBezTo>
                  <a:pt x="87" y="3"/>
                  <a:pt x="94" y="0"/>
                  <a:pt x="101" y="0"/>
                </a:cubicBezTo>
                <a:cubicBezTo>
                  <a:pt x="106" y="0"/>
                  <a:pt x="111" y="2"/>
                  <a:pt x="115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1" y="38"/>
                </a:cubicBezTo>
                <a:cubicBezTo>
                  <a:pt x="105" y="43"/>
                  <a:pt x="99" y="46"/>
                  <a:pt x="92" y="47"/>
                </a:cubicBezTo>
                <a:cubicBezTo>
                  <a:pt x="87" y="47"/>
                  <a:pt x="83" y="45"/>
                  <a:pt x="79" y="42"/>
                </a:cubicBezTo>
                <a:cubicBezTo>
                  <a:pt x="75" y="39"/>
                  <a:pt x="73" y="34"/>
                  <a:pt x="73" y="27"/>
                </a:cubicBezTo>
                <a:moveTo>
                  <a:pt x="0" y="168"/>
                </a:moveTo>
                <a:cubicBezTo>
                  <a:pt x="0" y="166"/>
                  <a:pt x="1" y="161"/>
                  <a:pt x="4" y="155"/>
                </a:cubicBezTo>
                <a:cubicBezTo>
                  <a:pt x="7" y="148"/>
                  <a:pt x="10" y="140"/>
                  <a:pt x="15" y="132"/>
                </a:cubicBezTo>
                <a:cubicBezTo>
                  <a:pt x="19" y="123"/>
                  <a:pt x="26" y="116"/>
                  <a:pt x="34" y="109"/>
                </a:cubicBezTo>
                <a:cubicBezTo>
                  <a:pt x="43" y="102"/>
                  <a:pt x="52" y="99"/>
                  <a:pt x="61" y="99"/>
                </a:cubicBezTo>
                <a:cubicBezTo>
                  <a:pt x="73" y="99"/>
                  <a:pt x="83" y="103"/>
                  <a:pt x="90" y="109"/>
                </a:cubicBezTo>
                <a:cubicBezTo>
                  <a:pt x="98" y="116"/>
                  <a:pt x="102" y="125"/>
                  <a:pt x="102" y="137"/>
                </a:cubicBezTo>
                <a:cubicBezTo>
                  <a:pt x="102" y="142"/>
                  <a:pt x="100" y="151"/>
                  <a:pt x="96" y="162"/>
                </a:cubicBezTo>
                <a:cubicBezTo>
                  <a:pt x="92" y="174"/>
                  <a:pt x="86" y="189"/>
                  <a:pt x="78" y="209"/>
                </a:cubicBezTo>
                <a:cubicBezTo>
                  <a:pt x="70" y="229"/>
                  <a:pt x="64" y="246"/>
                  <a:pt x="59" y="260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60" y="285"/>
                  <a:pt x="65" y="285"/>
                </a:cubicBezTo>
                <a:cubicBezTo>
                  <a:pt x="68" y="285"/>
                  <a:pt x="70" y="285"/>
                  <a:pt x="73" y="284"/>
                </a:cubicBezTo>
                <a:cubicBezTo>
                  <a:pt x="76" y="283"/>
                  <a:pt x="80" y="281"/>
                  <a:pt x="84" y="277"/>
                </a:cubicBezTo>
                <a:cubicBezTo>
                  <a:pt x="87" y="274"/>
                  <a:pt x="92" y="269"/>
                  <a:pt x="96" y="262"/>
                </a:cubicBezTo>
                <a:cubicBezTo>
                  <a:pt x="100" y="255"/>
                  <a:pt x="104" y="246"/>
                  <a:pt x="107" y="235"/>
                </a:cubicBezTo>
                <a:cubicBezTo>
                  <a:pt x="108" y="232"/>
                  <a:pt x="108" y="230"/>
                  <a:pt x="109" y="229"/>
                </a:cubicBezTo>
                <a:cubicBezTo>
                  <a:pt x="110" y="229"/>
                  <a:pt x="113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5" y="240"/>
                  <a:pt x="123" y="247"/>
                </a:cubicBezTo>
                <a:cubicBezTo>
                  <a:pt x="120" y="253"/>
                  <a:pt x="116" y="261"/>
                  <a:pt x="110" y="269"/>
                </a:cubicBezTo>
                <a:cubicBezTo>
                  <a:pt x="106" y="278"/>
                  <a:pt x="99" y="285"/>
                  <a:pt x="90" y="292"/>
                </a:cubicBezTo>
                <a:cubicBezTo>
                  <a:pt x="82" y="298"/>
                  <a:pt x="72" y="302"/>
                  <a:pt x="63" y="302"/>
                </a:cubicBezTo>
                <a:cubicBezTo>
                  <a:pt x="53" y="302"/>
                  <a:pt x="44" y="298"/>
                  <a:pt x="36" y="292"/>
                </a:cubicBezTo>
                <a:cubicBezTo>
                  <a:pt x="28" y="286"/>
                  <a:pt x="24" y="276"/>
                  <a:pt x="24" y="264"/>
                </a:cubicBezTo>
                <a:cubicBezTo>
                  <a:pt x="24" y="259"/>
                  <a:pt x="24" y="254"/>
                  <a:pt x="26" y="249"/>
                </a:cubicBezTo>
                <a:cubicBezTo>
                  <a:pt x="27" y="245"/>
                  <a:pt x="34" y="228"/>
                  <a:pt x="45" y="198"/>
                </a:cubicBezTo>
                <a:cubicBezTo>
                  <a:pt x="56" y="168"/>
                  <a:pt x="63" y="150"/>
                  <a:pt x="65" y="144"/>
                </a:cubicBezTo>
                <a:cubicBezTo>
                  <a:pt x="67" y="138"/>
                  <a:pt x="68" y="132"/>
                  <a:pt x="68" y="127"/>
                </a:cubicBezTo>
                <a:cubicBezTo>
                  <a:pt x="68" y="120"/>
                  <a:pt x="65" y="116"/>
                  <a:pt x="60" y="116"/>
                </a:cubicBezTo>
                <a:lnTo>
                  <a:pt x="59" y="116"/>
                </a:lnTo>
                <a:cubicBezTo>
                  <a:pt x="51" y="116"/>
                  <a:pt x="42" y="121"/>
                  <a:pt x="35" y="131"/>
                </a:cubicBezTo>
                <a:cubicBezTo>
                  <a:pt x="27" y="141"/>
                  <a:pt x="22" y="153"/>
                  <a:pt x="18" y="168"/>
                </a:cubicBezTo>
                <a:cubicBezTo>
                  <a:pt x="18" y="169"/>
                  <a:pt x="17" y="169"/>
                  <a:pt x="17" y="170"/>
                </a:cubicBezTo>
                <a:lnTo>
                  <a:pt x="17" y="171"/>
                </a:lnTo>
                <a:lnTo>
                  <a:pt x="16" y="172"/>
                </a:lnTo>
                <a:cubicBezTo>
                  <a:pt x="15" y="172"/>
                  <a:pt x="15" y="172"/>
                  <a:pt x="14" y="172"/>
                </a:cubicBezTo>
                <a:lnTo>
                  <a:pt x="13" y="172"/>
                </a:lnTo>
                <a:cubicBezTo>
                  <a:pt x="12" y="172"/>
                  <a:pt x="10" y="172"/>
                  <a:pt x="9" y="172"/>
                </a:cubicBezTo>
                <a:lnTo>
                  <a:pt x="3" y="172"/>
                </a:lnTo>
                <a:cubicBezTo>
                  <a:pt x="1" y="171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2698560" y="4291560"/>
            <a:ext cx="107640" cy="37800"/>
          </a:xfrm>
          <a:custGeom>
            <a:avLst/>
            <a:gdLst/>
            <a:ahLst/>
            <a:rect l="0" t="0" r="r" b="b"/>
            <a:pathLst>
              <a:path w="299" h="105">
                <a:moveTo>
                  <a:pt x="0" y="9"/>
                </a:moveTo>
                <a:cubicBezTo>
                  <a:pt x="0" y="5"/>
                  <a:pt x="2" y="2"/>
                  <a:pt x="6" y="0"/>
                </a:cubicBezTo>
                <a:lnTo>
                  <a:pt x="292" y="0"/>
                </a:lnTo>
                <a:cubicBezTo>
                  <a:pt x="296" y="2"/>
                  <a:pt x="299" y="5"/>
                  <a:pt x="299" y="9"/>
                </a:cubicBezTo>
                <a:cubicBezTo>
                  <a:pt x="299" y="12"/>
                  <a:pt x="297" y="15"/>
                  <a:pt x="292" y="17"/>
                </a:cubicBezTo>
                <a:lnTo>
                  <a:pt x="150" y="18"/>
                </a:lnTo>
                <a:lnTo>
                  <a:pt x="7" y="18"/>
                </a:lnTo>
                <a:cubicBezTo>
                  <a:pt x="2" y="16"/>
                  <a:pt x="0" y="13"/>
                  <a:pt x="0" y="9"/>
                </a:cubicBezTo>
                <a:moveTo>
                  <a:pt x="0" y="96"/>
                </a:moveTo>
                <a:cubicBezTo>
                  <a:pt x="0" y="92"/>
                  <a:pt x="2" y="88"/>
                  <a:pt x="7" y="86"/>
                </a:cubicBezTo>
                <a:lnTo>
                  <a:pt x="292" y="86"/>
                </a:lnTo>
                <a:cubicBezTo>
                  <a:pt x="297" y="89"/>
                  <a:pt x="299" y="93"/>
                  <a:pt x="299" y="96"/>
                </a:cubicBezTo>
                <a:cubicBezTo>
                  <a:pt x="299" y="100"/>
                  <a:pt x="296" y="103"/>
                  <a:pt x="292" y="105"/>
                </a:cubicBezTo>
                <a:lnTo>
                  <a:pt x="6" y="105"/>
                </a:lnTo>
                <a:cubicBezTo>
                  <a:pt x="2" y="103"/>
                  <a:pt x="0" y="100"/>
                  <a:pt x="0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2828160" y="424332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9" y="39"/>
                </a:moveTo>
                <a:lnTo>
                  <a:pt x="53" y="42"/>
                </a:lnTo>
                <a:cubicBezTo>
                  <a:pt x="49" y="43"/>
                  <a:pt x="43" y="45"/>
                  <a:pt x="35" y="46"/>
                </a:cubicBezTo>
                <a:cubicBezTo>
                  <a:pt x="27" y="47"/>
                  <a:pt x="18" y="49"/>
                  <a:pt x="8" y="49"/>
                </a:cubicBezTo>
                <a:lnTo>
                  <a:pt x="0" y="49"/>
                </a:lnTo>
                <a:lnTo>
                  <a:pt x="0" y="29"/>
                </a:lnTo>
                <a:lnTo>
                  <a:pt x="8" y="29"/>
                </a:lnTo>
                <a:cubicBezTo>
                  <a:pt x="22" y="28"/>
                  <a:pt x="36" y="26"/>
                  <a:pt x="48" y="22"/>
                </a:cubicBezTo>
                <a:cubicBezTo>
                  <a:pt x="60" y="18"/>
                  <a:pt x="68" y="14"/>
                  <a:pt x="73" y="11"/>
                </a:cubicBezTo>
                <a:cubicBezTo>
                  <a:pt x="78" y="8"/>
                  <a:pt x="82" y="5"/>
                  <a:pt x="86" y="1"/>
                </a:cubicBezTo>
                <a:cubicBezTo>
                  <a:pt x="86" y="0"/>
                  <a:pt x="88" y="0"/>
                  <a:pt x="91" y="0"/>
                </a:cubicBezTo>
                <a:cubicBezTo>
                  <a:pt x="94" y="0"/>
                  <a:pt x="96" y="1"/>
                  <a:pt x="99" y="3"/>
                </a:cubicBezTo>
                <a:lnTo>
                  <a:pt x="99" y="136"/>
                </a:lnTo>
                <a:lnTo>
                  <a:pt x="99" y="271"/>
                </a:lnTo>
                <a:cubicBezTo>
                  <a:pt x="101" y="274"/>
                  <a:pt x="103" y="275"/>
                  <a:pt x="104" y="275"/>
                </a:cubicBezTo>
                <a:cubicBezTo>
                  <a:pt x="106" y="276"/>
                  <a:pt x="110" y="277"/>
                  <a:pt x="115" y="277"/>
                </a:cubicBezTo>
                <a:cubicBezTo>
                  <a:pt x="121" y="278"/>
                  <a:pt x="130" y="278"/>
                  <a:pt x="143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3" y="298"/>
                  <a:pt x="120" y="297"/>
                  <a:pt x="79" y="297"/>
                </a:cubicBezTo>
                <a:cubicBezTo>
                  <a:pt x="38" y="297"/>
                  <a:pt x="14" y="298"/>
                  <a:pt x="7" y="299"/>
                </a:cubicBezTo>
                <a:lnTo>
                  <a:pt x="2" y="299"/>
                </a:lnTo>
                <a:lnTo>
                  <a:pt x="2" y="278"/>
                </a:lnTo>
                <a:lnTo>
                  <a:pt x="14" y="278"/>
                </a:lnTo>
                <a:cubicBezTo>
                  <a:pt x="20" y="278"/>
                  <a:pt x="27" y="278"/>
                  <a:pt x="32" y="278"/>
                </a:cubicBezTo>
                <a:cubicBezTo>
                  <a:pt x="36" y="278"/>
                  <a:pt x="40" y="278"/>
                  <a:pt x="43" y="278"/>
                </a:cubicBezTo>
                <a:cubicBezTo>
                  <a:pt x="45" y="277"/>
                  <a:pt x="48" y="277"/>
                  <a:pt x="50" y="276"/>
                </a:cubicBezTo>
                <a:cubicBezTo>
                  <a:pt x="52" y="276"/>
                  <a:pt x="53" y="275"/>
                  <a:pt x="54" y="275"/>
                </a:cubicBezTo>
                <a:cubicBezTo>
                  <a:pt x="54" y="275"/>
                  <a:pt x="55" y="275"/>
                  <a:pt x="56" y="273"/>
                </a:cubicBezTo>
                <a:cubicBezTo>
                  <a:pt x="58" y="272"/>
                  <a:pt x="59" y="271"/>
                  <a:pt x="59" y="271"/>
                </a:cubicBezTo>
                <a:lnTo>
                  <a:pt x="59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2927880" y="41148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59"/>
                  <a:pt x="7" y="233"/>
                </a:cubicBezTo>
                <a:cubicBezTo>
                  <a:pt x="11" y="207"/>
                  <a:pt x="16" y="185"/>
                  <a:pt x="21" y="166"/>
                </a:cubicBezTo>
                <a:cubicBezTo>
                  <a:pt x="27" y="147"/>
                  <a:pt x="34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3" y="47"/>
                  <a:pt x="95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4" y="6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1"/>
                  <a:pt x="142" y="19"/>
                </a:cubicBezTo>
                <a:cubicBezTo>
                  <a:pt x="135" y="27"/>
                  <a:pt x="126" y="38"/>
                  <a:pt x="116" y="52"/>
                </a:cubicBezTo>
                <a:cubicBezTo>
                  <a:pt x="106" y="67"/>
                  <a:pt x="94" y="85"/>
                  <a:pt x="84" y="107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50" y="231"/>
                  <a:pt x="46" y="272"/>
                  <a:pt x="46" y="317"/>
                </a:cubicBezTo>
                <a:cubicBezTo>
                  <a:pt x="46" y="362"/>
                  <a:pt x="50" y="402"/>
                  <a:pt x="57" y="439"/>
                </a:cubicBezTo>
                <a:cubicBezTo>
                  <a:pt x="64" y="475"/>
                  <a:pt x="73" y="504"/>
                  <a:pt x="83" y="526"/>
                </a:cubicBezTo>
                <a:cubicBezTo>
                  <a:pt x="93" y="549"/>
                  <a:pt x="105" y="567"/>
                  <a:pt x="115" y="581"/>
                </a:cubicBezTo>
                <a:cubicBezTo>
                  <a:pt x="126" y="595"/>
                  <a:pt x="135" y="606"/>
                  <a:pt x="142" y="614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5" y="582"/>
                  <a:pt x="46" y="538"/>
                  <a:pt x="28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2999880" y="418500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9"/>
                </a:moveTo>
                <a:cubicBezTo>
                  <a:pt x="0" y="93"/>
                  <a:pt x="3" y="83"/>
                  <a:pt x="10" y="68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7"/>
                  <a:pt x="69" y="-1"/>
                  <a:pt x="87" y="0"/>
                </a:cubicBezTo>
                <a:cubicBezTo>
                  <a:pt x="104" y="0"/>
                  <a:pt x="118" y="5"/>
                  <a:pt x="128" y="14"/>
                </a:cubicBezTo>
                <a:cubicBezTo>
                  <a:pt x="139" y="24"/>
                  <a:pt x="145" y="38"/>
                  <a:pt x="145" y="56"/>
                </a:cubicBezTo>
                <a:cubicBezTo>
                  <a:pt x="144" y="64"/>
                  <a:pt x="143" y="68"/>
                  <a:pt x="143" y="69"/>
                </a:cubicBezTo>
                <a:cubicBezTo>
                  <a:pt x="143" y="70"/>
                  <a:pt x="140" y="80"/>
                  <a:pt x="133" y="98"/>
                </a:cubicBezTo>
                <a:cubicBezTo>
                  <a:pt x="126" y="116"/>
                  <a:pt x="119" y="137"/>
                  <a:pt x="112" y="159"/>
                </a:cubicBezTo>
                <a:cubicBezTo>
                  <a:pt x="105" y="182"/>
                  <a:pt x="102" y="200"/>
                  <a:pt x="102" y="214"/>
                </a:cubicBezTo>
                <a:cubicBezTo>
                  <a:pt x="102" y="232"/>
                  <a:pt x="105" y="245"/>
                  <a:pt x="111" y="252"/>
                </a:cubicBezTo>
                <a:cubicBezTo>
                  <a:pt x="117" y="259"/>
                  <a:pt x="126" y="263"/>
                  <a:pt x="137" y="263"/>
                </a:cubicBezTo>
                <a:cubicBezTo>
                  <a:pt x="147" y="263"/>
                  <a:pt x="156" y="261"/>
                  <a:pt x="165" y="256"/>
                </a:cubicBezTo>
                <a:cubicBezTo>
                  <a:pt x="173" y="252"/>
                  <a:pt x="180" y="247"/>
                  <a:pt x="184" y="242"/>
                </a:cubicBezTo>
                <a:cubicBezTo>
                  <a:pt x="189" y="237"/>
                  <a:pt x="194" y="230"/>
                  <a:pt x="201" y="221"/>
                </a:cubicBezTo>
                <a:cubicBezTo>
                  <a:pt x="201" y="220"/>
                  <a:pt x="202" y="216"/>
                  <a:pt x="204" y="208"/>
                </a:cubicBezTo>
                <a:cubicBezTo>
                  <a:pt x="206" y="200"/>
                  <a:pt x="209" y="188"/>
                  <a:pt x="213" y="171"/>
                </a:cubicBezTo>
                <a:cubicBezTo>
                  <a:pt x="218" y="154"/>
                  <a:pt x="222" y="138"/>
                  <a:pt x="226" y="124"/>
                </a:cubicBezTo>
                <a:cubicBezTo>
                  <a:pt x="242" y="61"/>
                  <a:pt x="251" y="27"/>
                  <a:pt x="253" y="24"/>
                </a:cubicBezTo>
                <a:cubicBezTo>
                  <a:pt x="258" y="12"/>
                  <a:pt x="267" y="7"/>
                  <a:pt x="280" y="7"/>
                </a:cubicBezTo>
                <a:cubicBezTo>
                  <a:pt x="285" y="7"/>
                  <a:pt x="290" y="8"/>
                  <a:pt x="293" y="11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1" y="21"/>
                  <a:pt x="302" y="23"/>
                  <a:pt x="301" y="24"/>
                </a:cubicBezTo>
                <a:cubicBezTo>
                  <a:pt x="301" y="30"/>
                  <a:pt x="291" y="75"/>
                  <a:pt x="271" y="158"/>
                </a:cubicBezTo>
                <a:cubicBezTo>
                  <a:pt x="250" y="241"/>
                  <a:pt x="238" y="287"/>
                  <a:pt x="235" y="295"/>
                </a:cubicBezTo>
                <a:cubicBezTo>
                  <a:pt x="223" y="330"/>
                  <a:pt x="202" y="358"/>
                  <a:pt x="173" y="378"/>
                </a:cubicBezTo>
                <a:cubicBezTo>
                  <a:pt x="144" y="399"/>
                  <a:pt x="115" y="409"/>
                  <a:pt x="85" y="410"/>
                </a:cubicBezTo>
                <a:cubicBezTo>
                  <a:pt x="67" y="410"/>
                  <a:pt x="50" y="405"/>
                  <a:pt x="36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5"/>
                  <a:pt x="16" y="337"/>
                  <a:pt x="18" y="331"/>
                </a:cubicBezTo>
                <a:cubicBezTo>
                  <a:pt x="21" y="324"/>
                  <a:pt x="25" y="320"/>
                  <a:pt x="30" y="317"/>
                </a:cubicBezTo>
                <a:cubicBezTo>
                  <a:pt x="36" y="314"/>
                  <a:pt x="40" y="312"/>
                  <a:pt x="43" y="311"/>
                </a:cubicBezTo>
                <a:cubicBezTo>
                  <a:pt x="47" y="309"/>
                  <a:pt x="50" y="309"/>
                  <a:pt x="54" y="309"/>
                </a:cubicBezTo>
                <a:cubicBezTo>
                  <a:pt x="72" y="309"/>
                  <a:pt x="82" y="318"/>
                  <a:pt x="82" y="335"/>
                </a:cubicBezTo>
                <a:cubicBezTo>
                  <a:pt x="82" y="344"/>
                  <a:pt x="79" y="351"/>
                  <a:pt x="74" y="357"/>
                </a:cubicBezTo>
                <a:cubicBezTo>
                  <a:pt x="69" y="364"/>
                  <a:pt x="64" y="368"/>
                  <a:pt x="60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8"/>
                  <a:pt x="61" y="381"/>
                </a:cubicBezTo>
                <a:cubicBezTo>
                  <a:pt x="69" y="384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5"/>
                  <a:pt x="104" y="385"/>
                </a:cubicBezTo>
                <a:cubicBezTo>
                  <a:pt x="118" y="381"/>
                  <a:pt x="131" y="373"/>
                  <a:pt x="143" y="361"/>
                </a:cubicBezTo>
                <a:cubicBezTo>
                  <a:pt x="155" y="348"/>
                  <a:pt x="164" y="335"/>
                  <a:pt x="170" y="321"/>
                </a:cubicBezTo>
                <a:cubicBezTo>
                  <a:pt x="177" y="307"/>
                  <a:pt x="181" y="296"/>
                  <a:pt x="185" y="286"/>
                </a:cubicBezTo>
                <a:cubicBezTo>
                  <a:pt x="188" y="276"/>
                  <a:pt x="190" y="270"/>
                  <a:pt x="190" y="267"/>
                </a:cubicBezTo>
                <a:lnTo>
                  <a:pt x="186" y="269"/>
                </a:lnTo>
                <a:cubicBezTo>
                  <a:pt x="184" y="271"/>
                  <a:pt x="180" y="273"/>
                  <a:pt x="174" y="276"/>
                </a:cubicBezTo>
                <a:cubicBezTo>
                  <a:pt x="169" y="279"/>
                  <a:pt x="163" y="282"/>
                  <a:pt x="158" y="284"/>
                </a:cubicBezTo>
                <a:cubicBezTo>
                  <a:pt x="149" y="286"/>
                  <a:pt x="141" y="287"/>
                  <a:pt x="133" y="287"/>
                </a:cubicBezTo>
                <a:cubicBezTo>
                  <a:pt x="114" y="287"/>
                  <a:pt x="96" y="283"/>
                  <a:pt x="82" y="273"/>
                </a:cubicBezTo>
                <a:cubicBezTo>
                  <a:pt x="67" y="264"/>
                  <a:pt x="57" y="249"/>
                  <a:pt x="53" y="228"/>
                </a:cubicBezTo>
                <a:cubicBezTo>
                  <a:pt x="52" y="225"/>
                  <a:pt x="52" y="219"/>
                  <a:pt x="52" y="209"/>
                </a:cubicBezTo>
                <a:cubicBezTo>
                  <a:pt x="52" y="185"/>
                  <a:pt x="59" y="153"/>
                  <a:pt x="74" y="115"/>
                </a:cubicBezTo>
                <a:cubicBezTo>
                  <a:pt x="89" y="76"/>
                  <a:pt x="96" y="51"/>
                  <a:pt x="96" y="41"/>
                </a:cubicBezTo>
                <a:cubicBezTo>
                  <a:pt x="96" y="40"/>
                  <a:pt x="96" y="40"/>
                  <a:pt x="96" y="39"/>
                </a:cubicBezTo>
                <a:cubicBezTo>
                  <a:pt x="96" y="36"/>
                  <a:pt x="96" y="33"/>
                  <a:pt x="96" y="31"/>
                </a:cubicBezTo>
                <a:cubicBezTo>
                  <a:pt x="96" y="29"/>
                  <a:pt x="95" y="28"/>
                  <a:pt x="94" y="26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5" y="24"/>
                  <a:pt x="66" y="28"/>
                  <a:pt x="58" y="37"/>
                </a:cubicBezTo>
                <a:cubicBezTo>
                  <a:pt x="50" y="45"/>
                  <a:pt x="43" y="53"/>
                  <a:pt x="39" y="63"/>
                </a:cubicBezTo>
                <a:cubicBezTo>
                  <a:pt x="34" y="72"/>
                  <a:pt x="30" y="81"/>
                  <a:pt x="28" y="89"/>
                </a:cubicBezTo>
                <a:cubicBezTo>
                  <a:pt x="25" y="98"/>
                  <a:pt x="24" y="102"/>
                  <a:pt x="23" y="103"/>
                </a:cubicBezTo>
                <a:cubicBezTo>
                  <a:pt x="22" y="104"/>
                  <a:pt x="19" y="104"/>
                  <a:pt x="13" y="104"/>
                </a:cubicBezTo>
                <a:lnTo>
                  <a:pt x="4" y="104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3117600" y="421344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4" y="27"/>
                </a:moveTo>
                <a:cubicBezTo>
                  <a:pt x="74" y="20"/>
                  <a:pt x="77" y="13"/>
                  <a:pt x="82" y="8"/>
                </a:cubicBezTo>
                <a:cubicBezTo>
                  <a:pt x="88" y="3"/>
                  <a:pt x="95" y="0"/>
                  <a:pt x="102" y="0"/>
                </a:cubicBezTo>
                <a:cubicBezTo>
                  <a:pt x="107" y="0"/>
                  <a:pt x="112" y="1"/>
                  <a:pt x="115" y="5"/>
                </a:cubicBezTo>
                <a:cubicBezTo>
                  <a:pt x="119" y="9"/>
                  <a:pt x="121" y="13"/>
                  <a:pt x="121" y="18"/>
                </a:cubicBezTo>
                <a:cubicBezTo>
                  <a:pt x="121" y="25"/>
                  <a:pt x="118" y="31"/>
                  <a:pt x="112" y="37"/>
                </a:cubicBezTo>
                <a:cubicBezTo>
                  <a:pt x="106" y="43"/>
                  <a:pt x="100" y="46"/>
                  <a:pt x="93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8"/>
                </a:moveTo>
                <a:cubicBezTo>
                  <a:pt x="0" y="165"/>
                  <a:pt x="1" y="161"/>
                  <a:pt x="4" y="154"/>
                </a:cubicBezTo>
                <a:cubicBezTo>
                  <a:pt x="7" y="147"/>
                  <a:pt x="10" y="138"/>
                  <a:pt x="15" y="130"/>
                </a:cubicBezTo>
                <a:cubicBezTo>
                  <a:pt x="19" y="122"/>
                  <a:pt x="26" y="114"/>
                  <a:pt x="35" y="107"/>
                </a:cubicBezTo>
                <a:cubicBezTo>
                  <a:pt x="44" y="100"/>
                  <a:pt x="53" y="97"/>
                  <a:pt x="62" y="97"/>
                </a:cubicBezTo>
                <a:cubicBezTo>
                  <a:pt x="74" y="97"/>
                  <a:pt x="83" y="101"/>
                  <a:pt x="91" y="108"/>
                </a:cubicBezTo>
                <a:cubicBezTo>
                  <a:pt x="99" y="115"/>
                  <a:pt x="103" y="124"/>
                  <a:pt x="103" y="135"/>
                </a:cubicBezTo>
                <a:cubicBezTo>
                  <a:pt x="103" y="141"/>
                  <a:pt x="101" y="150"/>
                  <a:pt x="97" y="162"/>
                </a:cubicBezTo>
                <a:cubicBezTo>
                  <a:pt x="93" y="173"/>
                  <a:pt x="87" y="189"/>
                  <a:pt x="79" y="208"/>
                </a:cubicBezTo>
                <a:cubicBezTo>
                  <a:pt x="71" y="228"/>
                  <a:pt x="65" y="245"/>
                  <a:pt x="60" y="259"/>
                </a:cubicBezTo>
                <a:cubicBezTo>
                  <a:pt x="59" y="266"/>
                  <a:pt x="58" y="270"/>
                  <a:pt x="58" y="273"/>
                </a:cubicBezTo>
                <a:cubicBezTo>
                  <a:pt x="58" y="281"/>
                  <a:pt x="61" y="284"/>
                  <a:pt x="66" y="284"/>
                </a:cubicBezTo>
                <a:cubicBezTo>
                  <a:pt x="68" y="284"/>
                  <a:pt x="71" y="284"/>
                  <a:pt x="74" y="283"/>
                </a:cubicBezTo>
                <a:cubicBezTo>
                  <a:pt x="77" y="282"/>
                  <a:pt x="81" y="280"/>
                  <a:pt x="85" y="277"/>
                </a:cubicBezTo>
                <a:cubicBezTo>
                  <a:pt x="88" y="274"/>
                  <a:pt x="92" y="268"/>
                  <a:pt x="97" y="261"/>
                </a:cubicBezTo>
                <a:cubicBezTo>
                  <a:pt x="101" y="254"/>
                  <a:pt x="105" y="245"/>
                  <a:pt x="108" y="235"/>
                </a:cubicBezTo>
                <a:cubicBezTo>
                  <a:pt x="109" y="231"/>
                  <a:pt x="109" y="229"/>
                  <a:pt x="110" y="229"/>
                </a:cubicBezTo>
                <a:cubicBezTo>
                  <a:pt x="111" y="228"/>
                  <a:pt x="113" y="228"/>
                  <a:pt x="118" y="228"/>
                </a:cubicBezTo>
                <a:cubicBezTo>
                  <a:pt x="124" y="228"/>
                  <a:pt x="127" y="229"/>
                  <a:pt x="127" y="232"/>
                </a:cubicBezTo>
                <a:cubicBezTo>
                  <a:pt x="127" y="235"/>
                  <a:pt x="125" y="239"/>
                  <a:pt x="123" y="246"/>
                </a:cubicBezTo>
                <a:cubicBezTo>
                  <a:pt x="120" y="253"/>
                  <a:pt x="116" y="260"/>
                  <a:pt x="111" y="269"/>
                </a:cubicBezTo>
                <a:cubicBezTo>
                  <a:pt x="107" y="277"/>
                  <a:pt x="100" y="285"/>
                  <a:pt x="91" y="291"/>
                </a:cubicBezTo>
                <a:cubicBezTo>
                  <a:pt x="83" y="298"/>
                  <a:pt x="73" y="301"/>
                  <a:pt x="64" y="301"/>
                </a:cubicBezTo>
                <a:cubicBezTo>
                  <a:pt x="54" y="301"/>
                  <a:pt x="45" y="298"/>
                  <a:pt x="37" y="292"/>
                </a:cubicBezTo>
                <a:cubicBezTo>
                  <a:pt x="29" y="285"/>
                  <a:pt x="24" y="276"/>
                  <a:pt x="24" y="263"/>
                </a:cubicBezTo>
                <a:cubicBezTo>
                  <a:pt x="24" y="258"/>
                  <a:pt x="24" y="253"/>
                  <a:pt x="26" y="249"/>
                </a:cubicBezTo>
                <a:cubicBezTo>
                  <a:pt x="27" y="244"/>
                  <a:pt x="35" y="227"/>
                  <a:pt x="46" y="198"/>
                </a:cubicBezTo>
                <a:cubicBezTo>
                  <a:pt x="57" y="168"/>
                  <a:pt x="64" y="150"/>
                  <a:pt x="66" y="143"/>
                </a:cubicBezTo>
                <a:cubicBezTo>
                  <a:pt x="68" y="137"/>
                  <a:pt x="69" y="131"/>
                  <a:pt x="69" y="125"/>
                </a:cubicBezTo>
                <a:cubicBezTo>
                  <a:pt x="69" y="118"/>
                  <a:pt x="66" y="114"/>
                  <a:pt x="61" y="114"/>
                </a:cubicBezTo>
                <a:lnTo>
                  <a:pt x="60" y="114"/>
                </a:lnTo>
                <a:cubicBezTo>
                  <a:pt x="51" y="114"/>
                  <a:pt x="43" y="119"/>
                  <a:pt x="36" y="129"/>
                </a:cubicBezTo>
                <a:cubicBezTo>
                  <a:pt x="27" y="139"/>
                  <a:pt x="22" y="153"/>
                  <a:pt x="18" y="168"/>
                </a:cubicBezTo>
                <a:lnTo>
                  <a:pt x="17" y="169"/>
                </a:lnTo>
                <a:cubicBezTo>
                  <a:pt x="17" y="170"/>
                  <a:pt x="16" y="170"/>
                  <a:pt x="16" y="170"/>
                </a:cubicBezTo>
                <a:cubicBezTo>
                  <a:pt x="16" y="171"/>
                  <a:pt x="16" y="171"/>
                  <a:pt x="16" y="171"/>
                </a:cubicBezTo>
                <a:cubicBezTo>
                  <a:pt x="15" y="172"/>
                  <a:pt x="15" y="172"/>
                  <a:pt x="14" y="172"/>
                </a:cubicBezTo>
                <a:cubicBezTo>
                  <a:pt x="14" y="172"/>
                  <a:pt x="13" y="172"/>
                  <a:pt x="12" y="172"/>
                </a:cubicBezTo>
                <a:cubicBezTo>
                  <a:pt x="12" y="172"/>
                  <a:pt x="10" y="172"/>
                  <a:pt x="9" y="172"/>
                </a:cubicBezTo>
                <a:lnTo>
                  <a:pt x="3" y="172"/>
                </a:lnTo>
                <a:cubicBezTo>
                  <a:pt x="1" y="170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3250800" y="422424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1"/>
                </a:moveTo>
                <a:cubicBezTo>
                  <a:pt x="0" y="21"/>
                  <a:pt x="0" y="19"/>
                  <a:pt x="0" y="13"/>
                </a:cubicBezTo>
                <a:cubicBezTo>
                  <a:pt x="0" y="8"/>
                  <a:pt x="3" y="2"/>
                  <a:pt x="9" y="0"/>
                </a:cubicBezTo>
                <a:lnTo>
                  <a:pt x="377" y="0"/>
                </a:lnTo>
                <a:cubicBezTo>
                  <a:pt x="384" y="3"/>
                  <a:pt x="387" y="8"/>
                  <a:pt x="387" y="13"/>
                </a:cubicBezTo>
                <a:cubicBezTo>
                  <a:pt x="387" y="18"/>
                  <a:pt x="384" y="22"/>
                  <a:pt x="377" y="26"/>
                </a:cubicBezTo>
                <a:lnTo>
                  <a:pt x="9" y="26"/>
                </a:lnTo>
                <a:cubicBezTo>
                  <a:pt x="3" y="23"/>
                  <a:pt x="0" y="19"/>
                  <a:pt x="0" y="13"/>
                </a:cubicBezTo>
                <a:lnTo>
                  <a:pt x="0" y="2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3464280" y="418500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9"/>
                </a:moveTo>
                <a:cubicBezTo>
                  <a:pt x="0" y="93"/>
                  <a:pt x="3" y="83"/>
                  <a:pt x="9" y="68"/>
                </a:cubicBezTo>
                <a:cubicBezTo>
                  <a:pt x="15" y="54"/>
                  <a:pt x="26" y="39"/>
                  <a:pt x="40" y="23"/>
                </a:cubicBezTo>
                <a:cubicBezTo>
                  <a:pt x="53" y="7"/>
                  <a:pt x="69" y="-1"/>
                  <a:pt x="86" y="0"/>
                </a:cubicBezTo>
                <a:cubicBezTo>
                  <a:pt x="104" y="0"/>
                  <a:pt x="117" y="5"/>
                  <a:pt x="129" y="14"/>
                </a:cubicBezTo>
                <a:cubicBezTo>
                  <a:pt x="140" y="24"/>
                  <a:pt x="145" y="38"/>
                  <a:pt x="145" y="56"/>
                </a:cubicBezTo>
                <a:cubicBezTo>
                  <a:pt x="145" y="64"/>
                  <a:pt x="144" y="68"/>
                  <a:pt x="144" y="69"/>
                </a:cubicBezTo>
                <a:cubicBezTo>
                  <a:pt x="144" y="70"/>
                  <a:pt x="140" y="80"/>
                  <a:pt x="133" y="98"/>
                </a:cubicBezTo>
                <a:cubicBezTo>
                  <a:pt x="126" y="116"/>
                  <a:pt x="119" y="137"/>
                  <a:pt x="112" y="159"/>
                </a:cubicBezTo>
                <a:cubicBezTo>
                  <a:pt x="104" y="182"/>
                  <a:pt x="101" y="200"/>
                  <a:pt x="101" y="214"/>
                </a:cubicBezTo>
                <a:cubicBezTo>
                  <a:pt x="101" y="232"/>
                  <a:pt x="104" y="245"/>
                  <a:pt x="110" y="252"/>
                </a:cubicBezTo>
                <a:cubicBezTo>
                  <a:pt x="116" y="259"/>
                  <a:pt x="125" y="263"/>
                  <a:pt x="138" y="263"/>
                </a:cubicBezTo>
                <a:cubicBezTo>
                  <a:pt x="148" y="263"/>
                  <a:pt x="157" y="261"/>
                  <a:pt x="165" y="256"/>
                </a:cubicBezTo>
                <a:cubicBezTo>
                  <a:pt x="174" y="252"/>
                  <a:pt x="180" y="247"/>
                  <a:pt x="185" y="242"/>
                </a:cubicBezTo>
                <a:cubicBezTo>
                  <a:pt x="189" y="237"/>
                  <a:pt x="195" y="230"/>
                  <a:pt x="202" y="221"/>
                </a:cubicBezTo>
                <a:cubicBezTo>
                  <a:pt x="202" y="220"/>
                  <a:pt x="203" y="216"/>
                  <a:pt x="205" y="208"/>
                </a:cubicBezTo>
                <a:cubicBezTo>
                  <a:pt x="207" y="200"/>
                  <a:pt x="210" y="188"/>
                  <a:pt x="214" y="171"/>
                </a:cubicBezTo>
                <a:cubicBezTo>
                  <a:pt x="218" y="154"/>
                  <a:pt x="222" y="138"/>
                  <a:pt x="226" y="124"/>
                </a:cubicBezTo>
                <a:cubicBezTo>
                  <a:pt x="242" y="61"/>
                  <a:pt x="251" y="27"/>
                  <a:pt x="252" y="24"/>
                </a:cubicBezTo>
                <a:cubicBezTo>
                  <a:pt x="258" y="12"/>
                  <a:pt x="267" y="7"/>
                  <a:pt x="280" y="7"/>
                </a:cubicBezTo>
                <a:cubicBezTo>
                  <a:pt x="285" y="7"/>
                  <a:pt x="289" y="8"/>
                  <a:pt x="293" y="11"/>
                </a:cubicBezTo>
                <a:cubicBezTo>
                  <a:pt x="296" y="14"/>
                  <a:pt x="298" y="17"/>
                  <a:pt x="300" y="19"/>
                </a:cubicBezTo>
                <a:cubicBezTo>
                  <a:pt x="301" y="21"/>
                  <a:pt x="301" y="23"/>
                  <a:pt x="301" y="24"/>
                </a:cubicBezTo>
                <a:cubicBezTo>
                  <a:pt x="301" y="30"/>
                  <a:pt x="291" y="75"/>
                  <a:pt x="270" y="158"/>
                </a:cubicBezTo>
                <a:cubicBezTo>
                  <a:pt x="249" y="241"/>
                  <a:pt x="238" y="287"/>
                  <a:pt x="235" y="295"/>
                </a:cubicBezTo>
                <a:cubicBezTo>
                  <a:pt x="223" y="330"/>
                  <a:pt x="202" y="358"/>
                  <a:pt x="173" y="378"/>
                </a:cubicBezTo>
                <a:cubicBezTo>
                  <a:pt x="144" y="399"/>
                  <a:pt x="114" y="409"/>
                  <a:pt x="85" y="410"/>
                </a:cubicBezTo>
                <a:cubicBezTo>
                  <a:pt x="66" y="410"/>
                  <a:pt x="49" y="405"/>
                  <a:pt x="35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5"/>
                  <a:pt x="15" y="337"/>
                  <a:pt x="18" y="331"/>
                </a:cubicBezTo>
                <a:cubicBezTo>
                  <a:pt x="21" y="324"/>
                  <a:pt x="25" y="320"/>
                  <a:pt x="30" y="317"/>
                </a:cubicBezTo>
                <a:cubicBezTo>
                  <a:pt x="35" y="314"/>
                  <a:pt x="39" y="312"/>
                  <a:pt x="43" y="311"/>
                </a:cubicBezTo>
                <a:cubicBezTo>
                  <a:pt x="46" y="309"/>
                  <a:pt x="50" y="309"/>
                  <a:pt x="53" y="309"/>
                </a:cubicBezTo>
                <a:cubicBezTo>
                  <a:pt x="72" y="309"/>
                  <a:pt x="81" y="318"/>
                  <a:pt x="81" y="335"/>
                </a:cubicBezTo>
                <a:cubicBezTo>
                  <a:pt x="81" y="344"/>
                  <a:pt x="79" y="351"/>
                  <a:pt x="74" y="357"/>
                </a:cubicBezTo>
                <a:cubicBezTo>
                  <a:pt x="69" y="364"/>
                  <a:pt x="64" y="368"/>
                  <a:pt x="59" y="370"/>
                </a:cubicBezTo>
                <a:cubicBezTo>
                  <a:pt x="54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8"/>
                  <a:pt x="61" y="381"/>
                </a:cubicBezTo>
                <a:cubicBezTo>
                  <a:pt x="68" y="384"/>
                  <a:pt x="75" y="386"/>
                  <a:pt x="83" y="386"/>
                </a:cubicBezTo>
                <a:lnTo>
                  <a:pt x="88" y="386"/>
                </a:lnTo>
                <a:cubicBezTo>
                  <a:pt x="95" y="386"/>
                  <a:pt x="100" y="385"/>
                  <a:pt x="104" y="385"/>
                </a:cubicBezTo>
                <a:cubicBezTo>
                  <a:pt x="118" y="381"/>
                  <a:pt x="132" y="373"/>
                  <a:pt x="144" y="361"/>
                </a:cubicBezTo>
                <a:cubicBezTo>
                  <a:pt x="155" y="348"/>
                  <a:pt x="164" y="335"/>
                  <a:pt x="171" y="321"/>
                </a:cubicBezTo>
                <a:cubicBezTo>
                  <a:pt x="177" y="307"/>
                  <a:pt x="182" y="296"/>
                  <a:pt x="185" y="286"/>
                </a:cubicBezTo>
                <a:cubicBezTo>
                  <a:pt x="189" y="276"/>
                  <a:pt x="190" y="270"/>
                  <a:pt x="190" y="267"/>
                </a:cubicBezTo>
                <a:lnTo>
                  <a:pt x="187" y="269"/>
                </a:lnTo>
                <a:cubicBezTo>
                  <a:pt x="184" y="271"/>
                  <a:pt x="180" y="273"/>
                  <a:pt x="175" y="276"/>
                </a:cubicBezTo>
                <a:cubicBezTo>
                  <a:pt x="169" y="279"/>
                  <a:pt x="164" y="282"/>
                  <a:pt x="158" y="284"/>
                </a:cubicBezTo>
                <a:cubicBezTo>
                  <a:pt x="150" y="286"/>
                  <a:pt x="141" y="287"/>
                  <a:pt x="133" y="287"/>
                </a:cubicBezTo>
                <a:cubicBezTo>
                  <a:pt x="113" y="287"/>
                  <a:pt x="96" y="283"/>
                  <a:pt x="81" y="273"/>
                </a:cubicBezTo>
                <a:cubicBezTo>
                  <a:pt x="66" y="264"/>
                  <a:pt x="57" y="249"/>
                  <a:pt x="52" y="228"/>
                </a:cubicBezTo>
                <a:cubicBezTo>
                  <a:pt x="52" y="225"/>
                  <a:pt x="52" y="219"/>
                  <a:pt x="52" y="209"/>
                </a:cubicBezTo>
                <a:cubicBezTo>
                  <a:pt x="52" y="185"/>
                  <a:pt x="59" y="153"/>
                  <a:pt x="74" y="115"/>
                </a:cubicBezTo>
                <a:cubicBezTo>
                  <a:pt x="88" y="76"/>
                  <a:pt x="96" y="51"/>
                  <a:pt x="96" y="41"/>
                </a:cubicBezTo>
                <a:cubicBezTo>
                  <a:pt x="96" y="40"/>
                  <a:pt x="96" y="40"/>
                  <a:pt x="96" y="39"/>
                </a:cubicBezTo>
                <a:cubicBezTo>
                  <a:pt x="96" y="36"/>
                  <a:pt x="96" y="33"/>
                  <a:pt x="96" y="31"/>
                </a:cubicBezTo>
                <a:cubicBezTo>
                  <a:pt x="96" y="29"/>
                  <a:pt x="95" y="28"/>
                  <a:pt x="93" y="26"/>
                </a:cubicBezTo>
                <a:cubicBezTo>
                  <a:pt x="92" y="25"/>
                  <a:pt x="89" y="24"/>
                  <a:pt x="86" y="24"/>
                </a:cubicBezTo>
                <a:lnTo>
                  <a:pt x="84" y="24"/>
                </a:lnTo>
                <a:cubicBezTo>
                  <a:pt x="74" y="24"/>
                  <a:pt x="65" y="28"/>
                  <a:pt x="57" y="37"/>
                </a:cubicBezTo>
                <a:cubicBezTo>
                  <a:pt x="49" y="45"/>
                  <a:pt x="43" y="53"/>
                  <a:pt x="38" y="63"/>
                </a:cubicBezTo>
                <a:cubicBezTo>
                  <a:pt x="34" y="72"/>
                  <a:pt x="30" y="81"/>
                  <a:pt x="27" y="89"/>
                </a:cubicBezTo>
                <a:cubicBezTo>
                  <a:pt x="25" y="98"/>
                  <a:pt x="23" y="102"/>
                  <a:pt x="22" y="103"/>
                </a:cubicBezTo>
                <a:cubicBezTo>
                  <a:pt x="22" y="104"/>
                  <a:pt x="18" y="104"/>
                  <a:pt x="12" y="104"/>
                </a:cubicBezTo>
                <a:lnTo>
                  <a:pt x="3" y="104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3486600" y="4150440"/>
            <a:ext cx="82440" cy="10800"/>
          </a:xfrm>
          <a:custGeom>
            <a:avLst/>
            <a:gdLst/>
            <a:ahLst/>
            <a:rect l="0" t="0" r="r" b="b"/>
            <a:pathLst>
              <a:path w="229" h="30">
                <a:moveTo>
                  <a:pt x="0" y="30"/>
                </a:moveTo>
                <a:lnTo>
                  <a:pt x="0" y="0"/>
                </a:lnTo>
                <a:lnTo>
                  <a:pt x="229" y="0"/>
                </a:lnTo>
                <a:lnTo>
                  <a:pt x="229" y="30"/>
                </a:lnTo>
                <a:lnTo>
                  <a:pt x="0" y="3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3583440" y="41148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7" y="51"/>
                  <a:pt x="107" y="96"/>
                  <a:pt x="125" y="149"/>
                </a:cubicBezTo>
                <a:cubicBezTo>
                  <a:pt x="143" y="203"/>
                  <a:pt x="152" y="258"/>
                  <a:pt x="152" y="317"/>
                </a:cubicBezTo>
                <a:cubicBezTo>
                  <a:pt x="152" y="346"/>
                  <a:pt x="150" y="373"/>
                  <a:pt x="146" y="400"/>
                </a:cubicBezTo>
                <a:cubicBezTo>
                  <a:pt x="142" y="427"/>
                  <a:pt x="137" y="449"/>
                  <a:pt x="131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3" y="566"/>
                </a:cubicBezTo>
                <a:cubicBezTo>
                  <a:pt x="77" y="575"/>
                  <a:pt x="68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3"/>
                  <a:pt x="7" y="617"/>
                </a:cubicBezTo>
                <a:cubicBezTo>
                  <a:pt x="72" y="550"/>
                  <a:pt x="106" y="450"/>
                  <a:pt x="106" y="317"/>
                </a:cubicBezTo>
                <a:cubicBezTo>
                  <a:pt x="106" y="184"/>
                  <a:pt x="72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3674880" y="4095720"/>
            <a:ext cx="64800" cy="107640"/>
          </a:xfrm>
          <a:custGeom>
            <a:avLst/>
            <a:gdLst/>
            <a:ahLst/>
            <a:rect l="0" t="0" r="r" b="b"/>
            <a:pathLst>
              <a:path w="180" h="299">
                <a:moveTo>
                  <a:pt x="27" y="107"/>
                </a:moveTo>
                <a:cubicBezTo>
                  <a:pt x="19" y="107"/>
                  <a:pt x="12" y="104"/>
                  <a:pt x="8" y="99"/>
                </a:cubicBezTo>
                <a:cubicBezTo>
                  <a:pt x="3" y="94"/>
                  <a:pt x="0" y="87"/>
                  <a:pt x="0" y="79"/>
                </a:cubicBezTo>
                <a:cubicBezTo>
                  <a:pt x="0" y="57"/>
                  <a:pt x="8" y="39"/>
                  <a:pt x="24" y="23"/>
                </a:cubicBezTo>
                <a:cubicBezTo>
                  <a:pt x="41" y="8"/>
                  <a:pt x="61" y="0"/>
                  <a:pt x="84" y="0"/>
                </a:cubicBezTo>
                <a:cubicBezTo>
                  <a:pt x="111" y="0"/>
                  <a:pt x="134" y="8"/>
                  <a:pt x="152" y="25"/>
                </a:cubicBezTo>
                <a:cubicBezTo>
                  <a:pt x="170" y="42"/>
                  <a:pt x="179" y="64"/>
                  <a:pt x="180" y="91"/>
                </a:cubicBezTo>
                <a:cubicBezTo>
                  <a:pt x="180" y="104"/>
                  <a:pt x="177" y="116"/>
                  <a:pt x="171" y="127"/>
                </a:cubicBezTo>
                <a:cubicBezTo>
                  <a:pt x="165" y="139"/>
                  <a:pt x="158" y="149"/>
                  <a:pt x="149" y="158"/>
                </a:cubicBezTo>
                <a:cubicBezTo>
                  <a:pt x="141" y="167"/>
                  <a:pt x="129" y="178"/>
                  <a:pt x="114" y="191"/>
                </a:cubicBezTo>
                <a:cubicBezTo>
                  <a:pt x="103" y="200"/>
                  <a:pt x="88" y="214"/>
                  <a:pt x="69" y="232"/>
                </a:cubicBezTo>
                <a:lnTo>
                  <a:pt x="43" y="257"/>
                </a:lnTo>
                <a:lnTo>
                  <a:pt x="77" y="258"/>
                </a:lnTo>
                <a:cubicBezTo>
                  <a:pt x="123" y="258"/>
                  <a:pt x="148" y="257"/>
                  <a:pt x="151" y="255"/>
                </a:cubicBezTo>
                <a:cubicBezTo>
                  <a:pt x="153" y="255"/>
                  <a:pt x="157" y="241"/>
                  <a:pt x="162" y="216"/>
                </a:cubicBezTo>
                <a:lnTo>
                  <a:pt x="162" y="214"/>
                </a:lnTo>
                <a:lnTo>
                  <a:pt x="180" y="214"/>
                </a:lnTo>
                <a:lnTo>
                  <a:pt x="180" y="216"/>
                </a:lnTo>
                <a:cubicBezTo>
                  <a:pt x="179" y="216"/>
                  <a:pt x="178" y="230"/>
                  <a:pt x="174" y="256"/>
                </a:cubicBezTo>
                <a:cubicBezTo>
                  <a:pt x="170" y="282"/>
                  <a:pt x="168" y="296"/>
                  <a:pt x="167" y="297"/>
                </a:cubicBezTo>
                <a:lnTo>
                  <a:pt x="167" y="299"/>
                </a:lnTo>
                <a:lnTo>
                  <a:pt x="0" y="299"/>
                </a:lnTo>
                <a:lnTo>
                  <a:pt x="0" y="290"/>
                </a:lnTo>
                <a:lnTo>
                  <a:pt x="0" y="285"/>
                </a:lnTo>
                <a:cubicBezTo>
                  <a:pt x="0" y="283"/>
                  <a:pt x="1" y="281"/>
                  <a:pt x="3" y="278"/>
                </a:cubicBezTo>
                <a:cubicBezTo>
                  <a:pt x="5" y="276"/>
                  <a:pt x="9" y="271"/>
                  <a:pt x="17" y="262"/>
                </a:cubicBezTo>
                <a:cubicBezTo>
                  <a:pt x="25" y="253"/>
                  <a:pt x="34" y="245"/>
                  <a:pt x="40" y="237"/>
                </a:cubicBezTo>
                <a:cubicBezTo>
                  <a:pt x="43" y="234"/>
                  <a:pt x="48" y="229"/>
                  <a:pt x="55" y="221"/>
                </a:cubicBezTo>
                <a:cubicBezTo>
                  <a:pt x="63" y="213"/>
                  <a:pt x="68" y="207"/>
                  <a:pt x="70" y="204"/>
                </a:cubicBezTo>
                <a:cubicBezTo>
                  <a:pt x="73" y="201"/>
                  <a:pt x="77" y="196"/>
                  <a:pt x="83" y="190"/>
                </a:cubicBezTo>
                <a:cubicBezTo>
                  <a:pt x="89" y="183"/>
                  <a:pt x="93" y="178"/>
                  <a:pt x="96" y="174"/>
                </a:cubicBezTo>
                <a:cubicBezTo>
                  <a:pt x="98" y="171"/>
                  <a:pt x="102" y="167"/>
                  <a:pt x="106" y="161"/>
                </a:cubicBezTo>
                <a:cubicBezTo>
                  <a:pt x="110" y="155"/>
                  <a:pt x="114" y="151"/>
                  <a:pt x="115" y="147"/>
                </a:cubicBezTo>
                <a:cubicBezTo>
                  <a:pt x="117" y="143"/>
                  <a:pt x="119" y="139"/>
                  <a:pt x="122" y="134"/>
                </a:cubicBezTo>
                <a:cubicBezTo>
                  <a:pt x="125" y="129"/>
                  <a:pt x="127" y="124"/>
                  <a:pt x="128" y="119"/>
                </a:cubicBezTo>
                <a:cubicBezTo>
                  <a:pt x="129" y="115"/>
                  <a:pt x="130" y="110"/>
                  <a:pt x="131" y="106"/>
                </a:cubicBezTo>
                <a:cubicBezTo>
                  <a:pt x="132" y="102"/>
                  <a:pt x="132" y="97"/>
                  <a:pt x="132" y="91"/>
                </a:cubicBezTo>
                <a:cubicBezTo>
                  <a:pt x="132" y="72"/>
                  <a:pt x="127" y="55"/>
                  <a:pt x="117" y="42"/>
                </a:cubicBezTo>
                <a:cubicBezTo>
                  <a:pt x="107" y="28"/>
                  <a:pt x="93" y="21"/>
                  <a:pt x="74" y="21"/>
                </a:cubicBezTo>
                <a:cubicBezTo>
                  <a:pt x="64" y="21"/>
                  <a:pt x="55" y="24"/>
                  <a:pt x="48" y="29"/>
                </a:cubicBezTo>
                <a:cubicBezTo>
                  <a:pt x="40" y="34"/>
                  <a:pt x="35" y="39"/>
                  <a:pt x="32" y="43"/>
                </a:cubicBezTo>
                <a:cubicBezTo>
                  <a:pt x="29" y="48"/>
                  <a:pt x="27" y="51"/>
                  <a:pt x="27" y="52"/>
                </a:cubicBezTo>
                <a:cubicBezTo>
                  <a:pt x="27" y="52"/>
                  <a:pt x="29" y="52"/>
                  <a:pt x="30" y="52"/>
                </a:cubicBezTo>
                <a:cubicBezTo>
                  <a:pt x="35" y="52"/>
                  <a:pt x="41" y="54"/>
                  <a:pt x="47" y="60"/>
                </a:cubicBezTo>
                <a:cubicBezTo>
                  <a:pt x="52" y="64"/>
                  <a:pt x="55" y="71"/>
                  <a:pt x="55" y="80"/>
                </a:cubicBezTo>
                <a:cubicBezTo>
                  <a:pt x="55" y="88"/>
                  <a:pt x="53" y="94"/>
                  <a:pt x="48" y="99"/>
                </a:cubicBezTo>
                <a:cubicBezTo>
                  <a:pt x="43" y="104"/>
                  <a:pt x="36" y="107"/>
                  <a:pt x="27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128600" y="4113360"/>
            <a:ext cx="985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Формула: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4205160" y="418140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9"/>
                </a:moveTo>
                <a:cubicBezTo>
                  <a:pt x="0" y="93"/>
                  <a:pt x="3" y="83"/>
                  <a:pt x="9" y="68"/>
                </a:cubicBezTo>
                <a:cubicBezTo>
                  <a:pt x="16" y="54"/>
                  <a:pt x="26" y="39"/>
                  <a:pt x="40" y="24"/>
                </a:cubicBezTo>
                <a:cubicBezTo>
                  <a:pt x="54" y="7"/>
                  <a:pt x="69" y="-1"/>
                  <a:pt x="86" y="0"/>
                </a:cubicBezTo>
                <a:cubicBezTo>
                  <a:pt x="104" y="0"/>
                  <a:pt x="118" y="5"/>
                  <a:pt x="128" y="15"/>
                </a:cubicBezTo>
                <a:cubicBezTo>
                  <a:pt x="139" y="25"/>
                  <a:pt x="144" y="39"/>
                  <a:pt x="145" y="56"/>
                </a:cubicBezTo>
                <a:cubicBezTo>
                  <a:pt x="144" y="64"/>
                  <a:pt x="143" y="68"/>
                  <a:pt x="143" y="69"/>
                </a:cubicBezTo>
                <a:cubicBezTo>
                  <a:pt x="143" y="70"/>
                  <a:pt x="139" y="80"/>
                  <a:pt x="133" y="98"/>
                </a:cubicBezTo>
                <a:cubicBezTo>
                  <a:pt x="126" y="116"/>
                  <a:pt x="119" y="137"/>
                  <a:pt x="112" y="159"/>
                </a:cubicBezTo>
                <a:cubicBezTo>
                  <a:pt x="105" y="182"/>
                  <a:pt x="101" y="200"/>
                  <a:pt x="102" y="214"/>
                </a:cubicBezTo>
                <a:cubicBezTo>
                  <a:pt x="102" y="232"/>
                  <a:pt x="105" y="245"/>
                  <a:pt x="110" y="252"/>
                </a:cubicBezTo>
                <a:cubicBezTo>
                  <a:pt x="116" y="259"/>
                  <a:pt x="125" y="263"/>
                  <a:pt x="137" y="263"/>
                </a:cubicBezTo>
                <a:cubicBezTo>
                  <a:pt x="147" y="263"/>
                  <a:pt x="156" y="261"/>
                  <a:pt x="164" y="256"/>
                </a:cubicBezTo>
                <a:cubicBezTo>
                  <a:pt x="174" y="252"/>
                  <a:pt x="180" y="247"/>
                  <a:pt x="185" y="242"/>
                </a:cubicBezTo>
                <a:cubicBezTo>
                  <a:pt x="189" y="237"/>
                  <a:pt x="195" y="230"/>
                  <a:pt x="202" y="221"/>
                </a:cubicBezTo>
                <a:cubicBezTo>
                  <a:pt x="202" y="220"/>
                  <a:pt x="203" y="216"/>
                  <a:pt x="205" y="208"/>
                </a:cubicBezTo>
                <a:cubicBezTo>
                  <a:pt x="207" y="200"/>
                  <a:pt x="210" y="188"/>
                  <a:pt x="214" y="171"/>
                </a:cubicBezTo>
                <a:cubicBezTo>
                  <a:pt x="218" y="154"/>
                  <a:pt x="222" y="138"/>
                  <a:pt x="226" y="124"/>
                </a:cubicBezTo>
                <a:cubicBezTo>
                  <a:pt x="242" y="61"/>
                  <a:pt x="251" y="28"/>
                  <a:pt x="252" y="25"/>
                </a:cubicBezTo>
                <a:cubicBezTo>
                  <a:pt x="258" y="12"/>
                  <a:pt x="267" y="7"/>
                  <a:pt x="280" y="7"/>
                </a:cubicBezTo>
                <a:cubicBezTo>
                  <a:pt x="285" y="7"/>
                  <a:pt x="289" y="8"/>
                  <a:pt x="293" y="11"/>
                </a:cubicBezTo>
                <a:cubicBezTo>
                  <a:pt x="296" y="15"/>
                  <a:pt x="299" y="18"/>
                  <a:pt x="300" y="20"/>
                </a:cubicBezTo>
                <a:cubicBezTo>
                  <a:pt x="301" y="22"/>
                  <a:pt x="301" y="24"/>
                  <a:pt x="301" y="25"/>
                </a:cubicBezTo>
                <a:cubicBezTo>
                  <a:pt x="301" y="31"/>
                  <a:pt x="291" y="75"/>
                  <a:pt x="270" y="158"/>
                </a:cubicBezTo>
                <a:cubicBezTo>
                  <a:pt x="249" y="241"/>
                  <a:pt x="238" y="287"/>
                  <a:pt x="235" y="295"/>
                </a:cubicBezTo>
                <a:cubicBezTo>
                  <a:pt x="223" y="330"/>
                  <a:pt x="202" y="357"/>
                  <a:pt x="173" y="378"/>
                </a:cubicBezTo>
                <a:cubicBezTo>
                  <a:pt x="143" y="399"/>
                  <a:pt x="114" y="409"/>
                  <a:pt x="85" y="410"/>
                </a:cubicBezTo>
                <a:cubicBezTo>
                  <a:pt x="66" y="410"/>
                  <a:pt x="50" y="405"/>
                  <a:pt x="35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5"/>
                  <a:pt x="15" y="337"/>
                  <a:pt x="18" y="331"/>
                </a:cubicBezTo>
                <a:cubicBezTo>
                  <a:pt x="21" y="324"/>
                  <a:pt x="25" y="320"/>
                  <a:pt x="30" y="317"/>
                </a:cubicBezTo>
                <a:cubicBezTo>
                  <a:pt x="35" y="314"/>
                  <a:pt x="39" y="312"/>
                  <a:pt x="43" y="310"/>
                </a:cubicBezTo>
                <a:cubicBezTo>
                  <a:pt x="46" y="309"/>
                  <a:pt x="50" y="309"/>
                  <a:pt x="54" y="309"/>
                </a:cubicBezTo>
                <a:cubicBezTo>
                  <a:pt x="72" y="309"/>
                  <a:pt x="81" y="317"/>
                  <a:pt x="81" y="335"/>
                </a:cubicBezTo>
                <a:cubicBezTo>
                  <a:pt x="81" y="344"/>
                  <a:pt x="79" y="351"/>
                  <a:pt x="74" y="357"/>
                </a:cubicBezTo>
                <a:cubicBezTo>
                  <a:pt x="69" y="364"/>
                  <a:pt x="64" y="368"/>
                  <a:pt x="59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8"/>
                  <a:pt x="61" y="381"/>
                </a:cubicBezTo>
                <a:cubicBezTo>
                  <a:pt x="68" y="384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0" y="385"/>
                  <a:pt x="104" y="384"/>
                </a:cubicBezTo>
                <a:cubicBezTo>
                  <a:pt x="118" y="381"/>
                  <a:pt x="131" y="373"/>
                  <a:pt x="143" y="360"/>
                </a:cubicBezTo>
                <a:cubicBezTo>
                  <a:pt x="155" y="348"/>
                  <a:pt x="164" y="335"/>
                  <a:pt x="171" y="321"/>
                </a:cubicBezTo>
                <a:cubicBezTo>
                  <a:pt x="177" y="307"/>
                  <a:pt x="182" y="296"/>
                  <a:pt x="185" y="286"/>
                </a:cubicBezTo>
                <a:cubicBezTo>
                  <a:pt x="189" y="276"/>
                  <a:pt x="190" y="270"/>
                  <a:pt x="190" y="267"/>
                </a:cubicBezTo>
                <a:lnTo>
                  <a:pt x="187" y="269"/>
                </a:lnTo>
                <a:cubicBezTo>
                  <a:pt x="184" y="271"/>
                  <a:pt x="180" y="273"/>
                  <a:pt x="175" y="276"/>
                </a:cubicBezTo>
                <a:cubicBezTo>
                  <a:pt x="168" y="279"/>
                  <a:pt x="163" y="282"/>
                  <a:pt x="157" y="284"/>
                </a:cubicBezTo>
                <a:cubicBezTo>
                  <a:pt x="149" y="286"/>
                  <a:pt x="141" y="287"/>
                  <a:pt x="133" y="287"/>
                </a:cubicBezTo>
                <a:cubicBezTo>
                  <a:pt x="113" y="287"/>
                  <a:pt x="96" y="282"/>
                  <a:pt x="81" y="273"/>
                </a:cubicBezTo>
                <a:cubicBezTo>
                  <a:pt x="67" y="264"/>
                  <a:pt x="57" y="249"/>
                  <a:pt x="52" y="228"/>
                </a:cubicBezTo>
                <a:cubicBezTo>
                  <a:pt x="52" y="225"/>
                  <a:pt x="52" y="219"/>
                  <a:pt x="52" y="209"/>
                </a:cubicBezTo>
                <a:cubicBezTo>
                  <a:pt x="52" y="185"/>
                  <a:pt x="59" y="153"/>
                  <a:pt x="74" y="115"/>
                </a:cubicBezTo>
                <a:cubicBezTo>
                  <a:pt x="89" y="76"/>
                  <a:pt x="96" y="51"/>
                  <a:pt x="96" y="41"/>
                </a:cubicBezTo>
                <a:cubicBezTo>
                  <a:pt x="96" y="40"/>
                  <a:pt x="96" y="40"/>
                  <a:pt x="96" y="39"/>
                </a:cubicBezTo>
                <a:cubicBezTo>
                  <a:pt x="96" y="36"/>
                  <a:pt x="96" y="33"/>
                  <a:pt x="96" y="32"/>
                </a:cubicBezTo>
                <a:cubicBezTo>
                  <a:pt x="96" y="31"/>
                  <a:pt x="95" y="29"/>
                  <a:pt x="93" y="27"/>
                </a:cubicBezTo>
                <a:cubicBezTo>
                  <a:pt x="92" y="26"/>
                  <a:pt x="89" y="25"/>
                  <a:pt x="86" y="25"/>
                </a:cubicBezTo>
                <a:lnTo>
                  <a:pt x="84" y="25"/>
                </a:lnTo>
                <a:cubicBezTo>
                  <a:pt x="74" y="25"/>
                  <a:pt x="65" y="29"/>
                  <a:pt x="57" y="37"/>
                </a:cubicBezTo>
                <a:cubicBezTo>
                  <a:pt x="49" y="45"/>
                  <a:pt x="43" y="54"/>
                  <a:pt x="38" y="63"/>
                </a:cubicBezTo>
                <a:cubicBezTo>
                  <a:pt x="34" y="72"/>
                  <a:pt x="30" y="81"/>
                  <a:pt x="28" y="89"/>
                </a:cubicBezTo>
                <a:cubicBezTo>
                  <a:pt x="25" y="98"/>
                  <a:pt x="23" y="102"/>
                  <a:pt x="23" y="103"/>
                </a:cubicBezTo>
                <a:cubicBezTo>
                  <a:pt x="22" y="104"/>
                  <a:pt x="18" y="104"/>
                  <a:pt x="13" y="104"/>
                </a:cubicBezTo>
                <a:lnTo>
                  <a:pt x="4" y="104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4227480" y="4146840"/>
            <a:ext cx="82440" cy="10800"/>
          </a:xfrm>
          <a:custGeom>
            <a:avLst/>
            <a:gdLst/>
            <a:ahLst/>
            <a:rect l="0" t="0" r="r" b="b"/>
            <a:pathLst>
              <a:path w="229" h="30">
                <a:moveTo>
                  <a:pt x="0" y="30"/>
                </a:moveTo>
                <a:lnTo>
                  <a:pt x="0" y="0"/>
                </a:lnTo>
                <a:lnTo>
                  <a:pt x="229" y="0"/>
                </a:lnTo>
                <a:lnTo>
                  <a:pt x="229" y="30"/>
                </a:lnTo>
                <a:lnTo>
                  <a:pt x="0" y="3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3760920" y="4113360"/>
            <a:ext cx="445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где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952200" y="45338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4309200" y="4113360"/>
            <a:ext cx="1690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среднее в узле.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1128600" y="4447080"/>
            <a:ext cx="5601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Прирост "информации":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Уменьшение MSE после разбиения.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285840" y="225720"/>
            <a:ext cx="14270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Деревья решений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